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4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2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9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A626-B449-4846-86A2-14DEFA770302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2FDA8-4ED9-4E6A-9680-5560EAB58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:Міський сад, Чернігів. &lt;strong&gt;Осінь&lt;/strong&gt;.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19" y="1633927"/>
            <a:ext cx="7105337" cy="39424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8803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ТЕМАТИЧНИЙ ДЕНЬ </a:t>
            </a:r>
            <a:r>
              <a:rPr lang="uk-UA" sz="2800" dirty="0" smtClean="0"/>
              <a:t>: «</a:t>
            </a:r>
            <a:r>
              <a:rPr lang="uk-UA" sz="2800" b="1" dirty="0" smtClean="0"/>
              <a:t>ЧАРІВНА ОСІНЬ»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i="1" dirty="0" smtClean="0"/>
              <a:t>Старший  </a:t>
            </a:r>
            <a:r>
              <a:rPr lang="uk-UA" sz="2800" b="1" i="1" dirty="0" smtClean="0"/>
              <a:t>дошкільний вік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338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63550"/>
              </p:ext>
            </p:extLst>
          </p:nvPr>
        </p:nvGraphicFramePr>
        <p:xfrm>
          <a:off x="2032000" y="719666"/>
          <a:ext cx="8127999" cy="687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52">
                  <a:extLst>
                    <a:ext uri="{9D8B030D-6E8A-4147-A177-3AD203B41FA5}">
                      <a16:colId xmlns:a16="http://schemas.microsoft.com/office/drawing/2014/main" val="4188187541"/>
                    </a:ext>
                  </a:extLst>
                </a:gridCol>
                <a:gridCol w="3013023">
                  <a:extLst>
                    <a:ext uri="{9D8B030D-6E8A-4147-A177-3AD203B41FA5}">
                      <a16:colId xmlns:a16="http://schemas.microsoft.com/office/drawing/2014/main" val="2940591822"/>
                    </a:ext>
                  </a:extLst>
                </a:gridCol>
                <a:gridCol w="4178924">
                  <a:extLst>
                    <a:ext uri="{9D8B030D-6E8A-4147-A177-3AD203B41FA5}">
                      <a16:colId xmlns:a16="http://schemas.microsoft.com/office/drawing/2014/main" val="362350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r>
                        <a:rPr lang="uk-UA" baseline="0" dirty="0" smtClean="0"/>
                        <a:t> П.П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Зміст  роботи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Форми роботи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9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Мета</a:t>
                      </a:r>
                      <a:r>
                        <a:rPr lang="uk-UA" sz="1600" dirty="0" smtClean="0"/>
                        <a:t>:</a:t>
                      </a:r>
                      <a:r>
                        <a:rPr lang="uk-UA" sz="1600" baseline="0" dirty="0" smtClean="0"/>
                        <a:t> розширити і поглибити знання дітей про осінь (початок), </a:t>
                      </a:r>
                      <a:r>
                        <a:rPr lang="ru-RU" sz="1600" baseline="0" dirty="0" err="1" smtClean="0"/>
                        <a:t>продовжувати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вчити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дітей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радіти</a:t>
                      </a:r>
                      <a:r>
                        <a:rPr lang="ru-RU" sz="1600" baseline="0" dirty="0" smtClean="0"/>
                        <a:t> при </a:t>
                      </a:r>
                      <a:r>
                        <a:rPr lang="ru-RU" sz="1600" baseline="0" dirty="0" err="1" smtClean="0"/>
                        <a:t>спілкуванні</a:t>
                      </a:r>
                      <a:r>
                        <a:rPr lang="ru-RU" sz="1600" baseline="0" dirty="0" smtClean="0"/>
                        <a:t> з природою.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Розповідь-загадка</a:t>
                      </a:r>
                      <a:r>
                        <a:rPr lang="uk-UA" sz="1600" baseline="0" dirty="0" smtClean="0"/>
                        <a:t> : «Про що розповів </a:t>
                      </a:r>
                      <a:r>
                        <a:rPr lang="uk-UA" sz="1600" baseline="0" dirty="0" err="1" smtClean="0"/>
                        <a:t>їжажок</a:t>
                      </a:r>
                      <a:r>
                        <a:rPr lang="uk-UA" sz="1600" baseline="0" dirty="0" smtClean="0"/>
                        <a:t>».  Загадки про осінь; фізкультхвилинка-</a:t>
                      </a:r>
                      <a:r>
                        <a:rPr lang="uk-UA" sz="1600" baseline="0" dirty="0" err="1" smtClean="0"/>
                        <a:t>чистомовка</a:t>
                      </a:r>
                      <a:r>
                        <a:rPr lang="uk-UA" sz="1600" baseline="0" dirty="0" smtClean="0"/>
                        <a:t> «через поле і лісок».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5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  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Мета</a:t>
                      </a:r>
                      <a:r>
                        <a:rPr lang="uk-UA" sz="1600" dirty="0" smtClean="0"/>
                        <a:t> :</a:t>
                      </a:r>
                      <a:r>
                        <a:rPr lang="uk-UA" sz="1600" baseline="0" dirty="0" smtClean="0"/>
                        <a:t> викликати бажання</a:t>
                      </a:r>
                      <a:r>
                        <a:rPr lang="uk-UA" sz="1600" dirty="0" smtClean="0"/>
                        <a:t> дітей бачити</a:t>
                      </a:r>
                      <a:r>
                        <a:rPr lang="uk-UA" sz="1600" baseline="0" dirty="0" smtClean="0"/>
                        <a:t> красу рідної природи, складати казки, спонукати замислюватися над красою рідного краю, розвивати образне мислення, виховувати любов до природи, вміння оберігати і примножувати.</a:t>
                      </a:r>
                      <a:r>
                        <a:rPr lang="uk-UA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Пізнавальна діяльність : «Подорож у світ осінньої казки».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</a:t>
                      </a:r>
                      <a:r>
                        <a:rPr lang="uk-UA" sz="1600" baseline="0" dirty="0" smtClean="0"/>
                        <a:t>  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Мета</a:t>
                      </a:r>
                      <a:r>
                        <a:rPr lang="uk-UA" sz="1600" dirty="0" smtClean="0"/>
                        <a:t>: вчити дітей визначати прикмети осені, сезонні зміни, продовжувати вчити розпізнавати дерева(клен, береза,</a:t>
                      </a:r>
                      <a:r>
                        <a:rPr lang="uk-UA" sz="1600" baseline="0" dirty="0" smtClean="0"/>
                        <a:t> горобина, каштан); викликати живий інтерес до змін, що відбуваються в природі.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     Екскурсія</a:t>
                      </a:r>
                      <a:r>
                        <a:rPr lang="uk-UA" sz="1600" baseline="0" dirty="0" smtClean="0"/>
                        <a:t> в парк.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7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6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6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2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8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        </a:t>
            </a:r>
            <a:r>
              <a:rPr lang="uk-UA" sz="2800" b="1" dirty="0" smtClean="0"/>
              <a:t>ХУДОЖНЄ  СЛОВО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75" y="1768838"/>
            <a:ext cx="5816182" cy="44520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2690336"/>
            <a:ext cx="4168515" cy="30469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осінь</a:t>
            </a:r>
            <a:r>
              <a:rPr lang="ru-RU" sz="2400" dirty="0" smtClean="0"/>
              <a:t> нас </a:t>
            </a:r>
            <a:r>
              <a:rPr lang="ru-RU" sz="2400" dirty="0" err="1" smtClean="0"/>
              <a:t>чарує</a:t>
            </a:r>
            <a:r>
              <a:rPr lang="ru-RU" sz="2400" dirty="0" smtClean="0"/>
              <a:t>,</a:t>
            </a:r>
            <a:endParaRPr lang="ru-RU" sz="2400" dirty="0"/>
          </a:p>
          <a:p>
            <a:r>
              <a:rPr lang="ru-RU" sz="2400" dirty="0" err="1" smtClean="0"/>
              <a:t>неповторна</a:t>
            </a:r>
            <a:r>
              <a:rPr lang="ru-RU" sz="2400" dirty="0" smtClean="0"/>
              <a:t>, </a:t>
            </a:r>
            <a:r>
              <a:rPr lang="ru-RU" sz="2400" dirty="0" err="1" smtClean="0"/>
              <a:t>чарівна</a:t>
            </a:r>
            <a:endParaRPr lang="ru-RU" sz="2400" dirty="0"/>
          </a:p>
          <a:p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барви</a:t>
            </a:r>
            <a:r>
              <a:rPr lang="ru-RU" sz="2400" dirty="0" smtClean="0"/>
              <a:t> нам  </a:t>
            </a:r>
            <a:r>
              <a:rPr lang="ru-RU" sz="2400" dirty="0" err="1" smtClean="0"/>
              <a:t>дарує</a:t>
            </a:r>
            <a:r>
              <a:rPr lang="ru-RU" sz="2400" dirty="0" smtClean="0"/>
              <a:t> і </a:t>
            </a:r>
            <a:r>
              <a:rPr lang="ru-RU" sz="2400" dirty="0" err="1" smtClean="0"/>
              <a:t>дивує</a:t>
            </a:r>
            <a:r>
              <a:rPr lang="ru-RU" sz="2400" dirty="0" smtClean="0"/>
              <a:t> нас вона</a:t>
            </a:r>
          </a:p>
          <a:p>
            <a:r>
              <a:rPr lang="ru-RU" sz="2400" dirty="0" err="1" smtClean="0"/>
              <a:t>Виглядає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казково</a:t>
            </a:r>
            <a:endParaRPr lang="ru-RU" sz="2400" dirty="0" smtClean="0"/>
          </a:p>
          <a:p>
            <a:r>
              <a:rPr lang="ru-RU" sz="2400" dirty="0" err="1" smtClean="0"/>
              <a:t>Восени</a:t>
            </a:r>
            <a:r>
              <a:rPr lang="ru-RU" sz="2400" dirty="0" smtClean="0"/>
              <a:t> і парк, і гай</a:t>
            </a:r>
          </a:p>
          <a:p>
            <a:r>
              <a:rPr lang="ru-RU" sz="2400" dirty="0" err="1" smtClean="0"/>
              <a:t>Розмаїттям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кольоровим</a:t>
            </a:r>
            <a:endParaRPr lang="ru-RU" sz="2400" dirty="0" smtClean="0"/>
          </a:p>
          <a:p>
            <a:r>
              <a:rPr lang="ru-RU" sz="2400" dirty="0" err="1" smtClean="0"/>
              <a:t>Прикрашає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осінь</a:t>
            </a:r>
            <a:r>
              <a:rPr lang="ru-RU" sz="2400" dirty="0" smtClean="0"/>
              <a:t> край!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026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90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ДИТЯЧІ    ФАНТАЗІЇ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8362" y="1933108"/>
            <a:ext cx="5523874" cy="4325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5346" y="1585210"/>
            <a:ext cx="6648136" cy="3897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9223" y="1929984"/>
            <a:ext cx="6648135" cy="3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2400" b="1" dirty="0" smtClean="0"/>
              <a:t>ПРИСЛІВ*Я  ТА  ПРИКАЗКИ  ПРО  ОСІНЬ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9055" y="1443840"/>
            <a:ext cx="79747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іде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за собою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дощі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веде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121"/>
                </a:solidFill>
                <a:latin typeface="Lato"/>
              </a:rPr>
              <a:t>Весна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багата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на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квітки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— на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сніпки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Літо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дає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коріння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—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насіння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121"/>
                </a:solidFill>
                <a:latin typeface="Lato"/>
              </a:rPr>
              <a:t>Весна красна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квітами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— плодами.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121"/>
                </a:solidFill>
                <a:latin typeface="Lato"/>
              </a:rPr>
              <a:t>Курчат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восени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лічать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усьому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рахунок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веде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Восени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—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багач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навесні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—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прохач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Восени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і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горобець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багатий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каже</a:t>
            </a:r>
            <a:r>
              <a:rPr lang="ru-RU" dirty="0">
                <a:solidFill>
                  <a:srgbClr val="212121"/>
                </a:solidFill>
                <a:latin typeface="Lato"/>
              </a:rPr>
              <a:t>: «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Берися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бо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як зима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прийде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хоч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і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схочеш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узяти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то не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візьмеш</a:t>
            </a:r>
            <a:r>
              <a:rPr lang="ru-RU" dirty="0">
                <a:solidFill>
                  <a:srgbClr val="212121"/>
                </a:solidFill>
                <a:latin typeface="Lato"/>
              </a:rPr>
              <a:t>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збирає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весна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з'їдає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сумна</a:t>
            </a:r>
            <a:r>
              <a:rPr lang="ru-RU" dirty="0">
                <a:solidFill>
                  <a:srgbClr val="212121"/>
                </a:solidFill>
                <a:latin typeface="Lato"/>
              </a:rPr>
              <a:t>, а весело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жити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Lato"/>
              </a:rPr>
              <a:t>Осінь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на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строкатому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коні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їздить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121"/>
                </a:solidFill>
                <a:latin typeface="Lato"/>
              </a:rPr>
              <a:t>У доброго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хазяїна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восени</a:t>
            </a:r>
            <a:r>
              <a:rPr lang="ru-RU" dirty="0">
                <a:solidFill>
                  <a:srgbClr val="212121"/>
                </a:solidFill>
                <a:latin typeface="Lato"/>
              </a:rPr>
              <a:t> й соломина не </a:t>
            </a:r>
            <a:r>
              <a:rPr lang="ru-RU" dirty="0" err="1">
                <a:solidFill>
                  <a:srgbClr val="212121"/>
                </a:solidFill>
                <a:latin typeface="Lato"/>
              </a:rPr>
              <a:t>пропаде</a:t>
            </a:r>
            <a:r>
              <a:rPr lang="ru-RU" dirty="0">
                <a:solidFill>
                  <a:srgbClr val="212121"/>
                </a:solidFill>
                <a:latin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76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95315"/>
              </p:ext>
            </p:extLst>
          </p:nvPr>
        </p:nvGraphicFramePr>
        <p:xfrm>
          <a:off x="2032000" y="719666"/>
          <a:ext cx="8127999" cy="760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52">
                  <a:extLst>
                    <a:ext uri="{9D8B030D-6E8A-4147-A177-3AD203B41FA5}">
                      <a16:colId xmlns:a16="http://schemas.microsoft.com/office/drawing/2014/main" val="4188187541"/>
                    </a:ext>
                  </a:extLst>
                </a:gridCol>
                <a:gridCol w="3013023">
                  <a:extLst>
                    <a:ext uri="{9D8B030D-6E8A-4147-A177-3AD203B41FA5}">
                      <a16:colId xmlns:a16="http://schemas.microsoft.com/office/drawing/2014/main" val="2940591822"/>
                    </a:ext>
                  </a:extLst>
                </a:gridCol>
                <a:gridCol w="4178924">
                  <a:extLst>
                    <a:ext uri="{9D8B030D-6E8A-4147-A177-3AD203B41FA5}">
                      <a16:colId xmlns:a16="http://schemas.microsoft.com/office/drawing/2014/main" val="362350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r>
                        <a:rPr lang="uk-UA" baseline="0" dirty="0" smtClean="0"/>
                        <a:t> П.П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Зміст  роботи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Форми роботи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9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Мета</a:t>
                      </a:r>
                      <a:r>
                        <a:rPr lang="uk-UA" sz="1600" dirty="0" smtClean="0"/>
                        <a:t>:</a:t>
                      </a:r>
                      <a:r>
                        <a:rPr lang="uk-UA" sz="1600" baseline="0" dirty="0" smtClean="0"/>
                        <a:t> розширити і поглибити знання дітей про </a:t>
                      </a:r>
                      <a:r>
                        <a:rPr lang="uk-UA" sz="1600" baseline="0" dirty="0" smtClean="0"/>
                        <a:t>осінь, </a:t>
                      </a:r>
                      <a:r>
                        <a:rPr lang="ru-RU" sz="1600" baseline="0" dirty="0" err="1" smtClean="0"/>
                        <a:t>створити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умови</a:t>
                      </a:r>
                      <a:r>
                        <a:rPr lang="ru-RU" sz="1600" baseline="0" dirty="0" smtClean="0"/>
                        <a:t> для </a:t>
                      </a:r>
                      <a:r>
                        <a:rPr lang="ru-RU" sz="1600" baseline="0" dirty="0" err="1" smtClean="0"/>
                        <a:t>зняття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емоційної</a:t>
                      </a:r>
                      <a:r>
                        <a:rPr lang="ru-RU" sz="1600" baseline="0" dirty="0" smtClean="0"/>
                        <a:t> та </a:t>
                      </a:r>
                      <a:r>
                        <a:rPr lang="ru-RU" sz="1600" baseline="0" dirty="0" err="1" smtClean="0"/>
                        <a:t>фізичної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напруги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розслабитися</a:t>
                      </a:r>
                      <a:r>
                        <a:rPr lang="ru-RU" sz="1600" baseline="0" dirty="0" smtClean="0"/>
                        <a:t> і </a:t>
                      </a:r>
                      <a:r>
                        <a:rPr lang="ru-RU" sz="1600" baseline="0" dirty="0" err="1" smtClean="0"/>
                        <a:t>підняти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настрій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активізувати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увагу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Розповідь</a:t>
                      </a:r>
                      <a:r>
                        <a:rPr lang="uk-UA" sz="1600" baseline="0" dirty="0" smtClean="0"/>
                        <a:t> : «Хто придумав парасольку».</a:t>
                      </a:r>
                    </a:p>
                    <a:p>
                      <a:r>
                        <a:rPr lang="uk-UA" sz="1600" baseline="0" dirty="0" err="1" smtClean="0"/>
                        <a:t>Психогімнастика</a:t>
                      </a:r>
                      <a:r>
                        <a:rPr lang="uk-UA" sz="1600" baseline="0" dirty="0" smtClean="0"/>
                        <a:t>  : осінні листочки;</a:t>
                      </a:r>
                    </a:p>
                    <a:p>
                      <a:r>
                        <a:rPr lang="uk-UA" sz="1600" baseline="0" dirty="0" err="1" smtClean="0"/>
                        <a:t>Руханка</a:t>
                      </a:r>
                      <a:r>
                        <a:rPr lang="uk-UA" sz="1600" baseline="0" dirty="0" smtClean="0"/>
                        <a:t> : павучок.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5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  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Мета</a:t>
                      </a:r>
                      <a:r>
                        <a:rPr lang="uk-UA" sz="1600" dirty="0" smtClean="0"/>
                        <a:t> :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smtClean="0"/>
                        <a:t>розвивати творчі здібності за допомогою нетрадиційних технік малювання (штампи); виховувати інтерес до відбиття своїх вражень в малюнку. Вчити дітей вносити в малюнок доповнення, які збагачують його зміст.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Художнє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образотворення</a:t>
                      </a:r>
                      <a:r>
                        <a:rPr lang="uk-UA" sz="1600" baseline="0" dirty="0" smtClean="0"/>
                        <a:t> : малювання овочевими штампами.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</a:t>
                      </a:r>
                      <a:r>
                        <a:rPr lang="uk-UA" sz="1600" baseline="0" dirty="0" smtClean="0"/>
                        <a:t>  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Мета</a:t>
                      </a:r>
                      <a:r>
                        <a:rPr lang="uk-UA" sz="1600" dirty="0" smtClean="0"/>
                        <a:t>: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формувати вміння  дітей перевтілюватися у осінній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дощик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Вчити оволодівати пластикою рухів, виразною мімікою, жестами. Виховувати в дітей інтерес до театрально-ігрової діяльності.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aseline="0" dirty="0" smtClean="0"/>
                        <a:t>Драматизація: «Казочка про дощик».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7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6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6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2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824458"/>
            <a:ext cx="4751882" cy="6033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4" y="824458"/>
            <a:ext cx="4916774" cy="60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2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1169233"/>
            <a:ext cx="2578309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4" y="314793"/>
            <a:ext cx="3492709" cy="2668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314793"/>
            <a:ext cx="3432748" cy="266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3" y="3192904"/>
            <a:ext cx="3462728" cy="3013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3192905"/>
            <a:ext cx="3432748" cy="28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7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1642" y="1457797"/>
            <a:ext cx="5861155" cy="3755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6100" y="1268273"/>
            <a:ext cx="5861152" cy="3684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0346" y="1648921"/>
            <a:ext cx="5951095" cy="37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7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426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Тема Office</vt:lpstr>
      <vt:lpstr>ТЕМАТИЧНИЙ ДЕНЬ : «ЧАРІВНА ОСІНЬ»  Старший  дошкільний вік </vt:lpstr>
      <vt:lpstr>Презентация PowerPoint</vt:lpstr>
      <vt:lpstr>        ХУДОЖНЄ  СЛОВО</vt:lpstr>
      <vt:lpstr>ДИТЯЧІ    ФАНТАЗІЇ</vt:lpstr>
      <vt:lpstr> ПРИСЛІВ*Я  ТА  ПРИКАЗКИ  ПРО  ОСІНЬ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ТЕМАТИЧНИЙ ДЕНЬ : </dc:title>
  <dc:creator>Asus</dc:creator>
  <cp:lastModifiedBy>Asus</cp:lastModifiedBy>
  <cp:revision>16</cp:revision>
  <dcterms:created xsi:type="dcterms:W3CDTF">2022-09-05T12:05:32Z</dcterms:created>
  <dcterms:modified xsi:type="dcterms:W3CDTF">2022-09-06T08:08:20Z</dcterms:modified>
</cp:coreProperties>
</file>