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D6B5-39C2-427C-BD27-D68F9C6C31ED}" type="datetimeFigureOut">
              <a:rPr lang="LID4096" smtClean="0"/>
              <a:t>01/22/2022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2042-6F8A-415D-850B-2B906B4D6F6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68157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D6B5-39C2-427C-BD27-D68F9C6C31ED}" type="datetimeFigureOut">
              <a:rPr lang="LID4096" smtClean="0"/>
              <a:t>01/22/2022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2042-6F8A-415D-850B-2B906B4D6F6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65987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D6B5-39C2-427C-BD27-D68F9C6C31ED}" type="datetimeFigureOut">
              <a:rPr lang="LID4096" smtClean="0"/>
              <a:t>01/22/2022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2042-6F8A-415D-850B-2B906B4D6F6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9915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D6B5-39C2-427C-BD27-D68F9C6C31ED}" type="datetimeFigureOut">
              <a:rPr lang="LID4096" smtClean="0"/>
              <a:t>01/22/2022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2042-6F8A-415D-850B-2B906B4D6F6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51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D6B5-39C2-427C-BD27-D68F9C6C31ED}" type="datetimeFigureOut">
              <a:rPr lang="LID4096" smtClean="0"/>
              <a:t>01/22/2022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2042-6F8A-415D-850B-2B906B4D6F6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4073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D6B5-39C2-427C-BD27-D68F9C6C31ED}" type="datetimeFigureOut">
              <a:rPr lang="LID4096" smtClean="0"/>
              <a:t>01/22/2022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2042-6F8A-415D-850B-2B906B4D6F6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1276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D6B5-39C2-427C-BD27-D68F9C6C31ED}" type="datetimeFigureOut">
              <a:rPr lang="LID4096" smtClean="0"/>
              <a:t>01/22/2022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2042-6F8A-415D-850B-2B906B4D6F6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9120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D6B5-39C2-427C-BD27-D68F9C6C31ED}" type="datetimeFigureOut">
              <a:rPr lang="LID4096" smtClean="0"/>
              <a:t>01/22/2022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2042-6F8A-415D-850B-2B906B4D6F6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878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D6B5-39C2-427C-BD27-D68F9C6C31ED}" type="datetimeFigureOut">
              <a:rPr lang="LID4096" smtClean="0"/>
              <a:t>01/22/2022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2042-6F8A-415D-850B-2B906B4D6F6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12826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D6B5-39C2-427C-BD27-D68F9C6C31ED}" type="datetimeFigureOut">
              <a:rPr lang="LID4096" smtClean="0"/>
              <a:t>01/22/2022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2042-6F8A-415D-850B-2B906B4D6F6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923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D6B5-39C2-427C-BD27-D68F9C6C31ED}" type="datetimeFigureOut">
              <a:rPr lang="LID4096" smtClean="0"/>
              <a:t>01/22/2022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2042-6F8A-415D-850B-2B906B4D6F6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9451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8D6B5-39C2-427C-BD27-D68F9C6C31ED}" type="datetimeFigureOut">
              <a:rPr lang="LID4096" smtClean="0"/>
              <a:t>01/22/2022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32042-6F8A-415D-850B-2B906B4D6F6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9720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07387-3978-4764-BB5E-0E3D721EC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409988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Технологія</a:t>
            </a: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ЧПКМ (</a:t>
            </a:r>
            <a:r>
              <a:rPr lang="ru-RU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читання</a:t>
            </a: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і письмо для </a:t>
            </a:r>
            <a:r>
              <a:rPr lang="ru-RU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розвитку</a:t>
            </a: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критичного </a:t>
            </a:r>
            <a:r>
              <a:rPr lang="ru-RU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мислення</a:t>
            </a: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LID4096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249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88EAD70-438D-4F3F-9629-5DCC2C306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41" y="307910"/>
            <a:ext cx="8518849" cy="6400800"/>
          </a:xfrm>
        </p:spPr>
        <p:txBody>
          <a:bodyPr>
            <a:normAutofit lnSpcReduction="10000"/>
          </a:bodyPr>
          <a:lstStyle/>
          <a:p>
            <a:pPr marL="0" indent="0" algn="l" fontAlgn="base">
              <a:buNone/>
            </a:pP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Це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є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спільний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проект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освітян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усього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світу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Мета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такої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співпраці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розробити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і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запропонувати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школі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навчальні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методики,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що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розвивають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критичне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мислення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учнів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будь-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якого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віку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на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матеріалі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будь-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якого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предмета.</a:t>
            </a:r>
          </a:p>
          <a:p>
            <a:pPr marL="0" indent="0">
              <a:buNone/>
            </a:pP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Система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пропонує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такий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підхід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до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викладання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який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привчає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учнів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до критичного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аналізу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формує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власну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думку,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навчає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коректному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скептицизму,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зіставленню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інформації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з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протилежних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точок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зору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розробці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системи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доказів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на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підтримку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певної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точки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зору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вчить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ретельно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досліджувати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нову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інформацію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просіювати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її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оцінювати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нові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ідеї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вирішувати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що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важливо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а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що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ні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визначати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загальну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цінність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нових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знань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на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основі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власних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потреб і </a:t>
            </a:r>
            <a:r>
              <a:rPr lang="ru-RU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цілей</a:t>
            </a:r>
            <a:r>
              <a:rPr lang="ru-RU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Початок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технології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ЧПКМ -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опрацювання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інформації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кінець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прийняття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рішення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2578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D6B06D7-F2DD-4314-803D-31DD40D37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18" y="289249"/>
            <a:ext cx="8444204" cy="6344816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ЧПКМ -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це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інтерактивні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стратегії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що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занурюють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учнів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справжній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процес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уміння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Навчання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учнів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є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ефективнішим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коли вони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використовуватимуть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цілий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репертуар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міні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стратегій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мислення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а не одну з них.</a:t>
            </a:r>
          </a:p>
          <a:p>
            <a:pPr marL="0" indent="0" algn="l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В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технологію</a:t>
            </a:r>
            <a:r>
              <a:rPr lang="ru-RU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ЧПКМ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входять</a:t>
            </a:r>
            <a:r>
              <a:rPr lang="ru-RU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такі</a:t>
            </a:r>
            <a:r>
              <a:rPr lang="ru-RU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стратегії</a:t>
            </a:r>
            <a:r>
              <a:rPr lang="ru-RU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ru-RU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тренування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сенкан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титанік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l"/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позначки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ЗХВ;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кубування</a:t>
            </a:r>
            <a:endParaRPr lang="ru-RU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передбачення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карусель; кола вена;</a:t>
            </a:r>
          </a:p>
          <a:p>
            <a:pPr algn="l"/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сітка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алверманна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портфель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оцінювання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; шпаргалка;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робота в парах;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трьохступеневе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інтерв'ю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парне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читання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порушена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послідовність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щоденник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подвійних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нотаток</a:t>
            </a:r>
            <a:r>
              <a:rPr lang="ru-RU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575912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6E3607F-F632-4CAC-9270-BE7F811A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9DEC46F-1F94-4912-A215-AAC15CBC9B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3701" y="3429000"/>
            <a:ext cx="8350898" cy="844467"/>
          </a:xfr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21565D8C-8C4B-42A6-8CFA-377CEF89B9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B2EAAF-6BC2-469B-9710-8274E544C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01" y="176099"/>
            <a:ext cx="8350898" cy="30291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0F6F85-A3BC-4F8B-8A6D-6B0AFD06A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17" y="4605451"/>
            <a:ext cx="8486166" cy="157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2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630BD-B3EF-4281-A690-20FAE6068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CDBDCA7-B5F9-4625-BF5B-7F4DAB5E7C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-1850"/>
          <a:stretch/>
        </p:blipFill>
        <p:spPr>
          <a:xfrm>
            <a:off x="326151" y="135162"/>
            <a:ext cx="4572421" cy="672283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A5959C2-3A12-443A-B156-ACEF3BE942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" t="931" r="-2199"/>
          <a:stretch/>
        </p:blipFill>
        <p:spPr>
          <a:xfrm>
            <a:off x="5027822" y="980759"/>
            <a:ext cx="3938895" cy="5512115"/>
          </a:xfrm>
        </p:spPr>
      </p:pic>
    </p:spTree>
    <p:extLst>
      <p:ext uri="{BB962C8B-B14F-4D97-AF65-F5344CB8AC3E}">
        <p14:creationId xmlns:p14="http://schemas.microsoft.com/office/powerpoint/2010/main" val="1749239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93597-8750-434E-9CBE-9F1C96812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AAA1A1E-62E3-4F01-BFDA-A5E663E6C7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8961" b="15026"/>
          <a:stretch/>
        </p:blipFill>
        <p:spPr>
          <a:xfrm>
            <a:off x="628650" y="365126"/>
            <a:ext cx="7886700" cy="236064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F35F685-D654-43F8-BA18-63D708A2A4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27462"/>
          <a:stretch/>
        </p:blipFill>
        <p:spPr>
          <a:xfrm>
            <a:off x="1028294" y="2929812"/>
            <a:ext cx="7275950" cy="3769567"/>
          </a:xfrm>
        </p:spPr>
      </p:pic>
    </p:spTree>
    <p:extLst>
      <p:ext uri="{BB962C8B-B14F-4D97-AF65-F5344CB8AC3E}">
        <p14:creationId xmlns:p14="http://schemas.microsoft.com/office/powerpoint/2010/main" val="2823992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AD1C4B2-0152-444F-914D-F34D57A0DD2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4" t="5193" r="26389" b="50000"/>
          <a:stretch/>
        </p:blipFill>
        <p:spPr>
          <a:xfrm>
            <a:off x="811763" y="261937"/>
            <a:ext cx="6899275" cy="633412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5451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F9586-E237-4210-8298-E2A607161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E9EC12B-0EE3-423B-9B72-F6193A0538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709" t="2843" r="2176" b="21332"/>
          <a:stretch/>
        </p:blipFill>
        <p:spPr>
          <a:xfrm>
            <a:off x="947641" y="230231"/>
            <a:ext cx="6180947" cy="2780391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A28A98F7-2D13-4D5F-9480-55B3BC164E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t="4722" r="20496" b="87470"/>
          <a:stretch/>
        </p:blipFill>
        <p:spPr>
          <a:xfrm>
            <a:off x="695714" y="3057427"/>
            <a:ext cx="6432874" cy="98512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9FC922-9D6E-4EF6-A9D8-BE23FC848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028189"/>
            <a:ext cx="6704037" cy="369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47DF7-E912-426E-951F-69B4EC89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F2D3FB-339C-4083-9ED8-2E3131C7C2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BF79A0-0EAC-49B6-B3D3-297159D1CB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E4081D-69EE-4495-AD29-868AF4C58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39" y="504067"/>
            <a:ext cx="7799821" cy="584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242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</TotalTime>
  <Words>216</Words>
  <Application>Microsoft Office PowerPoint</Application>
  <PresentationFormat>Экран (4:3)</PresentationFormat>
  <Paragraphs>12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Тема Office</vt:lpstr>
      <vt:lpstr>Технологія ЧПКМ (читання і письмо для розвитку критичного мислення)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Технологія ЧПКМ (читання і письмо для розвитку критичного мислення)</dc:title>
  <dc:creator>Luda</dc:creator>
  <cp:lastModifiedBy>Luda</cp:lastModifiedBy>
  <cp:revision>1</cp:revision>
  <dcterms:created xsi:type="dcterms:W3CDTF">2022-01-22T20:02:27Z</dcterms:created>
  <dcterms:modified xsi:type="dcterms:W3CDTF">2022-01-22T20:46:17Z</dcterms:modified>
</cp:coreProperties>
</file>