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1" r:id="rId3"/>
    <p:sldId id="272" r:id="rId4"/>
    <p:sldId id="265" r:id="rId5"/>
    <p:sldId id="269" r:id="rId6"/>
    <p:sldId id="273" r:id="rId7"/>
    <p:sldId id="266" r:id="rId8"/>
    <p:sldId id="27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18"/>
  </p:normalViewPr>
  <p:slideViewPr>
    <p:cSldViewPr snapToGrid="0" snapToObjects="1">
      <p:cViewPr>
        <p:scale>
          <a:sx n="98" d="100"/>
          <a:sy n="98" d="100"/>
        </p:scale>
        <p:origin x="-103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575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65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9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97296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459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5017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6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5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353324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9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444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53390-6B3E-FC4E-B99C-BB631C227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062" y="726142"/>
            <a:ext cx="5077126" cy="4450976"/>
          </a:xfrm>
        </p:spPr>
        <p:txBody>
          <a:bodyPr/>
          <a:lstStyle/>
          <a:p>
            <a:r>
              <a:rPr lang="ru-RU" sz="3600" dirty="0"/>
              <a:t> </a:t>
            </a:r>
            <a:br>
              <a:rPr lang="ru-RU" sz="3600" dirty="0"/>
            </a:br>
            <a:r>
              <a:rPr lang="ru-RU" sz="3200" dirty="0"/>
              <a:t>Б. </a:t>
            </a:r>
            <a:r>
              <a:rPr lang="ru-RU" sz="3200" dirty="0" err="1"/>
              <a:t>Лепкий</a:t>
            </a:r>
            <a:r>
              <a:rPr lang="ru-RU" sz="3200" dirty="0"/>
              <a:t>. Коротко про </a:t>
            </a:r>
            <a:r>
              <a:rPr lang="ru-RU" sz="3200" dirty="0" err="1"/>
              <a:t>письменника</a:t>
            </a:r>
            <a:r>
              <a:rPr lang="ru-RU" sz="3200" dirty="0"/>
              <a:t>. «Мишка (Казка для </a:t>
            </a:r>
            <a:r>
              <a:rPr lang="ru-RU" sz="3200" dirty="0" err="1"/>
              <a:t>дітей</a:t>
            </a:r>
            <a:r>
              <a:rPr lang="ru-RU" sz="3200" dirty="0"/>
              <a:t>: для </a:t>
            </a:r>
            <a:r>
              <a:rPr lang="ru-RU" sz="3200" dirty="0" err="1"/>
              <a:t>малих</a:t>
            </a:r>
            <a:r>
              <a:rPr lang="ru-RU" sz="3200" dirty="0"/>
              <a:t> і великих)»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7B93C6-8464-D349-83D7-95C3CE684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2431" y="6115721"/>
            <a:ext cx="4713711" cy="742279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ишка: Казки та оповідання — Богдан Лепкий, 2020">
            <a:extLst>
              <a:ext uri="{FF2B5EF4-FFF2-40B4-BE49-F238E27FC236}">
                <a16:creationId xmlns:a16="http://schemas.microsoft.com/office/drawing/2014/main" xmlns="" id="{C0EEB35D-51F6-0F4C-B160-3155A0E01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1" r="16987"/>
          <a:stretch/>
        </p:blipFill>
        <p:spPr bwMode="auto">
          <a:xfrm rot="496873">
            <a:off x="785446" y="730106"/>
            <a:ext cx="3048000" cy="4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155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524469-7F08-A64D-8918-74A14F38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0"/>
            <a:ext cx="5472953" cy="6858000"/>
          </a:xfrm>
          <a:prstGeom prst="rect">
            <a:avLst/>
          </a:prstGeom>
        </p:spPr>
      </p:pic>
      <p:pic>
        <p:nvPicPr>
          <p:cNvPr id="13314" name="Picture 2" descr="Богдан Лепкий &quot;Мишка&quot;. Казка. - YouTube">
            <a:extLst>
              <a:ext uri="{FF2B5EF4-FFF2-40B4-BE49-F238E27FC236}">
                <a16:creationId xmlns:a16="http://schemas.microsoft.com/office/drawing/2014/main" xmlns="" id="{5406E85C-5516-9F44-8F6A-9D82CF8C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037" y="351223"/>
            <a:ext cx="4788526" cy="3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4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ультура Тернопільщини: Образотворча спадщина Богдана Лепкого">
            <a:extLst>
              <a:ext uri="{FF2B5EF4-FFF2-40B4-BE49-F238E27FC236}">
                <a16:creationId xmlns:a16="http://schemas.microsoft.com/office/drawing/2014/main" xmlns="" id="{64965590-9567-7245-810A-7B1AC050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497015"/>
            <a:ext cx="2752870" cy="43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76D5A1-107F-BD42-AD4C-79C13B8C2AA5}"/>
              </a:ext>
            </a:extLst>
          </p:cNvPr>
          <p:cNvSpPr/>
          <p:nvPr/>
        </p:nvSpPr>
        <p:spPr>
          <a:xfrm>
            <a:off x="654422" y="457200"/>
            <a:ext cx="60556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Теодор Нестор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поет,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літературознавець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видавець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громадсько-культурний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листопада 1872 року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Кривеньке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священика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Учився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Бережанській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аж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університетах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Краківському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Богдан Лепкий">
            <a:extLst>
              <a:ext uri="{FF2B5EF4-FFF2-40B4-BE49-F238E27FC236}">
                <a16:creationId xmlns:a16="http://schemas.microsoft.com/office/drawing/2014/main" xmlns="" id="{B12FE537-1CA8-F04D-9B8C-DB774B4F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8809" y="101600"/>
            <a:ext cx="2438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0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321A0E-5A01-1A4F-8B33-71375EDB217D}"/>
              </a:ext>
            </a:extLst>
          </p:cNvPr>
          <p:cNvSpPr/>
          <p:nvPr/>
        </p:nvSpPr>
        <p:spPr>
          <a:xfrm>
            <a:off x="1125415" y="1778244"/>
            <a:ext cx="95660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вчителював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Краківській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професором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Ягеллонського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1899 року жив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Кракові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сумував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Франко, В.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Стефаник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роках ХХ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приїжджав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Кракова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Івано-Франківщину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село Черче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Промовистим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фактом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1933 року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спорудила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назвавши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Богданівкою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роки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Помер Б.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 року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Кракові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145 років від дня народження Богдана Сильвестровича Лепкого">
            <a:extLst>
              <a:ext uri="{FF2B5EF4-FFF2-40B4-BE49-F238E27FC236}">
                <a16:creationId xmlns:a16="http://schemas.microsoft.com/office/drawing/2014/main" xmlns="" id="{84378ABB-9A80-AF48-94DB-E6F3A537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153" y="0"/>
            <a:ext cx="3681047" cy="18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4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3F37F5-0666-0546-9CF7-A57F6858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6078070" cy="6858000"/>
          </a:xfrm>
          <a:prstGeom prst="rect">
            <a:avLst/>
          </a:prstGeom>
        </p:spPr>
      </p:pic>
      <p:pic>
        <p:nvPicPr>
          <p:cNvPr id="5126" name="Picture 6" descr="Богдан Лепкий: дорогами життя і творчості">
            <a:extLst>
              <a:ext uri="{FF2B5EF4-FFF2-40B4-BE49-F238E27FC236}">
                <a16:creationId xmlns:a16="http://schemas.microsoft.com/office/drawing/2014/main" xmlns="" id="{2920F9D3-0301-AF49-909B-0969A3A2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046" y="3704493"/>
            <a:ext cx="3786554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Богдан Лепкий: дорогами життя і творчості">
            <a:extLst>
              <a:ext uri="{FF2B5EF4-FFF2-40B4-BE49-F238E27FC236}">
                <a16:creationId xmlns:a16="http://schemas.microsoft.com/office/drawing/2014/main" xmlns="" id="{93B28553-C90B-5D49-82A7-EDBC55AF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4122" y="533400"/>
            <a:ext cx="389206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C4EFC-823E-A54E-9DA9-4237A46A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казка</a:t>
            </a:r>
            <a:r>
              <a:rPr lang="ru-RU" i="1" dirty="0"/>
              <a:t>?</a:t>
            </a:r>
          </a:p>
          <a:p>
            <a:r>
              <a:rPr lang="ru-RU" i="1" dirty="0"/>
              <a:t>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казки</a:t>
            </a:r>
            <a:r>
              <a:rPr lang="ru-RU" i="1" dirty="0"/>
              <a:t>? </a:t>
            </a:r>
          </a:p>
          <a:p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бувають</a:t>
            </a:r>
            <a:r>
              <a:rPr lang="ru-RU" i="1" dirty="0"/>
              <a:t> </a:t>
            </a:r>
            <a:r>
              <a:rPr lang="ru-RU" i="1" dirty="0" err="1"/>
              <a:t>казки</a:t>
            </a:r>
            <a:r>
              <a:rPr lang="ru-RU" i="1" dirty="0"/>
              <a:t>?</a:t>
            </a:r>
          </a:p>
          <a:p>
            <a:r>
              <a:rPr lang="ru-RU" i="1" dirty="0"/>
              <a:t> Для </a:t>
            </a:r>
            <a:r>
              <a:rPr lang="ru-RU" i="1" dirty="0" err="1"/>
              <a:t>чого</a:t>
            </a:r>
            <a:r>
              <a:rPr lang="ru-RU" i="1" dirty="0"/>
              <a:t> </a:t>
            </a:r>
            <a:r>
              <a:rPr lang="ru-RU" i="1" dirty="0" err="1"/>
              <a:t>пишуться</a:t>
            </a:r>
            <a:r>
              <a:rPr lang="ru-RU" i="1" dirty="0"/>
              <a:t> </a:t>
            </a:r>
            <a:r>
              <a:rPr lang="ru-RU" i="1" dirty="0" err="1"/>
              <a:t>казки</a:t>
            </a:r>
            <a:r>
              <a:rPr lang="ru-RU" i="1" dirty="0"/>
              <a:t>? </a:t>
            </a:r>
          </a:p>
          <a:p>
            <a:r>
              <a:rPr lang="ru-RU" i="1" dirty="0"/>
              <a:t>Для </a:t>
            </a:r>
            <a:r>
              <a:rPr lang="ru-RU" i="1" dirty="0" err="1"/>
              <a:t>чого</a:t>
            </a:r>
            <a:r>
              <a:rPr lang="ru-RU" i="1" dirty="0"/>
              <a:t>, на ваш </a:t>
            </a:r>
            <a:r>
              <a:rPr lang="ru-RU" i="1" dirty="0" err="1"/>
              <a:t>погляд</a:t>
            </a:r>
            <a:r>
              <a:rPr lang="ru-RU" i="1" dirty="0"/>
              <a:t>, </a:t>
            </a:r>
            <a:r>
              <a:rPr lang="ru-RU" i="1" dirty="0" err="1"/>
              <a:t>казки</a:t>
            </a:r>
            <a:r>
              <a:rPr lang="ru-RU" i="1" dirty="0"/>
              <a:t> </a:t>
            </a:r>
            <a:r>
              <a:rPr lang="ru-RU" i="1" dirty="0" err="1"/>
              <a:t>розповідають</a:t>
            </a:r>
            <a:r>
              <a:rPr lang="ru-RU" i="1" dirty="0"/>
              <a:t> маленьким </a:t>
            </a:r>
            <a:r>
              <a:rPr lang="ru-RU" i="1" dirty="0" err="1"/>
              <a:t>дітям</a:t>
            </a:r>
            <a:r>
              <a:rPr lang="ru-RU" i="1" dirty="0"/>
              <a:t>, а не </a:t>
            </a:r>
            <a:r>
              <a:rPr lang="ru-RU" i="1" dirty="0" err="1"/>
              <a:t>дорослим</a:t>
            </a:r>
            <a:r>
              <a:rPr lang="ru-RU" i="1" dirty="0"/>
              <a:t>? </a:t>
            </a:r>
          </a:p>
          <a:p>
            <a:r>
              <a:rPr lang="ru-RU" i="1" dirty="0"/>
              <a:t>Як </a:t>
            </a:r>
            <a:r>
              <a:rPr lang="ru-RU" i="1" dirty="0" err="1"/>
              <a:t>називають</a:t>
            </a:r>
            <a:r>
              <a:rPr lang="ru-RU" i="1" dirty="0"/>
              <a:t> </a:t>
            </a:r>
            <a:r>
              <a:rPr lang="ru-RU" i="1" dirty="0" err="1"/>
              <a:t>казку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яскраво</a:t>
            </a:r>
            <a:r>
              <a:rPr lang="ru-RU" i="1" dirty="0"/>
              <a:t> </a:t>
            </a:r>
            <a:r>
              <a:rPr lang="ru-RU" i="1" dirty="0" err="1"/>
              <a:t>виражену</a:t>
            </a:r>
            <a:r>
              <a:rPr lang="ru-RU" i="1" dirty="0"/>
              <a:t> мораль?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2B2ED3-EB8C-5E4B-B1B8-83FE4A66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4834" y="426168"/>
            <a:ext cx="3092115" cy="988417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упити книгу Казки (Богдан Лепкий) - 978-966-01-0502-7 | Інтернет-магазин  Yakaboo.ua">
            <a:extLst>
              <a:ext uri="{FF2B5EF4-FFF2-40B4-BE49-F238E27FC236}">
                <a16:creationId xmlns:a16="http://schemas.microsoft.com/office/drawing/2014/main" xmlns="" id="{76489CC0-38BF-AC43-A0B7-541ED5F0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" r="2849"/>
          <a:stretch/>
        </p:blipFill>
        <p:spPr bwMode="auto">
          <a:xfrm>
            <a:off x="8241323" y="1414585"/>
            <a:ext cx="309211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58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65E10A-696B-FA4C-9C2A-A8B9637E172E}"/>
              </a:ext>
            </a:extLst>
          </p:cNvPr>
          <p:cNvSpPr/>
          <p:nvPr/>
        </p:nvSpPr>
        <p:spPr>
          <a:xfrm>
            <a:off x="1008529" y="228123"/>
            <a:ext cx="77186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 </a:t>
            </a:r>
            <a:r>
              <a:rPr lang="ru-RU" sz="3200" i="1" dirty="0" err="1">
                <a:solidFill>
                  <a:srgbClr val="C00000"/>
                </a:solidFill>
                <a:latin typeface="Roboto"/>
              </a:rPr>
              <a:t>Історія</a:t>
            </a:r>
            <a:r>
              <a:rPr lang="ru-RU" sz="3200" i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Roboto"/>
              </a:rPr>
              <a:t>написання</a:t>
            </a:r>
            <a:r>
              <a:rPr lang="ru-RU" sz="3200" i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Roboto"/>
              </a:rPr>
              <a:t>твору</a:t>
            </a:r>
            <a:r>
              <a:rPr lang="ru-RU" sz="3200" dirty="0">
                <a:solidFill>
                  <a:srgbClr val="C00000"/>
                </a:solidFill>
                <a:latin typeface="Roboto"/>
              </a:rPr>
              <a:t>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полюбив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няня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Яницька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знала силу-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силенну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вихованець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душу. Ставши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назвав «Казка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холод, голод,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непорозуміння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застала родину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Яремчі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жила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злетів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спустошені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й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вирощували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засівали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 снарядами і злобою.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Фоторепортаж: Німеччина у 1945 році | Новини й аналітика зі світу політики:  оцінки, прогнози, коментарі з Німеччини та Європи | DW | 09.05.2019">
            <a:extLst>
              <a:ext uri="{FF2B5EF4-FFF2-40B4-BE49-F238E27FC236}">
                <a16:creationId xmlns:a16="http://schemas.microsoft.com/office/drawing/2014/main" xmlns="" id="{D0C6777B-1B46-904C-AC0B-95708D04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188" y="4733919"/>
            <a:ext cx="3008812" cy="20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Штрафник | Союз Добровольцев Донбасса">
            <a:extLst>
              <a:ext uri="{FF2B5EF4-FFF2-40B4-BE49-F238E27FC236}">
                <a16:creationId xmlns:a16="http://schemas.microsoft.com/office/drawing/2014/main" xmlns="" id="{97F3F634-3984-6549-BFA4-FF1F5703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9678" y="2380273"/>
            <a:ext cx="3542322" cy="23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елянська реформа 1861 року: свобода, яку довелося відробляти">
            <a:extLst>
              <a:ext uri="{FF2B5EF4-FFF2-40B4-BE49-F238E27FC236}">
                <a16:creationId xmlns:a16="http://schemas.microsoft.com/office/drawing/2014/main" xmlns="" id="{67EF5FFA-D082-4D47-AECE-9263625A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920" y="26627"/>
            <a:ext cx="3688080" cy="23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477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E85249-FF20-AE40-B506-98200051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22" y="0"/>
            <a:ext cx="5282453" cy="6858000"/>
          </a:xfrm>
          <a:prstGeom prst="rect">
            <a:avLst/>
          </a:prstGeom>
        </p:spPr>
      </p:pic>
      <p:pic>
        <p:nvPicPr>
          <p:cNvPr id="8194" name="Picture 2" descr="Богдан Лепкий &quot;Мишка&quot;">
            <a:extLst>
              <a:ext uri="{FF2B5EF4-FFF2-40B4-BE49-F238E27FC236}">
                <a16:creationId xmlns:a16="http://schemas.microsoft.com/office/drawing/2014/main" xmlns="" id="{7C7A2D29-CAEC-7F43-BF14-07B6042E0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1" b="4143"/>
          <a:stretch/>
        </p:blipFill>
        <p:spPr bwMode="auto">
          <a:xfrm>
            <a:off x="6612878" y="1365068"/>
            <a:ext cx="5282454" cy="41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99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B47E1-9C00-B44B-A621-8EBEF7C0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 </a:t>
            </a:r>
            <a:r>
              <a:rPr lang="ru-RU" dirty="0" err="1"/>
              <a:t>твору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DF70D-AD15-8045-B537-AC8597C7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13647"/>
            <a:ext cx="10178322" cy="4265945"/>
          </a:xfrm>
        </p:spPr>
        <p:txBody>
          <a:bodyPr/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мир;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захланність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лепкий мишка: казки та оповідання книга купити ціна купить цена &quot;Знання&quot;  Ціна (цена) 90.00грн. | придбати купити (купить) лепкий мишка: казки та  оповідання книга купити ціна купить цена &quot;Знання&quot; доставка по украине,">
            <a:extLst>
              <a:ext uri="{FF2B5EF4-FFF2-40B4-BE49-F238E27FC236}">
                <a16:creationId xmlns:a16="http://schemas.microsoft.com/office/drawing/2014/main" xmlns="" id="{1C4DF12F-A483-0645-B9AC-5D2C46F5A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00"/>
          <a:stretch/>
        </p:blipFill>
        <p:spPr bwMode="auto">
          <a:xfrm>
            <a:off x="6765880" y="1227909"/>
            <a:ext cx="4486275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епкий мишка: казки та оповідання книга купити ціна купить цена &quot;Знання&quot;  Ціна (цена) 90.00грн. | придбати купити (купить) лепкий мишка: казки та  оповідання книга купити ціна купить цена &quot;Знання&quot; доставка по украине,">
            <a:extLst>
              <a:ext uri="{FF2B5EF4-FFF2-40B4-BE49-F238E27FC236}">
                <a16:creationId xmlns:a16="http://schemas.microsoft.com/office/drawing/2014/main" xmlns="" id="{7BFC6982-85B6-B948-A9CF-EEDA25CF5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1" t="54612" b="9682"/>
          <a:stretch/>
        </p:blipFill>
        <p:spPr bwMode="auto">
          <a:xfrm>
            <a:off x="2847703" y="4545874"/>
            <a:ext cx="4055745" cy="23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55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18536-429B-744D-9AEC-6BF2F00F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Словникова</a:t>
            </a:r>
            <a:r>
              <a:rPr lang="ru-RU" dirty="0"/>
              <a:t>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56C4CF-6DF3-F747-AE59-0BB3944C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6753"/>
            <a:ext cx="10178322" cy="4292839"/>
          </a:xfrm>
        </p:spPr>
        <p:txBody>
          <a:bodyPr>
            <a:noAutofit/>
          </a:bodyPr>
          <a:lstStyle/>
          <a:p>
            <a:r>
              <a:rPr lang="ru-RU" sz="2400" i="1" dirty="0" err="1"/>
              <a:t>Кінчасті</a:t>
            </a:r>
            <a:r>
              <a:rPr lang="ru-RU" sz="2400" i="1" dirty="0"/>
              <a:t> </a:t>
            </a:r>
            <a:r>
              <a:rPr lang="ru-RU" sz="2400" i="1" dirty="0" err="1"/>
              <a:t>вушка</a:t>
            </a:r>
            <a:r>
              <a:rPr lang="ru-RU" sz="2400" i="1" dirty="0"/>
              <a:t> – з </a:t>
            </a:r>
            <a:r>
              <a:rPr lang="ru-RU" sz="2400" i="1" dirty="0" err="1"/>
              <a:t>гострими</a:t>
            </a:r>
            <a:r>
              <a:rPr lang="ru-RU" sz="2400" i="1" dirty="0"/>
              <a:t> </a:t>
            </a:r>
            <a:r>
              <a:rPr lang="ru-RU" sz="2400" i="1" dirty="0" err="1"/>
              <a:t>кінчиками</a:t>
            </a:r>
            <a:r>
              <a:rPr lang="ru-RU" sz="2400" i="1" dirty="0"/>
              <a:t>. </a:t>
            </a:r>
          </a:p>
          <a:p>
            <a:r>
              <a:rPr lang="ru-RU" sz="2400" i="1" dirty="0" err="1"/>
              <a:t>Стайня</a:t>
            </a:r>
            <a:r>
              <a:rPr lang="ru-RU" sz="2400" i="1" dirty="0"/>
              <a:t> – </a:t>
            </a:r>
            <a:r>
              <a:rPr lang="ru-RU" sz="2400" i="1" dirty="0" err="1"/>
              <a:t>приміщення</a:t>
            </a:r>
            <a:r>
              <a:rPr lang="ru-RU" sz="2400" i="1" dirty="0"/>
              <a:t>, де </a:t>
            </a:r>
            <a:r>
              <a:rPr lang="ru-RU" sz="2400" i="1" dirty="0" err="1"/>
              <a:t>тримають</a:t>
            </a:r>
            <a:r>
              <a:rPr lang="ru-RU" sz="2400" i="1" dirty="0"/>
              <a:t> коней; конюшня.</a:t>
            </a:r>
          </a:p>
          <a:p>
            <a:r>
              <a:rPr lang="ru-RU" sz="2400" i="1" dirty="0"/>
              <a:t> </a:t>
            </a:r>
            <a:r>
              <a:rPr lang="ru-RU" sz="2400" i="1" dirty="0" err="1"/>
              <a:t>Румигати</a:t>
            </a:r>
            <a:r>
              <a:rPr lang="ru-RU" sz="2400" i="1" dirty="0"/>
              <a:t>, </a:t>
            </a:r>
            <a:r>
              <a:rPr lang="ru-RU" sz="2400" i="1" dirty="0" err="1"/>
              <a:t>ремигати</a:t>
            </a:r>
            <a:r>
              <a:rPr lang="ru-RU" sz="2400" i="1" dirty="0"/>
              <a:t> (</a:t>
            </a:r>
            <a:r>
              <a:rPr lang="ru-RU" sz="2400" i="1" dirty="0" err="1"/>
              <a:t>діал</a:t>
            </a:r>
            <a:r>
              <a:rPr lang="ru-RU" sz="2400" i="1" dirty="0"/>
              <a:t>.)– повторно </a:t>
            </a:r>
            <a:r>
              <a:rPr lang="ru-RU" sz="2400" i="1" dirty="0" err="1"/>
              <a:t>пережовувати</a:t>
            </a:r>
            <a:r>
              <a:rPr lang="ru-RU" sz="2400" i="1" dirty="0"/>
              <a:t> </a:t>
            </a:r>
            <a:r>
              <a:rPr lang="ru-RU" sz="2400" i="1" dirty="0" err="1"/>
              <a:t>проковтнуту</a:t>
            </a:r>
            <a:r>
              <a:rPr lang="ru-RU" sz="2400" i="1" dirty="0"/>
              <a:t> </a:t>
            </a:r>
            <a:r>
              <a:rPr lang="ru-RU" sz="2400" i="1" dirty="0" err="1"/>
              <a:t>їжу</a:t>
            </a:r>
            <a:r>
              <a:rPr lang="ru-RU" sz="2400" i="1" dirty="0"/>
              <a:t>.</a:t>
            </a:r>
          </a:p>
          <a:p>
            <a:r>
              <a:rPr lang="ru-RU" sz="2400" i="1" dirty="0"/>
              <a:t> </a:t>
            </a:r>
            <a:r>
              <a:rPr lang="ru-RU" sz="2400" i="1" dirty="0" err="1"/>
              <a:t>Терлиця</a:t>
            </a:r>
            <a:r>
              <a:rPr lang="ru-RU" sz="2400" i="1" dirty="0"/>
              <a:t> – </a:t>
            </a:r>
            <a:r>
              <a:rPr lang="ru-RU" sz="2400" i="1" dirty="0" err="1"/>
              <a:t>пристрій</a:t>
            </a:r>
            <a:r>
              <a:rPr lang="ru-RU" sz="2400" i="1" dirty="0"/>
              <a:t> для </a:t>
            </a:r>
            <a:r>
              <a:rPr lang="ru-RU" sz="2400" i="1" dirty="0" err="1"/>
              <a:t>витріпування</a:t>
            </a:r>
            <a:r>
              <a:rPr lang="ru-RU" sz="2400" i="1" dirty="0"/>
              <a:t> </a:t>
            </a:r>
            <a:r>
              <a:rPr lang="ru-RU" sz="2400" i="1" dirty="0" err="1"/>
              <a:t>льону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костриці</a:t>
            </a:r>
            <a:r>
              <a:rPr lang="ru-RU" sz="2400" i="1" dirty="0"/>
              <a:t> – </a:t>
            </a:r>
            <a:r>
              <a:rPr lang="ru-RU" sz="2400" i="1" dirty="0" err="1"/>
              <a:t>твердих</a:t>
            </a:r>
            <a:r>
              <a:rPr lang="ru-RU" sz="2400" i="1" dirty="0"/>
              <a:t> </a:t>
            </a:r>
            <a:r>
              <a:rPr lang="ru-RU" sz="2400" i="1" dirty="0" err="1"/>
              <a:t>шматків</a:t>
            </a:r>
            <a:r>
              <a:rPr lang="ru-RU" sz="2400" i="1" dirty="0"/>
              <a:t> </a:t>
            </a:r>
            <a:r>
              <a:rPr lang="ru-RU" sz="2400" i="1" dirty="0" err="1"/>
              <a:t>стебла</a:t>
            </a:r>
            <a:r>
              <a:rPr lang="ru-RU" sz="2400" i="1" dirty="0"/>
              <a:t>. Полева </a:t>
            </a:r>
            <a:r>
              <a:rPr lang="ru-RU" sz="2400" i="1" dirty="0" err="1"/>
              <a:t>доріжка</a:t>
            </a:r>
            <a:r>
              <a:rPr lang="ru-RU" sz="2400" i="1" dirty="0"/>
              <a:t> – </a:t>
            </a:r>
            <a:r>
              <a:rPr lang="ru-RU" sz="2400" i="1" dirty="0" err="1"/>
              <a:t>польова</a:t>
            </a:r>
            <a:r>
              <a:rPr lang="ru-RU" sz="2400" i="1" dirty="0"/>
              <a:t>. </a:t>
            </a:r>
          </a:p>
          <a:p>
            <a:r>
              <a:rPr lang="ru-RU" sz="2400" i="1" dirty="0" err="1"/>
              <a:t>Деревляний</a:t>
            </a:r>
            <a:r>
              <a:rPr lang="ru-RU" sz="2400" i="1" dirty="0"/>
              <a:t> (</a:t>
            </a:r>
            <a:r>
              <a:rPr lang="ru-RU" sz="2400" i="1" dirty="0" err="1"/>
              <a:t>діал</a:t>
            </a:r>
            <a:r>
              <a:rPr lang="ru-RU" sz="2400" i="1" dirty="0"/>
              <a:t>.) – </a:t>
            </a:r>
            <a:r>
              <a:rPr lang="ru-RU" sz="2400" i="1" dirty="0" err="1"/>
              <a:t>дерев’яний</a:t>
            </a:r>
            <a:r>
              <a:rPr lang="ru-RU" sz="2400" i="1" dirty="0"/>
              <a:t>.</a:t>
            </a:r>
          </a:p>
          <a:p>
            <a:r>
              <a:rPr lang="ru-RU" sz="2400" i="1" dirty="0"/>
              <a:t> </a:t>
            </a:r>
            <a:r>
              <a:rPr lang="ru-RU" sz="2400" i="1" dirty="0" err="1"/>
              <a:t>Трумна</a:t>
            </a:r>
            <a:r>
              <a:rPr lang="ru-RU" sz="2400" i="1" dirty="0"/>
              <a:t>, домовина – </a:t>
            </a:r>
            <a:r>
              <a:rPr lang="ru-RU" sz="2400" i="1" dirty="0" err="1"/>
              <a:t>спеціально</a:t>
            </a:r>
            <a:r>
              <a:rPr lang="ru-RU" sz="2400" i="1" dirty="0"/>
              <a:t> </a:t>
            </a:r>
            <a:r>
              <a:rPr lang="ru-RU" sz="2400" i="1" dirty="0" err="1"/>
              <a:t>зроблена</a:t>
            </a:r>
            <a:r>
              <a:rPr lang="ru-RU" sz="2400" i="1" dirty="0"/>
              <a:t> </a:t>
            </a:r>
            <a:r>
              <a:rPr lang="ru-RU" sz="2400" i="1" dirty="0" err="1"/>
              <a:t>скриня</a:t>
            </a:r>
            <a:r>
              <a:rPr lang="ru-RU" sz="2400" i="1" dirty="0"/>
              <a:t>, у </a:t>
            </a:r>
            <a:r>
              <a:rPr lang="ru-RU" sz="2400" i="1" dirty="0" err="1"/>
              <a:t>якій</a:t>
            </a:r>
            <a:r>
              <a:rPr lang="ru-RU" sz="2400" i="1" dirty="0"/>
              <a:t> </a:t>
            </a:r>
            <a:r>
              <a:rPr lang="ru-RU" sz="2400" i="1" dirty="0" err="1"/>
              <a:t>ховають</a:t>
            </a:r>
            <a:r>
              <a:rPr lang="ru-RU" sz="2400" i="1" dirty="0"/>
              <a:t> </a:t>
            </a:r>
            <a:r>
              <a:rPr lang="ru-RU" sz="2400" i="1" dirty="0" err="1"/>
              <a:t>покійника</a:t>
            </a:r>
            <a:r>
              <a:rPr lang="ru-RU" sz="2400" i="1" dirty="0"/>
              <a:t>.</a:t>
            </a:r>
          </a:p>
          <a:p>
            <a:r>
              <a:rPr lang="ru-RU" sz="2400" i="1" dirty="0"/>
              <a:t> Хора – хвора.</a:t>
            </a:r>
            <a:endParaRPr lang="ru-RU" sz="2400" dirty="0"/>
          </a:p>
        </p:txBody>
      </p:sp>
      <p:pic>
        <p:nvPicPr>
          <p:cNvPr id="10242" name="Picture 2" descr="Богдан Лепкий &quot;Мишка&quot;">
            <a:extLst>
              <a:ext uri="{FF2B5EF4-FFF2-40B4-BE49-F238E27FC236}">
                <a16:creationId xmlns:a16="http://schemas.microsoft.com/office/drawing/2014/main" xmlns="" id="{FB720990-1F81-704C-ADE5-FB1A5F8F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497" y="0"/>
            <a:ext cx="283591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061736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{94147433-C83A-704B-A250-880977852C9E}tf10001071</Template>
  <TotalTime>135</TotalTime>
  <Words>198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Эмблема</vt:lpstr>
      <vt:lpstr>  Б. Лепкий. Коротко про письменника. «Мишка (Казка для дітей: для малих і великих)»</vt:lpstr>
      <vt:lpstr>Слайд 2</vt:lpstr>
      <vt:lpstr>Слайд 3</vt:lpstr>
      <vt:lpstr>Слайд 4</vt:lpstr>
      <vt:lpstr>Слайд 5</vt:lpstr>
      <vt:lpstr>Слайд 6</vt:lpstr>
      <vt:lpstr>Слайд 7</vt:lpstr>
      <vt:lpstr>Проблематика твору</vt:lpstr>
      <vt:lpstr>Словникова робота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Nastia Kolesnikova</dc:creator>
  <cp:lastModifiedBy>i</cp:lastModifiedBy>
  <cp:revision>34</cp:revision>
  <dcterms:created xsi:type="dcterms:W3CDTF">2021-01-29T11:06:52Z</dcterms:created>
  <dcterms:modified xsi:type="dcterms:W3CDTF">2022-01-31T14:09:21Z</dcterms:modified>
</cp:coreProperties>
</file>