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1" r:id="rId3"/>
    <p:sldId id="290" r:id="rId4"/>
    <p:sldId id="257" r:id="rId5"/>
    <p:sldId id="277" r:id="rId6"/>
    <p:sldId id="278" r:id="rId7"/>
    <p:sldId id="279" r:id="rId8"/>
    <p:sldId id="282" r:id="rId9"/>
    <p:sldId id="287" r:id="rId10"/>
    <p:sldId id="281" r:id="rId11"/>
    <p:sldId id="280" r:id="rId12"/>
    <p:sldId id="284" r:id="rId13"/>
    <p:sldId id="288" r:id="rId14"/>
    <p:sldId id="283" r:id="rId15"/>
    <p:sldId id="285" r:id="rId16"/>
    <p:sldId id="292" r:id="rId17"/>
    <p:sldId id="289" r:id="rId18"/>
    <p:sldId id="28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77" autoAdjust="0"/>
  </p:normalViewPr>
  <p:slideViewPr>
    <p:cSldViewPr>
      <p:cViewPr varScale="1">
        <p:scale>
          <a:sx n="110" d="100"/>
          <a:sy n="110" d="100"/>
        </p:scale>
        <p:origin x="-5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8652B3-DEE2-46AA-87EB-C567E2F2CCC5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D57F96-B4B0-461F-AF6F-CAE8D86D5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4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C\Desktop\Новая папка (2)\Kin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662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CC\Desktop\Новая папка (2)\Kin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149080"/>
            <a:ext cx="4752528" cy="132600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805264"/>
            <a:ext cx="4680520" cy="7444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7940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08CC2B-A387-49EB-8D68-822D4FDE325C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DA42316-7880-452A-9D84-953BA8090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868954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FC7F9E4-0606-4793-BE4A-CAD724A6197B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454ABBE-3270-448C-AEDB-C24EF1053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01323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2BC40C-DA4A-4866-94E8-1A5E3BCF2B60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F216C29-1863-4BFB-8D00-81D88AC60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28857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35BEA75-BD69-46C0-98BC-A26DB6214C44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9A9A0F5-CDE7-46C9-99DB-BA76B865E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2696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3B1FB6-AA97-4899-8A70-1DB207991DB6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7110B17-C950-4939-9D53-BB0C5F085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89750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50D4E8-CC58-4F8A-8CC7-AD1F47B7BA20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CFD96FA-2FFD-4D20-9DC4-D9F4B0099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170301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3BB515-EEFA-47FA-8567-B4D56FC83BB1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F36D52D-B28D-44B1-A359-11EE14A21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54659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6B8EB-CD01-4722-AFB1-543531792A70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6ED0210-B8E3-482A-9E25-3F2CEC01D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32506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DA2EF2-61F4-45B1-8C37-F0FF767F5254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AA5F4B-E0B6-4B57-B5C7-9B6A86948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52140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942A748-20AB-4604-BF1E-DCA1172C6E62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EEFE89E-C6AE-4634-8E1D-1F7B40217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7644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1028" name="Picture 3" descr="C:\Users\CC\Desktop\Новая папка (2)\Kino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179388" y="4365625"/>
            <a:ext cx="5184775" cy="863600"/>
          </a:xfrm>
        </p:spPr>
        <p:txBody>
          <a:bodyPr/>
          <a:lstStyle/>
          <a:p>
            <a:r>
              <a:rPr lang="uk-UA" sz="3200" b="1" dirty="0" smtClean="0">
                <a:solidFill>
                  <a:srgbClr val="002060"/>
                </a:solidFill>
              </a:rPr>
              <a:t>«Ревізор» у світовому кінематографі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5229225"/>
            <a:ext cx="4681537" cy="431800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b="1" dirty="0" smtClean="0"/>
              <a:t>Робота </a:t>
            </a:r>
            <a:r>
              <a:rPr lang="uk-UA" b="1" dirty="0" smtClean="0"/>
              <a:t>учителя зарубіжної літератури </a:t>
            </a:r>
            <a:r>
              <a:rPr lang="uk-UA" b="1" dirty="0" err="1" smtClean="0"/>
              <a:t>Малимон</a:t>
            </a:r>
            <a:r>
              <a:rPr lang="uk-UA" b="1" dirty="0" smtClean="0"/>
              <a:t> Людмили Михайлівни</a:t>
            </a:r>
            <a:endParaRPr lang="ru-RU" b="1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Єгипет, 1956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296733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75656" y="5214337"/>
            <a:ext cx="2153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Режисер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Хелм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Рафл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07166"/>
            <a:ext cx="3082158" cy="4403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5200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Мексика, 1974 рік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54" y="1556792"/>
            <a:ext cx="2902946" cy="391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8955" y="5448716"/>
            <a:ext cx="295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Режисер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Альфонсо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Арау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878" y="1196752"/>
            <a:ext cx="2798490" cy="356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80112" y="5413866"/>
            <a:ext cx="2470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Жанр: комедія,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фентезі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482880"/>
            <a:ext cx="4817654" cy="1957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2544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«Інкогніто із Петербургу»,</a:t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1977 рік, СРСР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Фільм за мотивами 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єси, </a:t>
            </a: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музична комедія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режисера Леоніда Гайдая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098" y="1600200"/>
            <a:ext cx="293480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9894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3024"/>
            <a:ext cx="7787208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теж бали даю 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5589240"/>
            <a:ext cx="8352928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ролях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Папанов, Нонна Мордюкова,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Куравльов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Мигицько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Анохіна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Олег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Анофрієв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ячеслав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Невин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Філіпов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Ширвіндт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Валерій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Носик</a:t>
            </a:r>
          </a:p>
        </p:txBody>
      </p:sp>
      <p:pic>
        <p:nvPicPr>
          <p:cNvPr id="5" name="бал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908720"/>
            <a:ext cx="7272808" cy="4536504"/>
          </a:xfrm>
        </p:spPr>
      </p:pic>
    </p:spTree>
    <p:extLst>
      <p:ext uri="{BB962C8B-B14F-4D97-AF65-F5344CB8AC3E}">
        <p14:creationId xmlns:p14="http://schemas.microsoft.com/office/powerpoint/2010/main" val="34568792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796" y="18864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Ревізор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» (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Фільм</a:t>
            </a:r>
            <a:r>
              <a:rPr lang="uk-UA" sz="36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спектакль, постановка Московского театру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Сатири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), 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1982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Режисер</a:t>
            </a:r>
            <a:r>
              <a:rPr lang="ru-RU" dirty="0"/>
              <a:t> </a:t>
            </a:r>
            <a:r>
              <a:rPr lang="ru-RU" dirty="0" smtClean="0"/>
              <a:t>Валентин </a:t>
            </a:r>
          </a:p>
          <a:p>
            <a:r>
              <a:rPr lang="ru-RU" dirty="0" err="1" smtClean="0"/>
              <a:t>Плучек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635897" y="1535113"/>
            <a:ext cx="5050904" cy="639762"/>
          </a:xfrm>
        </p:spPr>
        <p:txBody>
          <a:bodyPr/>
          <a:lstStyle/>
          <a:p>
            <a:r>
              <a:rPr lang="uk-UA" dirty="0" smtClean="0"/>
              <a:t>Анатолій </a:t>
            </a:r>
            <a:r>
              <a:rPr lang="uk-UA" dirty="0" err="1" smtClean="0"/>
              <a:t>Папанов</a:t>
            </a:r>
            <a:r>
              <a:rPr lang="uk-UA" dirty="0" smtClean="0"/>
              <a:t> – </a:t>
            </a:r>
            <a:r>
              <a:rPr lang="uk-UA" dirty="0" err="1"/>
              <a:t>Г</a:t>
            </a:r>
            <a:r>
              <a:rPr lang="uk-UA" dirty="0" err="1" smtClean="0"/>
              <a:t>ородничий</a:t>
            </a:r>
            <a:r>
              <a:rPr lang="uk-UA" dirty="0" smtClean="0"/>
              <a:t>, Андрій Миронов - </a:t>
            </a:r>
            <a:r>
              <a:rPr lang="uk-UA" dirty="0"/>
              <a:t>Х</a:t>
            </a:r>
            <a:r>
              <a:rPr lang="uk-UA" dirty="0" smtClean="0"/>
              <a:t>лестаков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475" y="2329664"/>
            <a:ext cx="2472085" cy="337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29664"/>
            <a:ext cx="2448270" cy="337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t="11708"/>
          <a:stretch/>
        </p:blipFill>
        <p:spPr bwMode="auto">
          <a:xfrm>
            <a:off x="5580112" y="4317536"/>
            <a:ext cx="2927570" cy="220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176" y="2148051"/>
            <a:ext cx="2835054" cy="212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188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Росія,1996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3941" y="1340768"/>
            <a:ext cx="4040188" cy="639762"/>
          </a:xfrm>
        </p:spPr>
        <p:txBody>
          <a:bodyPr/>
          <a:lstStyle/>
          <a:p>
            <a:r>
              <a:rPr lang="ru-RU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Режисер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Сергій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Газаров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2439"/>
            <a:ext cx="3420888" cy="448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445606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/>
              <a:t>Приз </a:t>
            </a:r>
            <a:r>
              <a:rPr lang="ru-RU" sz="2000" b="1" dirty="0" err="1" smtClean="0"/>
              <a:t>глядацьких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симпатій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Кінофестивалю</a:t>
            </a:r>
            <a:r>
              <a:rPr lang="ru-RU" sz="2000" b="1" dirty="0" smtClean="0"/>
              <a:t> </a:t>
            </a:r>
            <a:r>
              <a:rPr lang="ru-RU" sz="2000" b="1" dirty="0"/>
              <a:t>«</a:t>
            </a:r>
            <a:r>
              <a:rPr lang="ru-RU" sz="2000" b="1" dirty="0" err="1" smtClean="0"/>
              <a:t>Література</a:t>
            </a:r>
            <a:r>
              <a:rPr lang="ru-RU" sz="2000" b="1" dirty="0" smtClean="0"/>
              <a:t> </a:t>
            </a:r>
            <a:r>
              <a:rPr lang="ru-RU" sz="2000" b="1" dirty="0"/>
              <a:t>і</a:t>
            </a:r>
            <a:r>
              <a:rPr lang="ru-RU" sz="2000" b="1" dirty="0" smtClean="0"/>
              <a:t> кіно-97»;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err="1" smtClean="0"/>
              <a:t>Спеціальна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премія</a:t>
            </a:r>
            <a:r>
              <a:rPr lang="ru-RU" sz="2000" b="1" dirty="0" smtClean="0"/>
              <a:t> </a:t>
            </a:r>
            <a:r>
              <a:rPr lang="ru-RU" sz="2000" b="1" dirty="0"/>
              <a:t>за </a:t>
            </a:r>
            <a:r>
              <a:rPr lang="ru-RU" sz="2000" b="1" dirty="0" err="1" smtClean="0"/>
              <a:t>кращий</a:t>
            </a:r>
            <a:r>
              <a:rPr lang="ru-RU" sz="2000" b="1" dirty="0" smtClean="0"/>
              <a:t> </a:t>
            </a:r>
            <a:r>
              <a:rPr lang="ru-RU" sz="2000" b="1" dirty="0"/>
              <a:t>грим </a:t>
            </a:r>
            <a:r>
              <a:rPr lang="ru-RU" sz="2000" b="1" dirty="0" smtClean="0"/>
              <a:t>- 96;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err="1" smtClean="0"/>
              <a:t>Номінация</a:t>
            </a:r>
            <a:r>
              <a:rPr lang="ru-RU" sz="2000" b="1" dirty="0" smtClean="0"/>
              <a:t> на приз </a:t>
            </a:r>
            <a:r>
              <a:rPr lang="ru-RU" sz="2000" b="1" dirty="0"/>
              <a:t>«</a:t>
            </a:r>
            <a:r>
              <a:rPr lang="ru-RU" sz="2000" b="1" dirty="0" err="1" smtClean="0"/>
              <a:t>Зелене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яблуко</a:t>
            </a:r>
            <a:r>
              <a:rPr lang="ru-RU" sz="2000" b="1" dirty="0" smtClean="0"/>
              <a:t> -</a:t>
            </a:r>
            <a:r>
              <a:rPr lang="ru-RU" sz="2000" b="1" dirty="0" err="1" smtClean="0"/>
              <a:t>золотий</a:t>
            </a:r>
            <a:r>
              <a:rPr lang="ru-RU" sz="2000" b="1" dirty="0" smtClean="0"/>
              <a:t> </a:t>
            </a:r>
            <a:r>
              <a:rPr lang="ru-RU" sz="2000" b="1" dirty="0"/>
              <a:t>листок» </a:t>
            </a:r>
            <a:r>
              <a:rPr lang="ru-RU" sz="2000" b="1" dirty="0" smtClean="0"/>
              <a:t>в </a:t>
            </a:r>
            <a:r>
              <a:rPr lang="ru-RU" sz="2000" b="1" dirty="0" err="1" smtClean="0"/>
              <a:t>категорії</a:t>
            </a:r>
            <a:r>
              <a:rPr lang="ru-RU" sz="2000" b="1" dirty="0" smtClean="0"/>
              <a:t> «</a:t>
            </a:r>
            <a:r>
              <a:rPr lang="ru-RU" sz="2000" b="1" dirty="0" err="1" smtClean="0"/>
              <a:t>краща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чоловіча</a:t>
            </a:r>
            <a:r>
              <a:rPr lang="ru-RU" sz="2000" b="1" dirty="0" smtClean="0"/>
              <a:t> роль</a:t>
            </a:r>
            <a:r>
              <a:rPr lang="ru-RU" sz="2000" b="1" dirty="0"/>
              <a:t>» </a:t>
            </a:r>
            <a:r>
              <a:rPr lang="ru-RU" sz="2000" b="1" dirty="0" smtClean="0"/>
              <a:t>(</a:t>
            </a:r>
            <a:r>
              <a:rPr lang="ru-RU" sz="2000" b="1" dirty="0" err="1" smtClean="0"/>
              <a:t>Євгеній</a:t>
            </a:r>
            <a:r>
              <a:rPr lang="ru-RU" sz="2000" b="1" dirty="0" smtClean="0"/>
              <a:t> Миронов</a:t>
            </a:r>
            <a:r>
              <a:rPr lang="ru-RU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735588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241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ролі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</p:spPr>
        <p:txBody>
          <a:bodyPr/>
          <a:lstStyle/>
          <a:p>
            <a:pPr algn="ctr"/>
            <a:r>
              <a:rPr lang="uk-UA" dirty="0" smtClean="0"/>
              <a:t>Микита </a:t>
            </a:r>
            <a:r>
              <a:rPr lang="uk-UA" dirty="0" err="1" smtClean="0"/>
              <a:t>Михалков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268760"/>
            <a:ext cx="3959423" cy="762099"/>
          </a:xfrm>
        </p:spPr>
        <p:txBody>
          <a:bodyPr/>
          <a:lstStyle/>
          <a:p>
            <a:pPr algn="ctr"/>
            <a:r>
              <a:rPr lang="ru-RU" dirty="0" err="1"/>
              <a:t>Євгеній</a:t>
            </a:r>
            <a:r>
              <a:rPr lang="ru-RU" dirty="0"/>
              <a:t> Миронов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439471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32856"/>
            <a:ext cx="436782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439986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31177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 свисту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вист 199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92" y="1412776"/>
            <a:ext cx="7200800" cy="469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Чехія , 2004 рік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Режисер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Полєсний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dirty="0" err="1" smtClean="0"/>
              <a:t>головних</a:t>
            </a:r>
            <a:r>
              <a:rPr lang="ru-RU" dirty="0" smtClean="0"/>
              <a:t> </a:t>
            </a:r>
            <a:r>
              <a:rPr lang="ru-RU" dirty="0"/>
              <a:t>ролях:</a:t>
            </a:r>
          </a:p>
          <a:p>
            <a:endParaRPr lang="ru-RU" dirty="0"/>
          </a:p>
          <a:p>
            <a:r>
              <a:rPr lang="ru-RU" dirty="0" err="1"/>
              <a:t>І</a:t>
            </a:r>
            <a:r>
              <a:rPr lang="ru-RU" dirty="0" err="1" smtClean="0"/>
              <a:t>ржи</a:t>
            </a:r>
            <a:r>
              <a:rPr lang="ru-RU" dirty="0" smtClean="0"/>
              <a:t> </a:t>
            </a:r>
            <a:r>
              <a:rPr lang="ru-RU" dirty="0" err="1"/>
              <a:t>Лабус</a:t>
            </a:r>
            <a:endParaRPr lang="ru-RU" dirty="0"/>
          </a:p>
          <a:p>
            <a:r>
              <a:rPr lang="ru-RU" dirty="0" err="1"/>
              <a:t>Ольдржих</a:t>
            </a:r>
            <a:r>
              <a:rPr lang="ru-RU" dirty="0"/>
              <a:t> Кайзер</a:t>
            </a:r>
          </a:p>
          <a:p>
            <a:r>
              <a:rPr lang="ru-RU" dirty="0"/>
              <a:t>Симона </a:t>
            </a:r>
            <a:r>
              <a:rPr lang="ru-RU" dirty="0" err="1"/>
              <a:t>Сташова</a:t>
            </a:r>
            <a:endParaRPr lang="ru-RU" dirty="0"/>
          </a:p>
          <a:p>
            <a:r>
              <a:rPr lang="ru-RU" dirty="0" err="1"/>
              <a:t>Катержина</a:t>
            </a:r>
            <a:r>
              <a:rPr lang="ru-RU" dirty="0"/>
              <a:t> </a:t>
            </a:r>
            <a:r>
              <a:rPr lang="ru-RU" dirty="0" err="1"/>
              <a:t>Граховцова</a:t>
            </a:r>
            <a:endParaRPr lang="ru-RU" dirty="0"/>
          </a:p>
          <a:p>
            <a:r>
              <a:rPr lang="ru-RU" dirty="0"/>
              <a:t>І</a:t>
            </a:r>
            <a:r>
              <a:rPr lang="ru-RU" smtClean="0"/>
              <a:t>ржи</a:t>
            </a:r>
            <a:r>
              <a:rPr lang="ru-RU" dirty="0" smtClean="0"/>
              <a:t> </a:t>
            </a:r>
            <a:r>
              <a:rPr lang="ru-RU" dirty="0" err="1"/>
              <a:t>Пеха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45" y="1844824"/>
            <a:ext cx="5102123" cy="3579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566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268760"/>
            <a:ext cx="69127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Фільмів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знятих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мотивами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гоголівських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дев’яносто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(і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максимально детально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відтворюють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нагадуюють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Гоголя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46209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Німеччина, 1922 рік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Режисер Фредерік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Цельник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(Народився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Буковині, Україна)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Фільм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Exzellenz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 </a:t>
            </a:r>
            <a:r>
              <a:rPr lang="de-DE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Revisor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«Його величність ревізор»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86" y="2420888"/>
            <a:ext cx="2543175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27152"/>
            <a:ext cx="47625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719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Мартін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Фріч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1933 рік «Ревізор» (Чехія)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C:\Documents and Settings\User\Рабочий стол\frich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2381250" cy="311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Картинки по запросу матрін фріч ревізор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038600" cy="22740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355976" y="4293096"/>
            <a:ext cx="4464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 smtClean="0">
                <a:effectLst/>
                <a:latin typeface="Times New Roman"/>
                <a:ea typeface="Calibri"/>
              </a:rPr>
              <a:t>Фріч</a:t>
            </a:r>
            <a:r>
              <a:rPr lang="uk-UA" sz="2000" dirty="0" smtClean="0">
                <a:effectLst/>
                <a:latin typeface="Times New Roman"/>
                <a:ea typeface="Calibri"/>
              </a:rPr>
              <a:t> зберіг у «Ревізорі»</a:t>
            </a:r>
            <a:r>
              <a:rPr lang="en-US" sz="2000" dirty="0" smtClean="0">
                <a:effectLst/>
                <a:latin typeface="Times New Roman"/>
                <a:ea typeface="Calibri"/>
              </a:rPr>
              <a:t> </a:t>
            </a:r>
            <a:r>
              <a:rPr lang="en-US" sz="2000" b="1" dirty="0" err="1" smtClean="0">
                <a:effectLst/>
                <a:latin typeface="Times New Roman"/>
                <a:ea typeface="Calibri"/>
              </a:rPr>
              <a:t>Revizor</a:t>
            </a:r>
            <a:r>
              <a:rPr lang="uk-UA" sz="2000" b="1" dirty="0" smtClean="0">
                <a:effectLst/>
                <a:latin typeface="Times New Roman"/>
                <a:ea typeface="Calibri"/>
              </a:rPr>
              <a:t> </a:t>
            </a:r>
            <a:r>
              <a:rPr lang="uk-UA" sz="2000" dirty="0" smtClean="0">
                <a:effectLst/>
                <a:latin typeface="Times New Roman"/>
                <a:ea typeface="Calibri"/>
              </a:rPr>
              <a:t>імена всіх персонажів, зосередився на детальних портретах – від основних персонажів до продавця на базарі. </a:t>
            </a:r>
            <a:r>
              <a:rPr lang="uk-UA" sz="2000" b="1" i="1" dirty="0" smtClean="0">
                <a:effectLst/>
                <a:latin typeface="Times New Roman"/>
                <a:ea typeface="Calibri"/>
              </a:rPr>
              <a:t>Жанр - комедія</a:t>
            </a:r>
            <a:endParaRPr lang="ru-RU" sz="2000" b="1" i="1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1152127" cy="31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521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Гюстав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Ґрюндґенс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1933 рік (Німеччина)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64088" y="1988840"/>
            <a:ext cx="3672408" cy="4137323"/>
          </a:xfrm>
        </p:spPr>
        <p:txBody>
          <a:bodyPr/>
          <a:lstStyle/>
          <a:p>
            <a:pPr marL="0" indent="0">
              <a:buNone/>
            </a:pPr>
            <a:r>
              <a:rPr lang="uk-UA" b="1" i="1" dirty="0">
                <a:latin typeface="Times New Roman"/>
                <a:ea typeface="Calibri"/>
              </a:rPr>
              <a:t>«Місто догори </a:t>
            </a:r>
            <a:r>
              <a:rPr lang="uk-UA" b="1" i="1" dirty="0" err="1">
                <a:latin typeface="Times New Roman"/>
                <a:ea typeface="Calibri"/>
              </a:rPr>
              <a:t>дригом</a:t>
            </a:r>
            <a:r>
              <a:rPr lang="uk-UA" b="1" i="1" dirty="0" smtClean="0">
                <a:latin typeface="Times New Roman"/>
                <a:ea typeface="Calibri"/>
              </a:rPr>
              <a:t>»</a:t>
            </a:r>
            <a:r>
              <a:rPr lang="de-DE" b="1" i="1" dirty="0">
                <a:latin typeface="Times New Roman"/>
                <a:ea typeface="Calibri"/>
              </a:rPr>
              <a:t> </a:t>
            </a:r>
            <a:r>
              <a:rPr lang="de-DE" b="1" i="1" dirty="0" err="1">
                <a:latin typeface="Times New Roman"/>
                <a:ea typeface="Calibri"/>
              </a:rPr>
              <a:t>Город</a:t>
            </a:r>
            <a:r>
              <a:rPr lang="de-DE" b="1" i="1" dirty="0">
                <a:latin typeface="Times New Roman"/>
                <a:ea typeface="Calibri"/>
              </a:rPr>
              <a:t> </a:t>
            </a:r>
            <a:r>
              <a:rPr lang="de-DE" b="1" i="1" dirty="0" err="1">
                <a:latin typeface="Times New Roman"/>
                <a:ea typeface="Calibri"/>
              </a:rPr>
              <a:t>вверх</a:t>
            </a:r>
            <a:r>
              <a:rPr lang="de-DE" b="1" i="1" dirty="0">
                <a:latin typeface="Times New Roman"/>
                <a:ea typeface="Calibri"/>
              </a:rPr>
              <a:t> </a:t>
            </a:r>
            <a:r>
              <a:rPr lang="de-DE" b="1" i="1" dirty="0" err="1">
                <a:latin typeface="Times New Roman"/>
                <a:ea typeface="Calibri"/>
              </a:rPr>
              <a:t>ногами</a:t>
            </a:r>
            <a:r>
              <a:rPr lang="de-DE" b="1" i="1" dirty="0">
                <a:latin typeface="Times New Roman"/>
                <a:ea typeface="Calibri"/>
              </a:rPr>
              <a:t> / Eine Stadt steht </a:t>
            </a:r>
            <a:r>
              <a:rPr lang="de-DE" b="1" i="1" dirty="0" err="1">
                <a:latin typeface="Times New Roman"/>
                <a:ea typeface="Calibri"/>
              </a:rPr>
              <a:t>kopf</a:t>
            </a:r>
            <a:r>
              <a:rPr lang="uk-UA" b="1" i="1" dirty="0" smtClean="0">
                <a:latin typeface="Times New Roman"/>
                <a:ea typeface="Calibri"/>
              </a:rPr>
              <a:t> </a:t>
            </a:r>
            <a:r>
              <a:rPr lang="uk-UA" dirty="0" smtClean="0">
                <a:latin typeface="Times New Roman"/>
                <a:ea typeface="Calibri"/>
              </a:rPr>
              <a:t>–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/>
                <a:ea typeface="Calibri"/>
              </a:rPr>
              <a:t>так  </a:t>
            </a:r>
            <a:r>
              <a:rPr lang="uk-UA" sz="2000" dirty="0">
                <a:latin typeface="Times New Roman"/>
                <a:ea typeface="Calibri"/>
              </a:rPr>
              <a:t>перейменував </a:t>
            </a:r>
            <a:r>
              <a:rPr lang="uk-UA" sz="2000" dirty="0" smtClean="0">
                <a:latin typeface="Times New Roman"/>
                <a:ea typeface="Calibri"/>
              </a:rPr>
              <a:t>режисер «Ревізора». 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/>
                <a:ea typeface="Calibri"/>
              </a:rPr>
              <a:t>	Фільм  </a:t>
            </a:r>
            <a:r>
              <a:rPr lang="uk-UA" sz="2000" dirty="0">
                <a:latin typeface="Times New Roman"/>
                <a:ea typeface="Calibri"/>
              </a:rPr>
              <a:t>не дістав великої похвали – від нього, </a:t>
            </a:r>
            <a:r>
              <a:rPr lang="uk-UA" sz="2000" dirty="0" smtClean="0">
                <a:latin typeface="Times New Roman"/>
                <a:ea typeface="Calibri"/>
              </a:rPr>
              <a:t>як експериментального, </a:t>
            </a:r>
            <a:r>
              <a:rPr lang="uk-UA" sz="2000" dirty="0">
                <a:latin typeface="Times New Roman"/>
                <a:ea typeface="Calibri"/>
              </a:rPr>
              <a:t>очікували </a:t>
            </a:r>
            <a:r>
              <a:rPr lang="uk-UA" sz="2000" dirty="0" smtClean="0">
                <a:latin typeface="Times New Roman"/>
                <a:ea typeface="Calibri"/>
              </a:rPr>
              <a:t>більшого</a:t>
            </a:r>
            <a:r>
              <a:rPr lang="uk-UA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pic>
        <p:nvPicPr>
          <p:cNvPr id="6" name="Объект 5" descr="Картинки по запросу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88"/>
          <a:stretch/>
        </p:blipFill>
        <p:spPr bwMode="auto">
          <a:xfrm>
            <a:off x="395537" y="2379876"/>
            <a:ext cx="2448272" cy="2915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79876"/>
            <a:ext cx="2232249" cy="2954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3200" dirty="0">
                <a:latin typeface="Times New Roman"/>
                <a:ea typeface="Calibri"/>
              </a:rPr>
              <a:t>Р</a:t>
            </a:r>
            <a:r>
              <a:rPr lang="uk-UA" sz="3200" dirty="0" smtClean="0">
                <a:effectLst/>
                <a:latin typeface="Times New Roman"/>
                <a:ea typeface="Calibri"/>
              </a:rPr>
              <a:t>ежисер німецького походження Генрі Костер </a:t>
            </a:r>
            <a:r>
              <a:rPr lang="uk-UA" sz="3200" dirty="0" smtClean="0">
                <a:latin typeface="Times New Roman"/>
                <a:ea typeface="Calibri"/>
              </a:rPr>
              <a:t>зняв</a:t>
            </a:r>
            <a:r>
              <a:rPr lang="uk-UA" sz="3200" dirty="0" smtClean="0">
                <a:effectLst/>
                <a:latin typeface="Times New Roman"/>
                <a:ea typeface="Calibri"/>
              </a:rPr>
              <a:t> американський мюзикл 1949 року </a:t>
            </a:r>
            <a:endParaRPr lang="ru-RU" sz="3200" dirty="0"/>
          </a:p>
        </p:txBody>
      </p:sp>
      <p:pic>
        <p:nvPicPr>
          <p:cNvPr id="5" name="Объект 4" descr="Картинки по запросу Генрі Костер мюзикл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743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артинки по запросу Генрі Костер мюзикл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84870"/>
            <a:ext cx="2686601" cy="19822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499992" y="3573016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effectLst/>
                <a:latin typeface="Times New Roman"/>
                <a:ea typeface="Calibri"/>
              </a:rPr>
              <a:t>	Головний персонаж </a:t>
            </a:r>
            <a:r>
              <a:rPr lang="uk-UA" dirty="0">
                <a:latin typeface="Times New Roman"/>
                <a:ea typeface="Calibri"/>
              </a:rPr>
              <a:t> </a:t>
            </a:r>
            <a:r>
              <a:rPr lang="uk-UA" dirty="0" smtClean="0">
                <a:latin typeface="Times New Roman"/>
                <a:ea typeface="Calibri"/>
              </a:rPr>
              <a:t>- </a:t>
            </a:r>
            <a:r>
              <a:rPr lang="uk-UA" i="1" dirty="0" smtClean="0">
                <a:effectLst/>
                <a:latin typeface="Times New Roman"/>
                <a:ea typeface="Calibri"/>
              </a:rPr>
              <a:t>бродячий актор </a:t>
            </a:r>
            <a:r>
              <a:rPr lang="uk-UA" dirty="0" smtClean="0">
                <a:effectLst/>
                <a:latin typeface="Times New Roman"/>
                <a:ea typeface="Calibri"/>
              </a:rPr>
              <a:t>(роль зіграв успішний комік Денні </a:t>
            </a:r>
            <a:r>
              <a:rPr lang="uk-UA" dirty="0" err="1" smtClean="0">
                <a:effectLst/>
                <a:latin typeface="Times New Roman"/>
                <a:ea typeface="Calibri"/>
              </a:rPr>
              <a:t>Кей</a:t>
            </a:r>
            <a:r>
              <a:rPr lang="uk-UA" dirty="0" smtClean="0">
                <a:effectLst/>
                <a:latin typeface="Times New Roman"/>
                <a:ea typeface="Calibri"/>
              </a:rPr>
              <a:t>, син українських емігрантів). </a:t>
            </a:r>
          </a:p>
          <a:p>
            <a:pPr algn="just"/>
            <a:r>
              <a:rPr lang="uk-UA" dirty="0" smtClean="0">
                <a:latin typeface="Times New Roman"/>
                <a:ea typeface="Calibri"/>
              </a:rPr>
              <a:t>Це </a:t>
            </a:r>
            <a:r>
              <a:rPr lang="uk-UA" b="1" i="1" dirty="0" smtClean="0">
                <a:latin typeface="Times New Roman"/>
                <a:ea typeface="Calibri"/>
              </a:rPr>
              <a:t>м</a:t>
            </a:r>
            <a:r>
              <a:rPr lang="uk-UA" b="1" i="1" dirty="0" smtClean="0">
                <a:effectLst/>
                <a:latin typeface="Times New Roman"/>
                <a:ea typeface="Calibri"/>
              </a:rPr>
              <a:t>узична комедія </a:t>
            </a:r>
            <a:r>
              <a:rPr lang="uk-UA" dirty="0" smtClean="0">
                <a:effectLst/>
                <a:latin typeface="Times New Roman"/>
                <a:ea typeface="Calibri"/>
              </a:rPr>
              <a:t>з насиченим сюжетом і </a:t>
            </a:r>
            <a:r>
              <a:rPr lang="uk-UA" dirty="0" smtClean="0">
                <a:latin typeface="Times New Roman"/>
                <a:ea typeface="Calibri"/>
              </a:rPr>
              <a:t>різно</a:t>
            </a:r>
            <a:r>
              <a:rPr lang="uk-UA" dirty="0" smtClean="0">
                <a:effectLst/>
                <a:latin typeface="Times New Roman"/>
                <a:ea typeface="Calibri"/>
              </a:rPr>
              <a:t>манітними «несподіванками».</a:t>
            </a:r>
            <a:r>
              <a:rPr lang="en-US" dirty="0" smtClean="0">
                <a:effectLst/>
                <a:latin typeface="Times New Roman"/>
                <a:ea typeface="Calibri"/>
              </a:rPr>
              <a:t> </a:t>
            </a:r>
            <a:r>
              <a:rPr lang="en-US" b="1" dirty="0" smtClean="0">
                <a:effectLst/>
                <a:latin typeface="Times New Roman"/>
                <a:ea typeface="Calibri"/>
              </a:rPr>
              <a:t>The Inspector General</a:t>
            </a:r>
            <a:r>
              <a:rPr lang="uk-UA" b="1" dirty="0" smtClean="0">
                <a:effectLst/>
                <a:latin typeface="Times New Roman"/>
                <a:ea typeface="Calibri"/>
              </a:rPr>
              <a:t> 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Золотий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глобус» за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кращий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саундтрек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1950 року</a:t>
            </a:r>
            <a:endParaRPr lang="ru-RU" b="1" dirty="0"/>
          </a:p>
        </p:txBody>
      </p:sp>
      <p:pic>
        <p:nvPicPr>
          <p:cNvPr id="10" name="Объект 9" descr="C:\Documents and Settings\User\Рабочий стол\Постер_фильма_«Ревизор»_(1949).jpg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89640"/>
            <a:ext cx="2202450" cy="2655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380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«Ревізор» в Індії -1950, 1977 роки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675730"/>
            <a:ext cx="2393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Режисер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Ананд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5085184"/>
            <a:ext cx="4804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комедія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мелодрама, драма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(за мотивами «Ревізора», вільна інтерпретація)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771" y="1692425"/>
            <a:ext cx="2704569" cy="33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77848"/>
            <a:ext cx="3031866" cy="401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5"/>
          <a:stretch/>
        </p:blipFill>
        <p:spPr bwMode="auto">
          <a:xfrm>
            <a:off x="107504" y="1703949"/>
            <a:ext cx="2753270" cy="29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8332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СРСР,1952рік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Режисер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 Петров,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екранізація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34" y="2977935"/>
            <a:ext cx="3724787" cy="278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2942113" cy="445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59295"/>
            <a:ext cx="15144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106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Всі, як мухи, виздоровлюють…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Земляника – Михайло Яншин, </a:t>
            </a:r>
            <a:b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Хлестаков – Ігор Горбачов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Виздоровіли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1484784"/>
            <a:ext cx="7543800" cy="4525963"/>
          </a:xfrm>
        </p:spPr>
      </p:pic>
    </p:spTree>
    <p:extLst>
      <p:ext uri="{BB962C8B-B14F-4D97-AF65-F5344CB8AC3E}">
        <p14:creationId xmlns:p14="http://schemas.microsoft.com/office/powerpoint/2010/main" val="41812299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98113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Film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</Template>
  <TotalTime>1368</TotalTime>
  <Words>326</Words>
  <Application>Microsoft Office PowerPoint</Application>
  <PresentationFormat>Экран (4:3)</PresentationFormat>
  <Paragraphs>56</Paragraphs>
  <Slides>18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Film</vt:lpstr>
      <vt:lpstr>«Ревізор» у світовому кінематографі</vt:lpstr>
      <vt:lpstr>Презентация PowerPoint</vt:lpstr>
      <vt:lpstr>Німеччина, 1922 рік</vt:lpstr>
      <vt:lpstr>Мартін Фріч 1933 рік «Ревізор» (Чехія)</vt:lpstr>
      <vt:lpstr>Гюстав Ґрюндґенс 1933 рік (Німеччина)</vt:lpstr>
      <vt:lpstr>Режисер німецького походження Генрі Костер зняв американський мюзикл 1949 року </vt:lpstr>
      <vt:lpstr>«Ревізор» в Індії -1950, 1977 роки</vt:lpstr>
      <vt:lpstr>СРСР,1952рік</vt:lpstr>
      <vt:lpstr>Всі, як мухи, виздоровлюють… Земляника – Михайло Яншин,  Хлестаков – Ігор Горбачов</vt:lpstr>
      <vt:lpstr>Єгипет, 1956</vt:lpstr>
      <vt:lpstr>Мексика, 1974 рік</vt:lpstr>
      <vt:lpstr>«Інкогніто із Петербургу», 1977 рік, СРСР</vt:lpstr>
      <vt:lpstr>Я теж бали даю …</vt:lpstr>
      <vt:lpstr> «Ревізор» (Фільм-спектакль, постановка Московского театру Сатири), 1982</vt:lpstr>
      <vt:lpstr>Росія,1996 рік</vt:lpstr>
      <vt:lpstr>Головні ролі</vt:lpstr>
      <vt:lpstr>Сцена свисту</vt:lpstr>
      <vt:lpstr>Чехія , 2004 рік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«Ревізор» у світовому кінематографі</dc:title>
  <dc:creator>Admin</dc:creator>
  <dc:description>freeppt.ru - коллекция бесплатных шаблонов и презентаций по архитектуре и искусству</dc:description>
  <cp:lastModifiedBy>Admin</cp:lastModifiedBy>
  <cp:revision>71</cp:revision>
  <dcterms:created xsi:type="dcterms:W3CDTF">2018-01-31T08:34:28Z</dcterms:created>
  <dcterms:modified xsi:type="dcterms:W3CDTF">2018-10-31T11:50:06Z</dcterms:modified>
</cp:coreProperties>
</file>