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64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  <p:sldId id="269" r:id="rId15"/>
    <p:sldId id="270" r:id="rId16"/>
    <p:sldId id="274" r:id="rId17"/>
    <p:sldId id="267" r:id="rId18"/>
    <p:sldId id="268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9B3B26-C592-45FA-A719-754444F47200}">
          <p14:sldIdLst>
            <p14:sldId id="256"/>
            <p14:sldId id="257"/>
            <p14:sldId id="264"/>
            <p14:sldId id="258"/>
            <p14:sldId id="259"/>
            <p14:sldId id="260"/>
            <p14:sldId id="261"/>
            <p14:sldId id="263"/>
            <p14:sldId id="262"/>
            <p14:sldId id="265"/>
            <p14:sldId id="266"/>
            <p14:sldId id="269"/>
            <p14:sldId id="270"/>
            <p14:sldId id="274"/>
            <p14:sldId id="267"/>
            <p14:sldId id="268"/>
            <p14:sldId id="271"/>
            <p14:sldId id="272"/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0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3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1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8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6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2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8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60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5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44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3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8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74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95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84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6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53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79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59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3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0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8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21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8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3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6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0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84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1C7EB37-D0B9-42FA-A7B5-E320C7B61EC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DEE390-BABC-4A9A-B9D9-89762E2D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92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АВСТРАЛ</a:t>
            </a:r>
            <a:r>
              <a:rPr lang="uk-UA" sz="8800" b="1" dirty="0" smtClean="0">
                <a:solidFill>
                  <a:schemeClr val="accent1">
                    <a:lumMod val="50000"/>
                  </a:schemeClr>
                </a:solidFill>
              </a:rPr>
              <a:t>ІЯ </a:t>
            </a:r>
            <a:endParaRPr lang="ru-RU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uk-UA" sz="2800" b="1" dirty="0" smtClean="0"/>
              <a:t>ПІДГОТУВАЛА:</a:t>
            </a:r>
          </a:p>
          <a:p>
            <a:pPr algn="r"/>
            <a:r>
              <a:rPr lang="uk-UA" sz="2800" b="1" dirty="0" smtClean="0"/>
              <a:t>Вчитель:</a:t>
            </a:r>
          </a:p>
          <a:p>
            <a:pPr algn="r"/>
            <a:r>
              <a:rPr lang="uk-UA" sz="2800" b="1" dirty="0" smtClean="0"/>
              <a:t>Благовіщенського НВК №2</a:t>
            </a:r>
          </a:p>
          <a:p>
            <a:pPr algn="r"/>
            <a:r>
              <a:rPr lang="uk-UA" sz="2800" b="1" dirty="0"/>
              <a:t>Г</a:t>
            </a:r>
            <a:r>
              <a:rPr lang="uk-UA" sz="2800" b="1" dirty="0" smtClean="0"/>
              <a:t>линська Катерина Василівна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116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51" y="436740"/>
            <a:ext cx="9272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solidFill>
                  <a:schemeClr val="accent4">
                    <a:lumMod val="50000"/>
                  </a:schemeClr>
                </a:solidFill>
              </a:rPr>
              <a:t>Евкаліпт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accent4">
                    <a:lumMod val="50000"/>
                  </a:schemeClr>
                </a:solidFill>
              </a:rPr>
              <a:t>веселковий</a:t>
            </a:r>
            <a:endParaRPr lang="ru-RU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1637069"/>
            <a:ext cx="10212946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Вертикордія</a:t>
            </a:r>
            <a:r>
              <a:rPr lang="ru-RU" sz="6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велика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1985605"/>
            <a:ext cx="9491729" cy="4737167"/>
          </a:xfrm>
        </p:spPr>
      </p:pic>
    </p:spTree>
    <p:extLst>
      <p:ext uri="{BB962C8B-B14F-4D97-AF65-F5344CB8AC3E}">
        <p14:creationId xmlns:p14="http://schemas.microsoft.com/office/powerpoint/2010/main" val="200524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966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Кенгуру: символ </a:t>
            </a:r>
            <a:r>
              <a:rPr lang="ru-RU" dirty="0" err="1"/>
              <a:t>Австралії</a:t>
            </a:r>
            <a:r>
              <a:rPr lang="ru-RU" dirty="0"/>
              <a:t> 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792936"/>
            <a:ext cx="8591529" cy="4925810"/>
          </a:xfrm>
        </p:spPr>
      </p:pic>
    </p:spTree>
    <p:extLst>
      <p:ext uri="{BB962C8B-B14F-4D97-AF65-F5344CB8AC3E}">
        <p14:creationId xmlns:p14="http://schemas.microsoft.com/office/powerpoint/2010/main" val="362404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Тваринний світ</a:t>
            </a:r>
            <a:endParaRPr lang="ru-RU" sz="8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02918" y="2011680"/>
            <a:ext cx="10710039" cy="4206240"/>
          </a:xfrm>
        </p:spPr>
        <p:txBody>
          <a:bodyPr>
            <a:noAutofit/>
          </a:bodyPr>
          <a:lstStyle/>
          <a:p>
            <a:r>
              <a:rPr lang="ru-RU" sz="3600" dirty="0" err="1"/>
              <a:t>Австралія</a:t>
            </a:r>
            <a:r>
              <a:rPr lang="ru-RU" sz="3600" dirty="0"/>
              <a:t> — </a:t>
            </a:r>
            <a:r>
              <a:rPr lang="ru-RU" sz="3600" dirty="0" err="1"/>
              <a:t>єдиний</a:t>
            </a:r>
            <a:r>
              <a:rPr lang="ru-RU" sz="3600" dirty="0"/>
              <a:t> материк, на </a:t>
            </a:r>
            <a:r>
              <a:rPr lang="ru-RU" sz="3600" dirty="0" err="1"/>
              <a:t>якому</a:t>
            </a:r>
            <a:r>
              <a:rPr lang="ru-RU" sz="3600" dirty="0"/>
              <a:t> </a:t>
            </a:r>
            <a:r>
              <a:rPr lang="ru-RU" sz="3600" dirty="0" err="1"/>
              <a:t>живуть</a:t>
            </a:r>
            <a:r>
              <a:rPr lang="ru-RU" sz="3600" dirty="0"/>
              <a:t> </a:t>
            </a:r>
            <a:r>
              <a:rPr lang="ru-RU" sz="3600" dirty="0" err="1"/>
              <a:t>сумчасті</a:t>
            </a:r>
            <a:r>
              <a:rPr lang="ru-RU" sz="3600" dirty="0"/>
              <a:t> </a:t>
            </a:r>
            <a:r>
              <a:rPr lang="ru-RU" sz="3600" dirty="0" err="1"/>
              <a:t>звірі</a:t>
            </a:r>
            <a:r>
              <a:rPr lang="ru-RU" sz="3600" dirty="0"/>
              <a:t>. </a:t>
            </a:r>
            <a:r>
              <a:rPr lang="ru-RU" sz="3600" dirty="0" err="1"/>
              <a:t>їх</a:t>
            </a:r>
            <a:r>
              <a:rPr lang="ru-RU" sz="3600" dirty="0"/>
              <a:t> тут </a:t>
            </a:r>
            <a:r>
              <a:rPr lang="ru-RU" sz="3600" dirty="0" err="1"/>
              <a:t>налічується</a:t>
            </a:r>
            <a:r>
              <a:rPr lang="ru-RU" sz="3600" dirty="0"/>
              <a:t> </a:t>
            </a:r>
            <a:r>
              <a:rPr lang="ru-RU" sz="3600" dirty="0" err="1"/>
              <a:t>понад</a:t>
            </a:r>
            <a:r>
              <a:rPr lang="ru-RU" sz="3600" dirty="0"/>
              <a:t> 200 </a:t>
            </a:r>
            <a:r>
              <a:rPr lang="ru-RU" sz="3600" dirty="0" err="1"/>
              <a:t>видів</a:t>
            </a:r>
            <a:r>
              <a:rPr lang="ru-RU" sz="3600" dirty="0"/>
              <a:t>: </a:t>
            </a:r>
            <a:r>
              <a:rPr lang="ru-RU" sz="3600" dirty="0" err="1"/>
              <a:t>від</a:t>
            </a:r>
            <a:r>
              <a:rPr lang="ru-RU" sz="3600" dirty="0"/>
              <a:t> маленьких </a:t>
            </a:r>
            <a:r>
              <a:rPr lang="ru-RU" sz="3600" dirty="0" err="1"/>
              <a:t>сумчастих</a:t>
            </a:r>
            <a:r>
              <a:rPr lang="ru-RU" sz="3600" dirty="0"/>
              <a:t> </a:t>
            </a:r>
            <a:r>
              <a:rPr lang="ru-RU" sz="3600" dirty="0" err="1"/>
              <a:t>мишей</a:t>
            </a:r>
            <a:r>
              <a:rPr lang="ru-RU" sz="3600" dirty="0"/>
              <a:t> до </a:t>
            </a:r>
            <a:r>
              <a:rPr lang="ru-RU" sz="3600" dirty="0" err="1"/>
              <a:t>триметрових</a:t>
            </a:r>
            <a:r>
              <a:rPr lang="ru-RU" sz="3600" dirty="0"/>
              <a:t> </a:t>
            </a:r>
            <a:r>
              <a:rPr lang="ru-RU" sz="3600" dirty="0" err="1"/>
              <a:t>рудих</a:t>
            </a:r>
            <a:r>
              <a:rPr lang="ru-RU" sz="3600" dirty="0"/>
              <a:t> кенгуру. </a:t>
            </a:r>
            <a:r>
              <a:rPr lang="ru-RU" sz="3600" dirty="0" err="1"/>
              <a:t>Сумчасті</a:t>
            </a:r>
            <a:r>
              <a:rPr lang="ru-RU" sz="3600" dirty="0"/>
              <a:t> </a:t>
            </a:r>
            <a:r>
              <a:rPr lang="ru-RU" sz="3600" dirty="0" err="1"/>
              <a:t>відрізняються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звірів</a:t>
            </a:r>
            <a:r>
              <a:rPr lang="ru-RU" sz="3600" dirty="0"/>
              <a:t> </a:t>
            </a:r>
            <a:r>
              <a:rPr lang="ru-RU" sz="3600" dirty="0" err="1"/>
              <a:t>наявністю</a:t>
            </a:r>
            <a:r>
              <a:rPr lang="ru-RU" sz="3600" dirty="0"/>
              <a:t> в самок сумки — </a:t>
            </a:r>
            <a:r>
              <a:rPr lang="ru-RU" sz="3600" dirty="0" err="1"/>
              <a:t>шкірястої</a:t>
            </a:r>
            <a:r>
              <a:rPr lang="ru-RU" sz="3600" dirty="0"/>
              <a:t> складки на </a:t>
            </a:r>
            <a:r>
              <a:rPr lang="ru-RU" sz="3600" dirty="0" err="1"/>
              <a:t>животі</a:t>
            </a:r>
            <a:r>
              <a:rPr lang="ru-RU" sz="3600" dirty="0"/>
              <a:t>. У </a:t>
            </a:r>
            <a:r>
              <a:rPr lang="ru-RU" sz="3600" dirty="0" err="1"/>
              <a:t>сумці</a:t>
            </a:r>
            <a:r>
              <a:rPr lang="ru-RU" sz="3600" dirty="0"/>
              <a:t> вони </a:t>
            </a:r>
            <a:r>
              <a:rPr lang="ru-RU" sz="3600" dirty="0" err="1"/>
              <a:t>виношують</a:t>
            </a:r>
            <a:r>
              <a:rPr lang="ru-RU" sz="3600" dirty="0"/>
              <a:t> </a:t>
            </a:r>
            <a:r>
              <a:rPr lang="ru-RU" sz="3600" dirty="0" err="1"/>
              <a:t>малят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народжуються</a:t>
            </a:r>
            <a:r>
              <a:rPr lang="ru-RU" sz="3600" dirty="0"/>
              <a:t> маленькими й </a:t>
            </a:r>
            <a:r>
              <a:rPr lang="ru-RU" sz="3600" dirty="0" err="1"/>
              <a:t>недорозвинутими</a:t>
            </a:r>
            <a:r>
              <a:rPr lang="ru-RU" sz="3600" dirty="0"/>
              <a:t>. </a:t>
            </a:r>
            <a:r>
              <a:rPr lang="ru-RU" sz="3600" dirty="0" err="1"/>
              <a:t>Наприклад</a:t>
            </a:r>
            <a:r>
              <a:rPr lang="ru-RU" sz="3600" dirty="0"/>
              <a:t>, </a:t>
            </a:r>
            <a:r>
              <a:rPr lang="ru-RU" sz="3600" dirty="0" err="1"/>
              <a:t>новонароджене</a:t>
            </a:r>
            <a:r>
              <a:rPr lang="ru-RU" sz="3600" dirty="0"/>
              <a:t> </a:t>
            </a:r>
            <a:r>
              <a:rPr lang="ru-RU" sz="3600" dirty="0" err="1"/>
              <a:t>маля</a:t>
            </a:r>
            <a:r>
              <a:rPr lang="ru-RU" sz="3600" dirty="0"/>
              <a:t> рудого кенгуру </a:t>
            </a:r>
            <a:r>
              <a:rPr lang="ru-RU" sz="3600" dirty="0" err="1"/>
              <a:t>завбільшки</a:t>
            </a:r>
            <a:r>
              <a:rPr lang="ru-RU" sz="3600" dirty="0"/>
              <a:t> </a:t>
            </a:r>
            <a:r>
              <a:rPr lang="ru-RU" sz="3600" dirty="0" err="1"/>
              <a:t>лише</a:t>
            </a:r>
            <a:r>
              <a:rPr lang="ru-RU" sz="3600" dirty="0"/>
              <a:t> 3 см.</a:t>
            </a:r>
          </a:p>
        </p:txBody>
      </p:sp>
    </p:spTree>
    <p:extLst>
      <p:ext uri="{BB962C8B-B14F-4D97-AF65-F5344CB8AC3E}">
        <p14:creationId xmlns:p14="http://schemas.microsoft.com/office/powerpoint/2010/main" val="212075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79" y="55244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Лише в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Австралії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живуть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звірі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розмножуються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відкладаючи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яйця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, —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єхидна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качкодзьоб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Качкодзьоб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селиться на берегах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річок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добре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плаває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пірнає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. Живиться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водними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тваринами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552443"/>
            <a:ext cx="5141675" cy="48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9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Австралія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єдиний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континент, де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</a:rPr>
              <a:t>немає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активного вулкана.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1643034"/>
            <a:ext cx="8739265" cy="5081589"/>
          </a:xfrm>
        </p:spPr>
      </p:pic>
    </p:spTree>
    <p:extLst>
      <p:ext uri="{BB962C8B-B14F-4D97-AF65-F5344CB8AC3E}">
        <p14:creationId xmlns:p14="http://schemas.microsoft.com/office/powerpoint/2010/main" val="26190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4352" cy="6858000"/>
          </a:xfrm>
        </p:spPr>
      </p:pic>
    </p:spTree>
    <p:extLst>
      <p:ext uri="{BB962C8B-B14F-4D97-AF65-F5344CB8AC3E}">
        <p14:creationId xmlns:p14="http://schemas.microsoft.com/office/powerpoint/2010/main" val="60641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втричі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людей.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0" y="2021253"/>
            <a:ext cx="9548733" cy="5587895"/>
          </a:xfrm>
        </p:spPr>
      </p:pic>
    </p:spTree>
    <p:extLst>
      <p:ext uri="{BB962C8B-B14F-4D97-AF65-F5344CB8AC3E}">
        <p14:creationId xmlns:p14="http://schemas.microsoft.com/office/powerpoint/2010/main" val="141310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0058"/>
            <a:ext cx="12192000" cy="7057623"/>
          </a:xfrm>
        </p:spPr>
      </p:pic>
    </p:spTree>
    <p:extLst>
      <p:ext uri="{BB962C8B-B14F-4D97-AF65-F5344CB8AC3E}">
        <p14:creationId xmlns:p14="http://schemas.microsoft.com/office/powerpoint/2010/main" val="8440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Загальні відомості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Австралія</a:t>
            </a:r>
            <a:r>
              <a:rPr lang="ru-RU" sz="3200" dirty="0"/>
              <a:t> — </a:t>
            </a:r>
            <a:r>
              <a:rPr lang="ru-RU" sz="3200" dirty="0" err="1"/>
              <a:t>найменший</a:t>
            </a:r>
            <a:r>
              <a:rPr lang="ru-RU" sz="3200" dirty="0"/>
              <a:t> материк </a:t>
            </a:r>
            <a:r>
              <a:rPr lang="ru-RU" sz="3200" dirty="0" err="1"/>
              <a:t>Землі</a:t>
            </a:r>
            <a:r>
              <a:rPr lang="ru-RU" sz="3200" dirty="0"/>
              <a:t>.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площа</a:t>
            </a:r>
            <a:r>
              <a:rPr lang="ru-RU" sz="3200" dirty="0"/>
              <a:t> — </a:t>
            </a:r>
            <a:r>
              <a:rPr lang="ru-RU" sz="3200" dirty="0" err="1"/>
              <a:t>близько</a:t>
            </a:r>
            <a:r>
              <a:rPr lang="ru-RU" sz="3200" dirty="0"/>
              <a:t> 7,7 млн км. кв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Материк </a:t>
            </a:r>
            <a:r>
              <a:rPr lang="ru-RU" sz="3200" dirty="0" err="1"/>
              <a:t>омивають</a:t>
            </a:r>
            <a:r>
              <a:rPr lang="ru-RU" sz="3200" dirty="0"/>
              <a:t> </a:t>
            </a:r>
            <a:r>
              <a:rPr lang="ru-RU" sz="3200" dirty="0" err="1"/>
              <a:t>теплі</a:t>
            </a:r>
            <a:r>
              <a:rPr lang="ru-RU" sz="3200" dirty="0"/>
              <a:t> води Тихого й </a:t>
            </a:r>
            <a:r>
              <a:rPr lang="ru-RU" sz="3200" dirty="0" err="1"/>
              <a:t>Індійського</a:t>
            </a:r>
            <a:r>
              <a:rPr lang="ru-RU" sz="3200" dirty="0"/>
              <a:t> </a:t>
            </a:r>
            <a:r>
              <a:rPr lang="ru-RU" sz="3200" dirty="0" err="1"/>
              <a:t>океанів</a:t>
            </a:r>
            <a:r>
              <a:rPr lang="ru-RU" sz="3200" dirty="0"/>
              <a:t> </a:t>
            </a:r>
            <a:r>
              <a:rPr lang="ru-RU" sz="3200" dirty="0" smtClean="0"/>
              <a:t>.</a:t>
            </a:r>
          </a:p>
          <a:p>
            <a:r>
              <a:rPr lang="ru-RU" sz="3200" dirty="0" err="1"/>
              <a:t>Австралія</a:t>
            </a:r>
            <a:r>
              <a:rPr lang="ru-RU" sz="3200" dirty="0"/>
              <a:t> не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сухопутних</a:t>
            </a:r>
            <a:r>
              <a:rPr lang="ru-RU" sz="3200" dirty="0"/>
              <a:t> </a:t>
            </a:r>
            <a:r>
              <a:rPr lang="ru-RU" sz="3200" dirty="0" err="1"/>
              <a:t>кордонів</a:t>
            </a:r>
            <a:r>
              <a:rPr lang="ru-RU" sz="3200" dirty="0"/>
              <a:t> з </a:t>
            </a:r>
            <a:r>
              <a:rPr lang="ru-RU" sz="3200" dirty="0" err="1"/>
              <a:t>іншими</a:t>
            </a:r>
            <a:r>
              <a:rPr lang="ru-RU" sz="3200" dirty="0"/>
              <a:t> материками, тому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називають</a:t>
            </a:r>
            <a:r>
              <a:rPr lang="ru-RU" sz="3200" dirty="0"/>
              <a:t> материком-островом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/>
              <a:t>північ</a:t>
            </a:r>
            <a:r>
              <a:rPr lang="ru-RU" sz="3200" dirty="0"/>
              <a:t> і </a:t>
            </a:r>
            <a:r>
              <a:rPr lang="ru-RU" sz="3200" dirty="0" err="1"/>
              <a:t>схід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Австралії</a:t>
            </a:r>
            <a:r>
              <a:rPr lang="ru-RU" sz="3200" dirty="0"/>
              <a:t> </a:t>
            </a:r>
            <a:r>
              <a:rPr lang="ru-RU" sz="3200" dirty="0" err="1"/>
              <a:t>розташована</a:t>
            </a:r>
            <a:r>
              <a:rPr lang="ru-RU" sz="3200" dirty="0"/>
              <a:t> </a:t>
            </a:r>
            <a:r>
              <a:rPr lang="ru-RU" sz="3200" dirty="0" err="1"/>
              <a:t>безліч</a:t>
            </a:r>
            <a:r>
              <a:rPr lang="ru-RU" sz="3200" dirty="0"/>
              <a:t> </a:t>
            </a:r>
            <a:r>
              <a:rPr lang="ru-RU" sz="3200" dirty="0" err="1"/>
              <a:t>островів</a:t>
            </a:r>
            <a:r>
              <a:rPr lang="ru-RU" sz="3200" dirty="0"/>
              <a:t> материкового, </a:t>
            </a:r>
            <a:r>
              <a:rPr lang="ru-RU" sz="3200" dirty="0" err="1"/>
              <a:t>коралового</a:t>
            </a:r>
            <a:r>
              <a:rPr lang="ru-RU" sz="3200" dirty="0"/>
              <a:t> і </a:t>
            </a:r>
            <a:r>
              <a:rPr lang="ru-RU" sz="3200" dirty="0" err="1"/>
              <a:t>вулканічного</a:t>
            </a:r>
            <a:r>
              <a:rPr lang="ru-RU" sz="3200" dirty="0"/>
              <a:t> </a:t>
            </a:r>
            <a:r>
              <a:rPr lang="ru-RU" sz="3200" dirty="0" err="1"/>
              <a:t>походження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3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26"/>
            <a:ext cx="12191999" cy="6658974"/>
          </a:xfrm>
        </p:spPr>
      </p:pic>
    </p:spTree>
    <p:extLst>
      <p:ext uri="{BB962C8B-B14F-4D97-AF65-F5344CB8AC3E}">
        <p14:creationId xmlns:p14="http://schemas.microsoft.com/office/powerpoint/2010/main" val="105924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154547"/>
            <a:ext cx="12191999" cy="156111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</a:rPr>
              <a:t>Герб та прапор Австралії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468"/>
            <a:ext cx="5473521" cy="4206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12136"/>
            <a:ext cx="5415591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err="1" smtClean="0"/>
              <a:t>Австралія</a:t>
            </a:r>
            <a:r>
              <a:rPr lang="ru-RU" sz="3600" dirty="0" smtClean="0"/>
              <a:t> </a:t>
            </a:r>
            <a:r>
              <a:rPr lang="ru-RU" sz="3600" dirty="0" err="1"/>
              <a:t>відрізняється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материків</a:t>
            </a:r>
            <a:r>
              <a:rPr lang="ru-RU" sz="3600" dirty="0"/>
              <a:t> </a:t>
            </a:r>
            <a:r>
              <a:rPr lang="ru-RU" sz="3600" dirty="0" err="1"/>
              <a:t>унікальністю</a:t>
            </a:r>
            <a:r>
              <a:rPr lang="ru-RU" sz="3600" dirty="0"/>
              <a:t> </a:t>
            </a:r>
            <a:r>
              <a:rPr lang="ru-RU" sz="3600" dirty="0" err="1"/>
              <a:t>органічного</a:t>
            </a:r>
            <a:r>
              <a:rPr lang="ru-RU" sz="3600" dirty="0"/>
              <a:t> </a:t>
            </a:r>
            <a:r>
              <a:rPr lang="ru-RU" sz="3600" dirty="0" err="1" smtClean="0"/>
              <a:t>світу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>Тут є велика </a:t>
            </a:r>
            <a:r>
              <a:rPr lang="ru-RU" sz="3600" dirty="0" err="1"/>
              <a:t>кількість</a:t>
            </a:r>
            <a:r>
              <a:rPr lang="ru-RU" sz="3600" dirty="0"/>
              <a:t> </a:t>
            </a:r>
            <a:r>
              <a:rPr lang="ru-RU" sz="3600" dirty="0" err="1"/>
              <a:t>ендемічних</a:t>
            </a:r>
            <a:r>
              <a:rPr lang="ru-RU" sz="3600" dirty="0"/>
              <a:t> </a:t>
            </a:r>
            <a:r>
              <a:rPr lang="ru-RU" sz="3600" dirty="0" err="1"/>
              <a:t>рослин</a:t>
            </a:r>
            <a:r>
              <a:rPr lang="ru-RU" sz="3600" dirty="0"/>
              <a:t>: </a:t>
            </a:r>
            <a:r>
              <a:rPr lang="ru-RU" sz="3600" dirty="0" err="1"/>
              <a:t>різноманітні</a:t>
            </a:r>
            <a:r>
              <a:rPr lang="ru-RU" sz="3600" dirty="0"/>
              <a:t> </a:t>
            </a:r>
            <a:r>
              <a:rPr lang="ru-RU" sz="3600" dirty="0" err="1"/>
              <a:t>евкаліпти</a:t>
            </a:r>
            <a:r>
              <a:rPr lang="ru-RU" sz="3600" dirty="0"/>
              <a:t>, </a:t>
            </a:r>
            <a:r>
              <a:rPr lang="ru-RU" sz="3600" dirty="0" err="1"/>
              <a:t>акації</a:t>
            </a:r>
            <a:r>
              <a:rPr lang="ru-RU" sz="3600" dirty="0"/>
              <a:t>, </a:t>
            </a:r>
            <a:r>
              <a:rPr lang="ru-RU" sz="3600" dirty="0" err="1"/>
              <a:t>трав'яні</a:t>
            </a:r>
            <a:r>
              <a:rPr lang="ru-RU" sz="3600" dirty="0"/>
              <a:t> дерева, </a:t>
            </a:r>
            <a:r>
              <a:rPr lang="ru-RU" sz="3600" dirty="0" err="1"/>
              <a:t>казуаріни</a:t>
            </a:r>
            <a:r>
              <a:rPr lang="ru-RU" sz="3600" dirty="0"/>
              <a:t> 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У </a:t>
            </a:r>
            <a:r>
              <a:rPr lang="ru-RU" sz="3600" dirty="0" err="1"/>
              <a:t>лісах</a:t>
            </a:r>
            <a:r>
              <a:rPr lang="ru-RU" sz="3600" dirty="0"/>
              <a:t>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деревоподібних</a:t>
            </a:r>
            <a:r>
              <a:rPr lang="ru-RU" sz="3600" dirty="0"/>
              <a:t> </a:t>
            </a:r>
            <a:r>
              <a:rPr lang="ru-RU" sz="3600" dirty="0" err="1"/>
              <a:t>папоротей</a:t>
            </a:r>
            <a:r>
              <a:rPr lang="ru-RU" sz="3600" dirty="0"/>
              <a:t>, пальм і </a:t>
            </a:r>
            <a:r>
              <a:rPr lang="ru-RU" sz="3600" dirty="0" err="1"/>
              <a:t>фікусів</a:t>
            </a:r>
            <a:r>
              <a:rPr lang="ru-RU" sz="3600" dirty="0"/>
              <a:t> </a:t>
            </a:r>
            <a:r>
              <a:rPr lang="ru-RU" sz="3600" dirty="0" err="1"/>
              <a:t>зустрічаються</a:t>
            </a:r>
            <a:r>
              <a:rPr lang="ru-RU" sz="3600" dirty="0"/>
              <a:t> </a:t>
            </a:r>
            <a:r>
              <a:rPr lang="ru-RU" sz="3600" dirty="0" err="1"/>
              <a:t>пляшкові</a:t>
            </a:r>
            <a:r>
              <a:rPr lang="ru-RU" sz="3600" dirty="0"/>
              <a:t> дерева. У </a:t>
            </a:r>
            <a:r>
              <a:rPr lang="ru-RU" sz="3600" dirty="0" err="1"/>
              <a:t>пустелях</a:t>
            </a:r>
            <a:r>
              <a:rPr lang="ru-RU" sz="3600" dirty="0"/>
              <a:t> </a:t>
            </a:r>
            <a:r>
              <a:rPr lang="ru-RU" sz="3600" dirty="0" err="1"/>
              <a:t>поширений</a:t>
            </a:r>
            <a:r>
              <a:rPr lang="ru-RU" sz="3600" dirty="0"/>
              <a:t> скреб.</a:t>
            </a:r>
          </a:p>
        </p:txBody>
      </p:sp>
    </p:spTree>
    <p:extLst>
      <p:ext uri="{BB962C8B-B14F-4D97-AF65-F5344CB8AC3E}">
        <p14:creationId xmlns:p14="http://schemas.microsoft.com/office/powerpoint/2010/main" val="321425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61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7882" y="942417"/>
            <a:ext cx="4900613" cy="540686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/>
              <a:t>Австралія</a:t>
            </a:r>
            <a:r>
              <a:rPr lang="ru-RU" sz="3200" dirty="0"/>
              <a:t>, як і Африка, </a:t>
            </a:r>
            <a:r>
              <a:rPr lang="ru-RU" sz="3200" dirty="0" err="1"/>
              <a:t>розташована</a:t>
            </a:r>
            <a:r>
              <a:rPr lang="ru-RU" sz="3200" dirty="0"/>
              <a:t> в </a:t>
            </a:r>
            <a:r>
              <a:rPr lang="ru-RU" sz="3200" dirty="0" err="1"/>
              <a:t>жаркій</a:t>
            </a:r>
            <a:r>
              <a:rPr lang="ru-RU" sz="3200" dirty="0"/>
              <a:t> </a:t>
            </a:r>
            <a:r>
              <a:rPr lang="ru-RU" sz="3200" dirty="0" err="1"/>
              <a:t>смузі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зумовило</a:t>
            </a:r>
            <a:r>
              <a:rPr lang="ru-RU" sz="3200" dirty="0"/>
              <a:t> </a:t>
            </a:r>
            <a:r>
              <a:rPr lang="ru-RU" sz="3200" dirty="0" err="1"/>
              <a:t>існування</a:t>
            </a:r>
            <a:r>
              <a:rPr lang="ru-RU" sz="3200" dirty="0"/>
              <a:t> там </a:t>
            </a:r>
            <a:r>
              <a:rPr lang="ru-RU" sz="3200" dirty="0" err="1"/>
              <a:t>тропічних</a:t>
            </a:r>
            <a:r>
              <a:rPr lang="ru-RU" sz="3200" dirty="0"/>
              <a:t> </a:t>
            </a:r>
            <a:r>
              <a:rPr lang="ru-RU" sz="3200" dirty="0" err="1"/>
              <a:t>лісів</a:t>
            </a:r>
            <a:r>
              <a:rPr lang="ru-RU" sz="3200" dirty="0"/>
              <a:t>, саван, </a:t>
            </a:r>
            <a:r>
              <a:rPr lang="ru-RU" sz="3200" dirty="0" err="1"/>
              <a:t>пустель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/>
              <a:t>На </a:t>
            </a:r>
            <a:r>
              <a:rPr lang="ru-RU" sz="3200" dirty="0" err="1"/>
              <a:t>півночі</a:t>
            </a:r>
            <a:r>
              <a:rPr lang="ru-RU" sz="3200" dirty="0"/>
              <a:t> </a:t>
            </a:r>
            <a:r>
              <a:rPr lang="ru-RU" sz="3200" dirty="0" err="1"/>
              <a:t>Австралії</a:t>
            </a:r>
            <a:r>
              <a:rPr lang="ru-RU" sz="3200" dirty="0"/>
              <a:t> </a:t>
            </a:r>
            <a:r>
              <a:rPr lang="ru-RU" sz="3200" dirty="0" err="1"/>
              <a:t>розташовані</a:t>
            </a:r>
            <a:r>
              <a:rPr lang="ru-RU" sz="3200" dirty="0"/>
              <a:t> </a:t>
            </a:r>
            <a:r>
              <a:rPr lang="ru-RU" sz="3200" dirty="0" err="1"/>
              <a:t>тропічні</a:t>
            </a:r>
            <a:r>
              <a:rPr lang="ru-RU" sz="3200" dirty="0"/>
              <a:t> </a:t>
            </a:r>
            <a:r>
              <a:rPr lang="ru-RU" sz="3200" dirty="0" err="1"/>
              <a:t>ліси</a:t>
            </a:r>
            <a:r>
              <a:rPr lang="ru-RU" sz="3200" dirty="0"/>
              <a:t>, у </a:t>
            </a:r>
            <a:r>
              <a:rPr lang="ru-RU" sz="3200" dirty="0" err="1"/>
              <a:t>верхньому</a:t>
            </a:r>
            <a:r>
              <a:rPr lang="ru-RU" sz="3200" dirty="0"/>
              <a:t> </a:t>
            </a:r>
            <a:r>
              <a:rPr lang="ru-RU" sz="3200" dirty="0" err="1"/>
              <a:t>ярусі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ростуть</a:t>
            </a:r>
            <a:r>
              <a:rPr lang="ru-RU" sz="3200" dirty="0"/>
              <a:t> </a:t>
            </a:r>
            <a:r>
              <a:rPr lang="ru-RU" sz="3200" dirty="0" err="1"/>
              <a:t>евкаліпти</a:t>
            </a:r>
            <a:r>
              <a:rPr lang="ru-RU" sz="3200" dirty="0"/>
              <a:t> — дерева </a:t>
            </a:r>
            <a:r>
              <a:rPr lang="ru-RU" sz="3200" dirty="0" err="1"/>
              <a:t>заввишки</a:t>
            </a:r>
            <a:r>
              <a:rPr lang="ru-RU" sz="3200" dirty="0"/>
              <a:t> до 100 м. </a:t>
            </a:r>
            <a:r>
              <a:rPr lang="ru-RU" sz="3200" dirty="0" err="1"/>
              <a:t>Під</a:t>
            </a:r>
            <a:r>
              <a:rPr lang="ru-RU" sz="3200" dirty="0"/>
              <a:t> ними </a:t>
            </a:r>
            <a:r>
              <a:rPr lang="ru-RU" sz="3200" dirty="0" err="1"/>
              <a:t>ростуть</a:t>
            </a:r>
            <a:r>
              <a:rPr lang="ru-RU" sz="3200" dirty="0"/>
              <a:t> </a:t>
            </a:r>
            <a:r>
              <a:rPr lang="ru-RU" sz="3200" dirty="0" err="1"/>
              <a:t>фікуси</a:t>
            </a:r>
            <a:r>
              <a:rPr lang="ru-RU" sz="3200" dirty="0"/>
              <a:t>, </a:t>
            </a:r>
            <a:r>
              <a:rPr lang="ru-RU" sz="3200" dirty="0" err="1"/>
              <a:t>деревовидні</a:t>
            </a:r>
            <a:r>
              <a:rPr lang="ru-RU" sz="3200" dirty="0"/>
              <a:t> </a:t>
            </a:r>
            <a:r>
              <a:rPr lang="ru-RU" sz="3200" dirty="0" err="1"/>
              <a:t>папороті</a:t>
            </a:r>
            <a:r>
              <a:rPr lang="ru-RU" sz="3200" dirty="0"/>
              <a:t>, </a:t>
            </a:r>
            <a:r>
              <a:rPr lang="ru-RU" sz="3200" dirty="0" err="1"/>
              <a:t>трав’яне</a:t>
            </a:r>
            <a:r>
              <a:rPr lang="ru-RU" sz="3200" dirty="0"/>
              <a:t> </a:t>
            </a:r>
            <a:r>
              <a:rPr lang="ru-RU" sz="3200" dirty="0" smtClean="0"/>
              <a:t>дерево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63" y="2962140"/>
            <a:ext cx="4074037" cy="3734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95" y="165546"/>
            <a:ext cx="3281252" cy="37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95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лосы">
  <a:themeElements>
    <a:clrScheme name="Полосы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2_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48</TotalTime>
  <Words>302</Words>
  <Application>Microsoft Office PowerPoint</Application>
  <PresentationFormat>Широкоэкранный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Corbel</vt:lpstr>
      <vt:lpstr>Wingdings</vt:lpstr>
      <vt:lpstr>1_Полосы</vt:lpstr>
      <vt:lpstr>Полосы</vt:lpstr>
      <vt:lpstr>2_Полосы</vt:lpstr>
      <vt:lpstr>АВСТРАЛІЯ </vt:lpstr>
      <vt:lpstr>Презентация PowerPoint</vt:lpstr>
      <vt:lpstr>Презентация PowerPoint</vt:lpstr>
      <vt:lpstr>Загальні відомості</vt:lpstr>
      <vt:lpstr>Презентация PowerPoint</vt:lpstr>
      <vt:lpstr>Герб та прапор Австралії</vt:lpstr>
      <vt:lpstr>Рослинний світ</vt:lpstr>
      <vt:lpstr>Презентация PowerPoint</vt:lpstr>
      <vt:lpstr>Презентация PowerPoint</vt:lpstr>
      <vt:lpstr>Презентация PowerPoint</vt:lpstr>
      <vt:lpstr>Презентация PowerPoint</vt:lpstr>
      <vt:lpstr>Вертикордія велика</vt:lpstr>
      <vt:lpstr>Презентация PowerPoint</vt:lpstr>
      <vt:lpstr>Кенгуру: символ Австралії .</vt:lpstr>
      <vt:lpstr>Тваринний світ</vt:lpstr>
      <vt:lpstr>Презентация PowerPoint</vt:lpstr>
      <vt:lpstr>Презентация PowerPoint</vt:lpstr>
      <vt:lpstr>Презентация PowerPoint</vt:lpstr>
      <vt:lpstr>Австралія – єдиний континент, де немає активного вулкана.</vt:lpstr>
      <vt:lpstr>В Австралії живе втричі більше овець ніж людей.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win</dc:creator>
  <cp:lastModifiedBy>win</cp:lastModifiedBy>
  <cp:revision>6</cp:revision>
  <dcterms:created xsi:type="dcterms:W3CDTF">2019-01-14T19:57:00Z</dcterms:created>
  <dcterms:modified xsi:type="dcterms:W3CDTF">2019-01-14T20:45:02Z</dcterms:modified>
</cp:coreProperties>
</file>