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9" r:id="rId5"/>
    <p:sldId id="270" r:id="rId6"/>
    <p:sldId id="271" r:id="rId7"/>
    <p:sldId id="268" r:id="rId8"/>
    <p:sldId id="259" r:id="rId9"/>
    <p:sldId id="275" r:id="rId10"/>
    <p:sldId id="287" r:id="rId11"/>
    <p:sldId id="261" r:id="rId12"/>
    <p:sldId id="272" r:id="rId13"/>
    <p:sldId id="288" r:id="rId14"/>
    <p:sldId id="273" r:id="rId15"/>
    <p:sldId id="274" r:id="rId16"/>
    <p:sldId id="280" r:id="rId17"/>
    <p:sldId id="282" r:id="rId18"/>
    <p:sldId id="281" r:id="rId19"/>
    <p:sldId id="283" r:id="rId20"/>
    <p:sldId id="276" r:id="rId21"/>
    <p:sldId id="278" r:id="rId22"/>
    <p:sldId id="279" r:id="rId23"/>
    <p:sldId id="277" r:id="rId24"/>
    <p:sldId id="286" r:id="rId25"/>
    <p:sldId id="284" r:id="rId26"/>
    <p:sldId id="285" r:id="rId27"/>
    <p:sldId id="262" r:id="rId28"/>
    <p:sldId id="263" r:id="rId29"/>
    <p:sldId id="264" r:id="rId3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210" y="-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C7C8F-94D1-4860-8237-E9CB1C20B4AC}" type="doc">
      <dgm:prSet loTypeId="urn:microsoft.com/office/officeart/2005/8/layout/vList3" loCatId="list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6E17F23-EB2D-49F2-A06B-86C0758164D5}">
      <dgm:prSet phldrT="[Текст]" custT="1"/>
      <dgm:spPr/>
      <dgm:t>
        <a:bodyPr/>
        <a:lstStyle/>
        <a:p>
          <a:r>
            <a:rPr lang="ru-RU" sz="2800" b="0" i="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віртуальний</a:t>
          </a:r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хостинг;</a:t>
          </a:r>
          <a:endParaRPr lang="ru-RU" sz="2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8871983-73C5-4EEB-A2E3-2BF39CE9C6BD}" type="parTrans" cxnId="{4E79CE3F-DA4E-4787-9E04-9DE65344ECC6}">
      <dgm:prSet/>
      <dgm:spPr/>
      <dgm:t>
        <a:bodyPr/>
        <a:lstStyle/>
        <a:p>
          <a:endParaRPr lang="ru-RU"/>
        </a:p>
      </dgm:t>
    </dgm:pt>
    <dgm:pt modelId="{740D19A8-7511-42E9-8A69-994F1570BB9C}" type="sibTrans" cxnId="{4E79CE3F-DA4E-4787-9E04-9DE65344ECC6}">
      <dgm:prSet/>
      <dgm:spPr/>
      <dgm:t>
        <a:bodyPr/>
        <a:lstStyle/>
        <a:p>
          <a:endParaRPr lang="ru-RU"/>
        </a:p>
      </dgm:t>
    </dgm:pt>
    <dgm:pt modelId="{BFDFC57F-2404-4CE2-B6C0-1E5EF1374553}">
      <dgm:prSet phldrT="[Текст]" custT="1"/>
      <dgm:spPr/>
      <dgm:t>
        <a:bodyPr/>
        <a:lstStyle/>
        <a:p>
          <a:r>
            <a:rPr lang="ru-RU" sz="2800" b="0" i="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Керований</a:t>
          </a:r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800" b="0" i="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WordPress</a:t>
          </a:r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хостинг;</a:t>
          </a:r>
          <a:endParaRPr lang="ru-RU" sz="2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CDAA0CEB-04A2-4C82-9595-81C342DFCB35}" type="parTrans" cxnId="{A2A31F89-FD00-4C24-9ACA-616D898CEDC2}">
      <dgm:prSet/>
      <dgm:spPr/>
      <dgm:t>
        <a:bodyPr/>
        <a:lstStyle/>
        <a:p>
          <a:endParaRPr lang="ru-RU"/>
        </a:p>
      </dgm:t>
    </dgm:pt>
    <dgm:pt modelId="{30D18130-8EB5-4A66-8FC2-50F7A88993F1}" type="sibTrans" cxnId="{A2A31F89-FD00-4C24-9ACA-616D898CEDC2}">
      <dgm:prSet/>
      <dgm:spPr/>
      <dgm:t>
        <a:bodyPr/>
        <a:lstStyle/>
        <a:p>
          <a:endParaRPr lang="ru-RU"/>
        </a:p>
      </dgm:t>
    </dgm:pt>
    <dgm:pt modelId="{E4D4BAED-E161-4692-8F15-C49F34BD8D75}">
      <dgm:prSet phldrT="[Текст]" custT="1"/>
      <dgm:spPr/>
      <dgm:t>
        <a:bodyPr/>
        <a:lstStyle/>
        <a:p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веб-хостинг.</a:t>
          </a:r>
          <a:endParaRPr lang="ru-RU" sz="2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71FFB1CC-DD79-48F0-8A89-431E2E031774}" type="parTrans" cxnId="{7AF20754-666B-4AD9-A1D9-B7728E2EE5C6}">
      <dgm:prSet/>
      <dgm:spPr/>
      <dgm:t>
        <a:bodyPr/>
        <a:lstStyle/>
        <a:p>
          <a:endParaRPr lang="ru-RU"/>
        </a:p>
      </dgm:t>
    </dgm:pt>
    <dgm:pt modelId="{40FFD495-E38D-460E-81BE-FF488ED9615A}" type="sibTrans" cxnId="{7AF20754-666B-4AD9-A1D9-B7728E2EE5C6}">
      <dgm:prSet/>
      <dgm:spPr/>
      <dgm:t>
        <a:bodyPr/>
        <a:lstStyle/>
        <a:p>
          <a:endParaRPr lang="ru-RU"/>
        </a:p>
      </dgm:t>
    </dgm:pt>
    <dgm:pt modelId="{E5AFD30D-423D-411B-B507-655D37576E45}">
      <dgm:prSet phldrT="[Текст]" custT="1"/>
      <dgm:spPr/>
      <dgm:t>
        <a:bodyPr/>
        <a:lstStyle/>
        <a:p>
          <a:r>
            <a:rPr lang="ru-RU" sz="2800" b="0" i="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виділений</a:t>
          </a:r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сервер;</a:t>
          </a:r>
          <a:endParaRPr lang="ru-RU" sz="2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2B1A038-9593-4AC8-8A22-E7261AD53A63}" type="parTrans" cxnId="{91EE18DD-B679-4911-A2BE-4B9AC9942C81}">
      <dgm:prSet/>
      <dgm:spPr/>
      <dgm:t>
        <a:bodyPr/>
        <a:lstStyle/>
        <a:p>
          <a:endParaRPr lang="ru-RU"/>
        </a:p>
      </dgm:t>
    </dgm:pt>
    <dgm:pt modelId="{65A1E1F3-579B-47F8-97E0-084BE0CE5E77}" type="sibTrans" cxnId="{91EE18DD-B679-4911-A2BE-4B9AC9942C81}">
      <dgm:prSet/>
      <dgm:spPr/>
      <dgm:t>
        <a:bodyPr/>
        <a:lstStyle/>
        <a:p>
          <a:endParaRPr lang="ru-RU"/>
        </a:p>
      </dgm:t>
    </dgm:pt>
    <dgm:pt modelId="{CEDCD266-D108-477C-9447-17C9EBF78FF9}">
      <dgm:prSet phldrT="[Текст]" custT="1"/>
      <dgm:spPr/>
      <dgm:t>
        <a:bodyPr/>
        <a:lstStyle/>
        <a:p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800" b="0" i="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хмарний</a:t>
          </a:r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хостинг;</a:t>
          </a:r>
          <a:endParaRPr lang="ru-RU" sz="2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BC7AC79-F2BE-4960-98ED-BD0247630551}" type="parTrans" cxnId="{7D2E8A49-F79F-4D78-B02D-8883F7F362D0}">
      <dgm:prSet/>
      <dgm:spPr/>
      <dgm:t>
        <a:bodyPr/>
        <a:lstStyle/>
        <a:p>
          <a:endParaRPr lang="ru-RU"/>
        </a:p>
      </dgm:t>
    </dgm:pt>
    <dgm:pt modelId="{BDC0967B-4837-41D8-B0B4-4DB5234EFDD7}" type="sibTrans" cxnId="{7D2E8A49-F79F-4D78-B02D-8883F7F362D0}">
      <dgm:prSet/>
      <dgm:spPr/>
      <dgm:t>
        <a:bodyPr/>
        <a:lstStyle/>
        <a:p>
          <a:endParaRPr lang="ru-RU"/>
        </a:p>
      </dgm:t>
    </dgm:pt>
    <dgm:pt modelId="{5C675639-03C9-4DF3-AFA8-10190DDD4EDB}">
      <dgm:prSet phldrT="[Текст]" custT="1"/>
      <dgm:spPr/>
      <dgm:t>
        <a:bodyPr/>
        <a:lstStyle/>
        <a:p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800" b="0" i="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віртуальний</a:t>
          </a:r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800" b="0" i="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виділений</a:t>
          </a:r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> сервер;</a:t>
          </a:r>
          <a:endParaRPr lang="ru-RU" sz="28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99DE6DB-BE8F-4B32-B00D-279C34CE10F6}" type="sibTrans" cxnId="{B986268B-DAFB-4A7E-9059-44A84620C61C}">
      <dgm:prSet/>
      <dgm:spPr/>
      <dgm:t>
        <a:bodyPr/>
        <a:lstStyle/>
        <a:p>
          <a:endParaRPr lang="ru-RU"/>
        </a:p>
      </dgm:t>
    </dgm:pt>
    <dgm:pt modelId="{F1AFEA67-BE2A-4FFE-87D2-85C0406B730A}" type="parTrans" cxnId="{B986268B-DAFB-4A7E-9059-44A84620C61C}">
      <dgm:prSet/>
      <dgm:spPr/>
      <dgm:t>
        <a:bodyPr/>
        <a:lstStyle/>
        <a:p>
          <a:endParaRPr lang="ru-RU"/>
        </a:p>
      </dgm:t>
    </dgm:pt>
    <dgm:pt modelId="{C2A21E14-AD8E-46B4-8D8A-E57526B5AA5E}">
      <dgm:prSet custT="1"/>
      <dgm:spPr/>
      <dgm:t>
        <a:bodyPr/>
        <a:lstStyle/>
        <a:p>
          <a:endParaRPr lang="en-US" sz="2800" b="0" i="0" dirty="0" smtClean="0">
            <a:solidFill>
              <a:srgbClr val="002060"/>
            </a:solidFill>
            <a:latin typeface="Century Gothic" panose="020B0502020202020204" pitchFamily="34" charset="0"/>
          </a:endParaRPr>
        </a:p>
        <a:p>
          <a:r>
            <a:rPr lang="ru-RU" sz="2800" b="0" i="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Колокація</a:t>
          </a:r>
          <a: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  <a:t/>
          </a:r>
          <a:br>
            <a:rPr lang="ru-RU" sz="2800" b="0" i="0" dirty="0" smtClean="0">
              <a:solidFill>
                <a:srgbClr val="002060"/>
              </a:solidFill>
              <a:latin typeface="Century Gothic" panose="020B0502020202020204" pitchFamily="34" charset="0"/>
            </a:rPr>
          </a:br>
          <a:endParaRPr lang="ru-RU" sz="2800" b="0" i="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FA532AC-A31B-4A60-970F-A56CD045ED65}" type="parTrans" cxnId="{AE41FD4E-F5D5-4E7E-BE18-9327A80BBDC6}">
      <dgm:prSet/>
      <dgm:spPr/>
      <dgm:t>
        <a:bodyPr/>
        <a:lstStyle/>
        <a:p>
          <a:endParaRPr lang="ru-RU"/>
        </a:p>
      </dgm:t>
    </dgm:pt>
    <dgm:pt modelId="{72630F06-4935-437E-830A-D6ADF51A3312}" type="sibTrans" cxnId="{AE41FD4E-F5D5-4E7E-BE18-9327A80BBDC6}">
      <dgm:prSet/>
      <dgm:spPr/>
      <dgm:t>
        <a:bodyPr/>
        <a:lstStyle/>
        <a:p>
          <a:endParaRPr lang="ru-RU"/>
        </a:p>
      </dgm:t>
    </dgm:pt>
    <dgm:pt modelId="{BC56688A-10AB-4B4B-A5FE-2D46F2F53CEF}" type="pres">
      <dgm:prSet presAssocID="{FB1C7C8F-94D1-4860-8237-E9CB1C20B4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60BA4-F2B2-4762-9D6E-65C8613CF934}" type="pres">
      <dgm:prSet presAssocID="{E6E17F23-EB2D-49F2-A06B-86C0758164D5}" presName="composite" presStyleCnt="0"/>
      <dgm:spPr/>
    </dgm:pt>
    <dgm:pt modelId="{D5FEADA9-73D4-4C20-99A7-A50F4A74D44B}" type="pres">
      <dgm:prSet presAssocID="{E6E17F23-EB2D-49F2-A06B-86C0758164D5}" presName="imgShp" presStyleLbl="fgImgPlace1" presStyleIdx="0" presStyleCnt="7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8F5653E4-F551-438C-8D1A-F7A00A19FFBC}" type="pres">
      <dgm:prSet presAssocID="{E6E17F23-EB2D-49F2-A06B-86C0758164D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924F-6110-4D14-A167-9ABA3564926B}" type="pres">
      <dgm:prSet presAssocID="{740D19A8-7511-42E9-8A69-994F1570BB9C}" presName="spacing" presStyleCnt="0"/>
      <dgm:spPr/>
    </dgm:pt>
    <dgm:pt modelId="{F790CED5-A7EA-42FA-915F-D49E80F0B333}" type="pres">
      <dgm:prSet presAssocID="{5C675639-03C9-4DF3-AFA8-10190DDD4EDB}" presName="composite" presStyleCnt="0"/>
      <dgm:spPr/>
    </dgm:pt>
    <dgm:pt modelId="{BD39FD43-705C-44D8-B4A3-32BD8C9F5907}" type="pres">
      <dgm:prSet presAssocID="{5C675639-03C9-4DF3-AFA8-10190DDD4EDB}" presName="imgShp" presStyleLbl="fgImgPlace1" presStyleIdx="1" presStyleCnt="7"/>
      <dgm:spPr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6000" r="-6000"/>
          </a:stretch>
        </a:blipFill>
      </dgm:spPr>
    </dgm:pt>
    <dgm:pt modelId="{36464AA1-1B72-46F1-B7D0-8F7C856D5A28}" type="pres">
      <dgm:prSet presAssocID="{5C675639-03C9-4DF3-AFA8-10190DDD4EDB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81C4-F78B-4972-9D2D-DFE5E23A2251}" type="pres">
      <dgm:prSet presAssocID="{099DE6DB-BE8F-4B32-B00D-279C34CE10F6}" presName="spacing" presStyleCnt="0"/>
      <dgm:spPr/>
    </dgm:pt>
    <dgm:pt modelId="{61EAF2E2-70AD-40F1-B6DD-0AB41193AE60}" type="pres">
      <dgm:prSet presAssocID="{E5AFD30D-423D-411B-B507-655D37576E45}" presName="composite" presStyleCnt="0"/>
      <dgm:spPr/>
    </dgm:pt>
    <dgm:pt modelId="{E23EC81B-BE69-4CF1-BAD4-C4DADEBEFC2F}" type="pres">
      <dgm:prSet presAssocID="{E5AFD30D-423D-411B-B507-655D37576E45}" presName="imgShp" presStyleLbl="fgImgPlace1" presStyleIdx="2" presStyleCnt="7"/>
      <dgm:spPr>
        <a:blipFill>
          <a:blip xmlns:r="http://schemas.openxmlformats.org/officeDocument/2006/relationships"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44000" r="-44000"/>
          </a:stretch>
        </a:blipFill>
      </dgm:spPr>
    </dgm:pt>
    <dgm:pt modelId="{89ABF59E-E689-47D8-A065-7853EB6B6717}" type="pres">
      <dgm:prSet presAssocID="{E5AFD30D-423D-411B-B507-655D37576E45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F580E-7F1B-4239-8DA6-4A1F59C79105}" type="pres">
      <dgm:prSet presAssocID="{65A1E1F3-579B-47F8-97E0-084BE0CE5E77}" presName="spacing" presStyleCnt="0"/>
      <dgm:spPr/>
    </dgm:pt>
    <dgm:pt modelId="{974712B6-91A2-4F0E-851C-AB2CDD6E8073}" type="pres">
      <dgm:prSet presAssocID="{CEDCD266-D108-477C-9447-17C9EBF78FF9}" presName="composite" presStyleCnt="0"/>
      <dgm:spPr/>
    </dgm:pt>
    <dgm:pt modelId="{C9F847A9-CDBC-414E-8F3C-105471EFFF75}" type="pres">
      <dgm:prSet presAssocID="{CEDCD266-D108-477C-9447-17C9EBF78FF9}" presName="imgShp" presStyleLbl="fgImgPlace1" presStyleIdx="3" presStyleCnt="7"/>
      <dgm:spPr>
        <a:blipFill>
          <a:blip xmlns:r="http://schemas.openxmlformats.org/officeDocument/2006/relationships"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1000" r="-1000"/>
          </a:stretch>
        </a:blipFill>
      </dgm:spPr>
    </dgm:pt>
    <dgm:pt modelId="{F5828AA8-018F-4CA6-8127-ADF2585205AC}" type="pres">
      <dgm:prSet presAssocID="{CEDCD266-D108-477C-9447-17C9EBF78FF9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D187B-02C0-4770-AA48-F3A258C11D1A}" type="pres">
      <dgm:prSet presAssocID="{BDC0967B-4837-41D8-B0B4-4DB5234EFDD7}" presName="spacing" presStyleCnt="0"/>
      <dgm:spPr/>
    </dgm:pt>
    <dgm:pt modelId="{9286E9AB-4289-4817-A5A5-0FE1CAE2018E}" type="pres">
      <dgm:prSet presAssocID="{BFDFC57F-2404-4CE2-B6C0-1E5EF1374553}" presName="composite" presStyleCnt="0"/>
      <dgm:spPr/>
    </dgm:pt>
    <dgm:pt modelId="{260757AB-30C6-469C-8A39-C0ED0D18A9D5}" type="pres">
      <dgm:prSet presAssocID="{BFDFC57F-2404-4CE2-B6C0-1E5EF1374553}" presName="imgShp" presStyleLbl="fgImgPlace1" presStyleIdx="4" presStyleCnt="7"/>
      <dgm:spPr>
        <a:blipFill>
          <a:blip xmlns:r="http://schemas.openxmlformats.org/officeDocument/2006/relationships"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33000" r="-33000"/>
          </a:stretch>
        </a:blipFill>
      </dgm:spPr>
    </dgm:pt>
    <dgm:pt modelId="{79FDF002-9876-4EBD-9306-C7870AF408B4}" type="pres">
      <dgm:prSet presAssocID="{BFDFC57F-2404-4CE2-B6C0-1E5EF1374553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3BC79-21DF-4747-9987-6BA1A4EF7A71}" type="pres">
      <dgm:prSet presAssocID="{30D18130-8EB5-4A66-8FC2-50F7A88993F1}" presName="spacing" presStyleCnt="0"/>
      <dgm:spPr/>
    </dgm:pt>
    <dgm:pt modelId="{023324F1-F53B-46B1-962B-6635C0E0313B}" type="pres">
      <dgm:prSet presAssocID="{E4D4BAED-E161-4692-8F15-C49F34BD8D75}" presName="composite" presStyleCnt="0"/>
      <dgm:spPr/>
    </dgm:pt>
    <dgm:pt modelId="{6B6EF6E4-5BA4-407E-88C7-105992DB18DB}" type="pres">
      <dgm:prSet presAssocID="{E4D4BAED-E161-4692-8F15-C49F34BD8D75}" presName="imgShp" presStyleLbl="fgImgPlace1" presStyleIdx="5" presStyleCnt="7"/>
      <dgm:spPr>
        <a:blipFill>
          <a:blip xmlns:r="http://schemas.openxmlformats.org/officeDocument/2006/relationships"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25000" r="-25000"/>
          </a:stretch>
        </a:blipFill>
      </dgm:spPr>
    </dgm:pt>
    <dgm:pt modelId="{6AE5BE19-7EA6-4960-B65D-9B02130264A2}" type="pres">
      <dgm:prSet presAssocID="{E4D4BAED-E161-4692-8F15-C49F34BD8D7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FC236-B985-442F-B358-93C1B15C8E5D}" type="pres">
      <dgm:prSet presAssocID="{40FFD495-E38D-460E-81BE-FF488ED9615A}" presName="spacing" presStyleCnt="0"/>
      <dgm:spPr/>
    </dgm:pt>
    <dgm:pt modelId="{84DBC514-0473-49C9-B929-5D46217694A6}" type="pres">
      <dgm:prSet presAssocID="{C2A21E14-AD8E-46B4-8D8A-E57526B5AA5E}" presName="composite" presStyleCnt="0"/>
      <dgm:spPr/>
    </dgm:pt>
    <dgm:pt modelId="{7B3021EC-0030-4231-BA29-47B4958C13A6}" type="pres">
      <dgm:prSet presAssocID="{C2A21E14-AD8E-46B4-8D8A-E57526B5AA5E}" presName="imgShp" presStyleLbl="fgImgPlace1" presStyleIdx="6" presStyleCnt="7"/>
      <dgm:spPr>
        <a:blipFill>
          <a:blip xmlns:r="http://schemas.openxmlformats.org/officeDocument/2006/relationships"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42000" r="-42000"/>
          </a:stretch>
        </a:blipFill>
      </dgm:spPr>
    </dgm:pt>
    <dgm:pt modelId="{48524C90-DDC4-4AF0-B1BA-997FE397F427}" type="pres">
      <dgm:prSet presAssocID="{C2A21E14-AD8E-46B4-8D8A-E57526B5AA5E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EAE1C-15FB-464E-8772-115802AE5374}" type="presOf" srcId="{CEDCD266-D108-477C-9447-17C9EBF78FF9}" destId="{F5828AA8-018F-4CA6-8127-ADF2585205AC}" srcOrd="0" destOrd="0" presId="urn:microsoft.com/office/officeart/2005/8/layout/vList3"/>
    <dgm:cxn modelId="{5808723A-3932-4674-B3AF-79E4102C6383}" type="presOf" srcId="{FB1C7C8F-94D1-4860-8237-E9CB1C20B4AC}" destId="{BC56688A-10AB-4B4B-A5FE-2D46F2F53CEF}" srcOrd="0" destOrd="0" presId="urn:microsoft.com/office/officeart/2005/8/layout/vList3"/>
    <dgm:cxn modelId="{91EE18DD-B679-4911-A2BE-4B9AC9942C81}" srcId="{FB1C7C8F-94D1-4860-8237-E9CB1C20B4AC}" destId="{E5AFD30D-423D-411B-B507-655D37576E45}" srcOrd="2" destOrd="0" parTransId="{62B1A038-9593-4AC8-8A22-E7261AD53A63}" sibTransId="{65A1E1F3-579B-47F8-97E0-084BE0CE5E77}"/>
    <dgm:cxn modelId="{D44DA2B9-4B15-4DE2-A1DA-7D9737DC86AF}" type="presOf" srcId="{5C675639-03C9-4DF3-AFA8-10190DDD4EDB}" destId="{36464AA1-1B72-46F1-B7D0-8F7C856D5A28}" srcOrd="0" destOrd="0" presId="urn:microsoft.com/office/officeart/2005/8/layout/vList3"/>
    <dgm:cxn modelId="{ABAEFD41-E347-4D79-B8C7-EFAD1DB302D3}" type="presOf" srcId="{E5AFD30D-423D-411B-B507-655D37576E45}" destId="{89ABF59E-E689-47D8-A065-7853EB6B6717}" srcOrd="0" destOrd="0" presId="urn:microsoft.com/office/officeart/2005/8/layout/vList3"/>
    <dgm:cxn modelId="{AE41FD4E-F5D5-4E7E-BE18-9327A80BBDC6}" srcId="{FB1C7C8F-94D1-4860-8237-E9CB1C20B4AC}" destId="{C2A21E14-AD8E-46B4-8D8A-E57526B5AA5E}" srcOrd="6" destOrd="0" parTransId="{1FA532AC-A31B-4A60-970F-A56CD045ED65}" sibTransId="{72630F06-4935-437E-830A-D6ADF51A3312}"/>
    <dgm:cxn modelId="{7AF20754-666B-4AD9-A1D9-B7728E2EE5C6}" srcId="{FB1C7C8F-94D1-4860-8237-E9CB1C20B4AC}" destId="{E4D4BAED-E161-4692-8F15-C49F34BD8D75}" srcOrd="5" destOrd="0" parTransId="{71FFB1CC-DD79-48F0-8A89-431E2E031774}" sibTransId="{40FFD495-E38D-460E-81BE-FF488ED9615A}"/>
    <dgm:cxn modelId="{4E79CE3F-DA4E-4787-9E04-9DE65344ECC6}" srcId="{FB1C7C8F-94D1-4860-8237-E9CB1C20B4AC}" destId="{E6E17F23-EB2D-49F2-A06B-86C0758164D5}" srcOrd="0" destOrd="0" parTransId="{58871983-73C5-4EEB-A2E3-2BF39CE9C6BD}" sibTransId="{740D19A8-7511-42E9-8A69-994F1570BB9C}"/>
    <dgm:cxn modelId="{B057A557-4E8E-4282-9099-EFE5A2102C4B}" type="presOf" srcId="{E4D4BAED-E161-4692-8F15-C49F34BD8D75}" destId="{6AE5BE19-7EA6-4960-B65D-9B02130264A2}" srcOrd="0" destOrd="0" presId="urn:microsoft.com/office/officeart/2005/8/layout/vList3"/>
    <dgm:cxn modelId="{7D2E8A49-F79F-4D78-B02D-8883F7F362D0}" srcId="{FB1C7C8F-94D1-4860-8237-E9CB1C20B4AC}" destId="{CEDCD266-D108-477C-9447-17C9EBF78FF9}" srcOrd="3" destOrd="0" parTransId="{EBC7AC79-F2BE-4960-98ED-BD0247630551}" sibTransId="{BDC0967B-4837-41D8-B0B4-4DB5234EFDD7}"/>
    <dgm:cxn modelId="{B986268B-DAFB-4A7E-9059-44A84620C61C}" srcId="{FB1C7C8F-94D1-4860-8237-E9CB1C20B4AC}" destId="{5C675639-03C9-4DF3-AFA8-10190DDD4EDB}" srcOrd="1" destOrd="0" parTransId="{F1AFEA67-BE2A-4FFE-87D2-85C0406B730A}" sibTransId="{099DE6DB-BE8F-4B32-B00D-279C34CE10F6}"/>
    <dgm:cxn modelId="{11DF06D0-A2B7-4534-8778-6B92031B33DE}" type="presOf" srcId="{C2A21E14-AD8E-46B4-8D8A-E57526B5AA5E}" destId="{48524C90-DDC4-4AF0-B1BA-997FE397F427}" srcOrd="0" destOrd="0" presId="urn:microsoft.com/office/officeart/2005/8/layout/vList3"/>
    <dgm:cxn modelId="{A2A31F89-FD00-4C24-9ACA-616D898CEDC2}" srcId="{FB1C7C8F-94D1-4860-8237-E9CB1C20B4AC}" destId="{BFDFC57F-2404-4CE2-B6C0-1E5EF1374553}" srcOrd="4" destOrd="0" parTransId="{CDAA0CEB-04A2-4C82-9595-81C342DFCB35}" sibTransId="{30D18130-8EB5-4A66-8FC2-50F7A88993F1}"/>
    <dgm:cxn modelId="{7174D76D-3B19-4666-95A2-C231150D6FA5}" type="presOf" srcId="{E6E17F23-EB2D-49F2-A06B-86C0758164D5}" destId="{8F5653E4-F551-438C-8D1A-F7A00A19FFBC}" srcOrd="0" destOrd="0" presId="urn:microsoft.com/office/officeart/2005/8/layout/vList3"/>
    <dgm:cxn modelId="{11C331E1-EA54-490F-A7D5-65692915EDBF}" type="presOf" srcId="{BFDFC57F-2404-4CE2-B6C0-1E5EF1374553}" destId="{79FDF002-9876-4EBD-9306-C7870AF408B4}" srcOrd="0" destOrd="0" presId="urn:microsoft.com/office/officeart/2005/8/layout/vList3"/>
    <dgm:cxn modelId="{83DA927E-4209-4126-8EE7-02958672F81D}" type="presParOf" srcId="{BC56688A-10AB-4B4B-A5FE-2D46F2F53CEF}" destId="{26360BA4-F2B2-4762-9D6E-65C8613CF934}" srcOrd="0" destOrd="0" presId="urn:microsoft.com/office/officeart/2005/8/layout/vList3"/>
    <dgm:cxn modelId="{3BDBA0D0-73FF-4CDE-AE86-3910E2E108CA}" type="presParOf" srcId="{26360BA4-F2B2-4762-9D6E-65C8613CF934}" destId="{D5FEADA9-73D4-4C20-99A7-A50F4A74D44B}" srcOrd="0" destOrd="0" presId="urn:microsoft.com/office/officeart/2005/8/layout/vList3"/>
    <dgm:cxn modelId="{35674E76-4C3B-46AC-AFC7-6340DC461FD9}" type="presParOf" srcId="{26360BA4-F2B2-4762-9D6E-65C8613CF934}" destId="{8F5653E4-F551-438C-8D1A-F7A00A19FFBC}" srcOrd="1" destOrd="0" presId="urn:microsoft.com/office/officeart/2005/8/layout/vList3"/>
    <dgm:cxn modelId="{A36379E0-28DE-4154-9426-F4E17F4055EC}" type="presParOf" srcId="{BC56688A-10AB-4B4B-A5FE-2D46F2F53CEF}" destId="{9BF3924F-6110-4D14-A167-9ABA3564926B}" srcOrd="1" destOrd="0" presId="urn:microsoft.com/office/officeart/2005/8/layout/vList3"/>
    <dgm:cxn modelId="{C8372148-C8BB-4DA6-A1B9-2DB82BDB0525}" type="presParOf" srcId="{BC56688A-10AB-4B4B-A5FE-2D46F2F53CEF}" destId="{F790CED5-A7EA-42FA-915F-D49E80F0B333}" srcOrd="2" destOrd="0" presId="urn:microsoft.com/office/officeart/2005/8/layout/vList3"/>
    <dgm:cxn modelId="{444ED916-1AA0-48BD-BE3D-D3BCB77C3820}" type="presParOf" srcId="{F790CED5-A7EA-42FA-915F-D49E80F0B333}" destId="{BD39FD43-705C-44D8-B4A3-32BD8C9F5907}" srcOrd="0" destOrd="0" presId="urn:microsoft.com/office/officeart/2005/8/layout/vList3"/>
    <dgm:cxn modelId="{101F4E63-FF93-41AC-986C-AF3A35120310}" type="presParOf" srcId="{F790CED5-A7EA-42FA-915F-D49E80F0B333}" destId="{36464AA1-1B72-46F1-B7D0-8F7C856D5A28}" srcOrd="1" destOrd="0" presId="urn:microsoft.com/office/officeart/2005/8/layout/vList3"/>
    <dgm:cxn modelId="{D02BF669-3CBD-4246-9E58-056703DBCF04}" type="presParOf" srcId="{BC56688A-10AB-4B4B-A5FE-2D46F2F53CEF}" destId="{F5DA81C4-F78B-4972-9D2D-DFE5E23A2251}" srcOrd="3" destOrd="0" presId="urn:microsoft.com/office/officeart/2005/8/layout/vList3"/>
    <dgm:cxn modelId="{7C3F8DDE-9BF0-4D9C-A281-136D1F11AD79}" type="presParOf" srcId="{BC56688A-10AB-4B4B-A5FE-2D46F2F53CEF}" destId="{61EAF2E2-70AD-40F1-B6DD-0AB41193AE60}" srcOrd="4" destOrd="0" presId="urn:microsoft.com/office/officeart/2005/8/layout/vList3"/>
    <dgm:cxn modelId="{4F8C633D-1D7D-46A2-88FE-EDEE91A260D1}" type="presParOf" srcId="{61EAF2E2-70AD-40F1-B6DD-0AB41193AE60}" destId="{E23EC81B-BE69-4CF1-BAD4-C4DADEBEFC2F}" srcOrd="0" destOrd="0" presId="urn:microsoft.com/office/officeart/2005/8/layout/vList3"/>
    <dgm:cxn modelId="{57015EDE-84C0-48A6-97F6-DCB4897BC84F}" type="presParOf" srcId="{61EAF2E2-70AD-40F1-B6DD-0AB41193AE60}" destId="{89ABF59E-E689-47D8-A065-7853EB6B6717}" srcOrd="1" destOrd="0" presId="urn:microsoft.com/office/officeart/2005/8/layout/vList3"/>
    <dgm:cxn modelId="{08B1FE49-1A3F-47F2-A1A4-B577B077C4F0}" type="presParOf" srcId="{BC56688A-10AB-4B4B-A5FE-2D46F2F53CEF}" destId="{174F580E-7F1B-4239-8DA6-4A1F59C79105}" srcOrd="5" destOrd="0" presId="urn:microsoft.com/office/officeart/2005/8/layout/vList3"/>
    <dgm:cxn modelId="{ACFA576D-88F0-4182-B2DD-0612670683AC}" type="presParOf" srcId="{BC56688A-10AB-4B4B-A5FE-2D46F2F53CEF}" destId="{974712B6-91A2-4F0E-851C-AB2CDD6E8073}" srcOrd="6" destOrd="0" presId="urn:microsoft.com/office/officeart/2005/8/layout/vList3"/>
    <dgm:cxn modelId="{402CA68D-227C-460B-B461-929EDB919E6D}" type="presParOf" srcId="{974712B6-91A2-4F0E-851C-AB2CDD6E8073}" destId="{C9F847A9-CDBC-414E-8F3C-105471EFFF75}" srcOrd="0" destOrd="0" presId="urn:microsoft.com/office/officeart/2005/8/layout/vList3"/>
    <dgm:cxn modelId="{37E850EF-C4E7-43F6-96B0-BC84AA6FE481}" type="presParOf" srcId="{974712B6-91A2-4F0E-851C-AB2CDD6E8073}" destId="{F5828AA8-018F-4CA6-8127-ADF2585205AC}" srcOrd="1" destOrd="0" presId="urn:microsoft.com/office/officeart/2005/8/layout/vList3"/>
    <dgm:cxn modelId="{FC38246A-8DE3-4AD0-B660-C9F7EFF5918B}" type="presParOf" srcId="{BC56688A-10AB-4B4B-A5FE-2D46F2F53CEF}" destId="{850D187B-02C0-4770-AA48-F3A258C11D1A}" srcOrd="7" destOrd="0" presId="urn:microsoft.com/office/officeart/2005/8/layout/vList3"/>
    <dgm:cxn modelId="{D5B90271-08F0-4989-B209-60D395EBD6C8}" type="presParOf" srcId="{BC56688A-10AB-4B4B-A5FE-2D46F2F53CEF}" destId="{9286E9AB-4289-4817-A5A5-0FE1CAE2018E}" srcOrd="8" destOrd="0" presId="urn:microsoft.com/office/officeart/2005/8/layout/vList3"/>
    <dgm:cxn modelId="{4A844FF7-AB6A-448E-9A41-4D514C48DBED}" type="presParOf" srcId="{9286E9AB-4289-4817-A5A5-0FE1CAE2018E}" destId="{260757AB-30C6-469C-8A39-C0ED0D18A9D5}" srcOrd="0" destOrd="0" presId="urn:microsoft.com/office/officeart/2005/8/layout/vList3"/>
    <dgm:cxn modelId="{9A8E7E93-4C76-473E-A0A2-5B7BD0A22669}" type="presParOf" srcId="{9286E9AB-4289-4817-A5A5-0FE1CAE2018E}" destId="{79FDF002-9876-4EBD-9306-C7870AF408B4}" srcOrd="1" destOrd="0" presId="urn:microsoft.com/office/officeart/2005/8/layout/vList3"/>
    <dgm:cxn modelId="{8343DFB8-4C6A-482F-99B8-2B1B52541177}" type="presParOf" srcId="{BC56688A-10AB-4B4B-A5FE-2D46F2F53CEF}" destId="{8A13BC79-21DF-4747-9987-6BA1A4EF7A71}" srcOrd="9" destOrd="0" presId="urn:microsoft.com/office/officeart/2005/8/layout/vList3"/>
    <dgm:cxn modelId="{B016420A-1991-4A9E-93C8-769D6D72A9C8}" type="presParOf" srcId="{BC56688A-10AB-4B4B-A5FE-2D46F2F53CEF}" destId="{023324F1-F53B-46B1-962B-6635C0E0313B}" srcOrd="10" destOrd="0" presId="urn:microsoft.com/office/officeart/2005/8/layout/vList3"/>
    <dgm:cxn modelId="{11D67F5E-7263-49F7-BCE9-98E51D5D72FD}" type="presParOf" srcId="{023324F1-F53B-46B1-962B-6635C0E0313B}" destId="{6B6EF6E4-5BA4-407E-88C7-105992DB18DB}" srcOrd="0" destOrd="0" presId="urn:microsoft.com/office/officeart/2005/8/layout/vList3"/>
    <dgm:cxn modelId="{5D008DA5-1004-46D3-995E-64CB1992F2E1}" type="presParOf" srcId="{023324F1-F53B-46B1-962B-6635C0E0313B}" destId="{6AE5BE19-7EA6-4960-B65D-9B02130264A2}" srcOrd="1" destOrd="0" presId="urn:microsoft.com/office/officeart/2005/8/layout/vList3"/>
    <dgm:cxn modelId="{D67CF861-9582-4B51-9D31-9240F806C0E2}" type="presParOf" srcId="{BC56688A-10AB-4B4B-A5FE-2D46F2F53CEF}" destId="{927FC236-B985-442F-B358-93C1B15C8E5D}" srcOrd="11" destOrd="0" presId="urn:microsoft.com/office/officeart/2005/8/layout/vList3"/>
    <dgm:cxn modelId="{2673897D-E204-4A19-A9DD-58A94418D7B1}" type="presParOf" srcId="{BC56688A-10AB-4B4B-A5FE-2D46F2F53CEF}" destId="{84DBC514-0473-49C9-B929-5D46217694A6}" srcOrd="12" destOrd="0" presId="urn:microsoft.com/office/officeart/2005/8/layout/vList3"/>
    <dgm:cxn modelId="{09D14567-4B0B-4E5F-9708-AAD0C551AD36}" type="presParOf" srcId="{84DBC514-0473-49C9-B929-5D46217694A6}" destId="{7B3021EC-0030-4231-BA29-47B4958C13A6}" srcOrd="0" destOrd="0" presId="urn:microsoft.com/office/officeart/2005/8/layout/vList3"/>
    <dgm:cxn modelId="{8593BBA4-A82F-459F-9415-3946BF3495C6}" type="presParOf" srcId="{84DBC514-0473-49C9-B929-5D46217694A6}" destId="{48524C90-DDC4-4AF0-B1BA-997FE397F4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653E4-F551-438C-8D1A-F7A00A19FFBC}">
      <dsp:nvSpPr>
        <dsp:cNvPr id="0" name=""/>
        <dsp:cNvSpPr/>
      </dsp:nvSpPr>
      <dsp:spPr>
        <a:xfrm rot="10800000">
          <a:off x="1779328" y="2563"/>
          <a:ext cx="6418580" cy="650473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віртуальний</a:t>
          </a: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хостинг;</a:t>
          </a:r>
          <a:endParaRPr lang="ru-RU" sz="2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 rot="10800000">
        <a:off x="1941946" y="2563"/>
        <a:ext cx="6255962" cy="650473"/>
      </dsp:txXfrm>
    </dsp:sp>
    <dsp:sp modelId="{D5FEADA9-73D4-4C20-99A7-A50F4A74D44B}">
      <dsp:nvSpPr>
        <dsp:cNvPr id="0" name=""/>
        <dsp:cNvSpPr/>
      </dsp:nvSpPr>
      <dsp:spPr>
        <a:xfrm>
          <a:off x="1454091" y="2563"/>
          <a:ext cx="650473" cy="65047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64AA1-1B72-46F1-B7D0-8F7C856D5A28}">
      <dsp:nvSpPr>
        <dsp:cNvPr id="0" name=""/>
        <dsp:cNvSpPr/>
      </dsp:nvSpPr>
      <dsp:spPr>
        <a:xfrm rot="10800000">
          <a:off x="1779328" y="847207"/>
          <a:ext cx="6418580" cy="650473"/>
        </a:xfrm>
        <a:prstGeom prst="homePlate">
          <a:avLst/>
        </a:prstGeom>
        <a:solidFill>
          <a:schemeClr val="accent2">
            <a:shade val="80000"/>
            <a:hueOff val="-80236"/>
            <a:satOff val="1694"/>
            <a:lumOff val="4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800" b="0" i="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віртуальний</a:t>
          </a: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800" b="0" i="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виділений</a:t>
          </a: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сервер;</a:t>
          </a:r>
          <a:endParaRPr lang="ru-RU" sz="2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 rot="10800000">
        <a:off x="1941946" y="847207"/>
        <a:ext cx="6255962" cy="650473"/>
      </dsp:txXfrm>
    </dsp:sp>
    <dsp:sp modelId="{BD39FD43-705C-44D8-B4A3-32BD8C9F5907}">
      <dsp:nvSpPr>
        <dsp:cNvPr id="0" name=""/>
        <dsp:cNvSpPr/>
      </dsp:nvSpPr>
      <dsp:spPr>
        <a:xfrm>
          <a:off x="1454091" y="847207"/>
          <a:ext cx="650473" cy="650473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BF59E-E689-47D8-A065-7853EB6B6717}">
      <dsp:nvSpPr>
        <dsp:cNvPr id="0" name=""/>
        <dsp:cNvSpPr/>
      </dsp:nvSpPr>
      <dsp:spPr>
        <a:xfrm rot="10800000">
          <a:off x="1779328" y="1691852"/>
          <a:ext cx="6418580" cy="650473"/>
        </a:xfrm>
        <a:prstGeom prst="homePlat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виділений</a:t>
          </a: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сервер;</a:t>
          </a:r>
          <a:endParaRPr lang="ru-RU" sz="2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 rot="10800000">
        <a:off x="1941946" y="1691852"/>
        <a:ext cx="6255962" cy="650473"/>
      </dsp:txXfrm>
    </dsp:sp>
    <dsp:sp modelId="{E23EC81B-BE69-4CF1-BAD4-C4DADEBEFC2F}">
      <dsp:nvSpPr>
        <dsp:cNvPr id="0" name=""/>
        <dsp:cNvSpPr/>
      </dsp:nvSpPr>
      <dsp:spPr>
        <a:xfrm>
          <a:off x="1454091" y="1691852"/>
          <a:ext cx="650473" cy="650473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28AA8-018F-4CA6-8127-ADF2585205AC}">
      <dsp:nvSpPr>
        <dsp:cNvPr id="0" name=""/>
        <dsp:cNvSpPr/>
      </dsp:nvSpPr>
      <dsp:spPr>
        <a:xfrm rot="10800000">
          <a:off x="1779328" y="2536496"/>
          <a:ext cx="6418580" cy="650473"/>
        </a:xfrm>
        <a:prstGeom prst="homePlat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800" b="0" i="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хмарний</a:t>
          </a: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хостинг;</a:t>
          </a:r>
          <a:endParaRPr lang="ru-RU" sz="2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 rot="10800000">
        <a:off x="1941946" y="2536496"/>
        <a:ext cx="6255962" cy="650473"/>
      </dsp:txXfrm>
    </dsp:sp>
    <dsp:sp modelId="{C9F847A9-CDBC-414E-8F3C-105471EFFF75}">
      <dsp:nvSpPr>
        <dsp:cNvPr id="0" name=""/>
        <dsp:cNvSpPr/>
      </dsp:nvSpPr>
      <dsp:spPr>
        <a:xfrm>
          <a:off x="1454091" y="2536496"/>
          <a:ext cx="650473" cy="650473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DF002-9876-4EBD-9306-C7870AF408B4}">
      <dsp:nvSpPr>
        <dsp:cNvPr id="0" name=""/>
        <dsp:cNvSpPr/>
      </dsp:nvSpPr>
      <dsp:spPr>
        <a:xfrm rot="10800000">
          <a:off x="1779328" y="3381140"/>
          <a:ext cx="6418580" cy="650473"/>
        </a:xfrm>
        <a:prstGeom prst="homePlat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Керований</a:t>
          </a: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</a:t>
          </a:r>
          <a:r>
            <a:rPr lang="ru-RU" sz="2800" b="0" i="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WordPress</a:t>
          </a: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хостинг;</a:t>
          </a:r>
          <a:endParaRPr lang="ru-RU" sz="2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 rot="10800000">
        <a:off x="1941946" y="3381140"/>
        <a:ext cx="6255962" cy="650473"/>
      </dsp:txXfrm>
    </dsp:sp>
    <dsp:sp modelId="{260757AB-30C6-469C-8A39-C0ED0D18A9D5}">
      <dsp:nvSpPr>
        <dsp:cNvPr id="0" name=""/>
        <dsp:cNvSpPr/>
      </dsp:nvSpPr>
      <dsp:spPr>
        <a:xfrm>
          <a:off x="1454091" y="3381140"/>
          <a:ext cx="650473" cy="650473"/>
        </a:xfrm>
        <a:prstGeom prst="ellipse">
          <a:avLst/>
        </a:prstGeom>
        <a:blipFill>
          <a:blip xmlns:r="http://schemas.openxmlformats.org/officeDocument/2006/relationships"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BE19-7EA6-4960-B65D-9B02130264A2}">
      <dsp:nvSpPr>
        <dsp:cNvPr id="0" name=""/>
        <dsp:cNvSpPr/>
      </dsp:nvSpPr>
      <dsp:spPr>
        <a:xfrm rot="10800000">
          <a:off x="1779328" y="4225784"/>
          <a:ext cx="6418580" cy="650473"/>
        </a:xfrm>
        <a:prstGeom prst="homePlate">
          <a:avLst/>
        </a:prstGeom>
        <a:solidFill>
          <a:schemeClr val="accent2">
            <a:shade val="80000"/>
            <a:hueOff val="-401179"/>
            <a:satOff val="8472"/>
            <a:lumOff val="22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 веб-хостинг.</a:t>
          </a:r>
          <a:endParaRPr lang="ru-RU" sz="28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 rot="10800000">
        <a:off x="1941946" y="4225784"/>
        <a:ext cx="6255962" cy="650473"/>
      </dsp:txXfrm>
    </dsp:sp>
    <dsp:sp modelId="{6B6EF6E4-5BA4-407E-88C7-105992DB18DB}">
      <dsp:nvSpPr>
        <dsp:cNvPr id="0" name=""/>
        <dsp:cNvSpPr/>
      </dsp:nvSpPr>
      <dsp:spPr>
        <a:xfrm>
          <a:off x="1454091" y="4225784"/>
          <a:ext cx="650473" cy="650473"/>
        </a:xfrm>
        <a:prstGeom prst="ellipse">
          <a:avLst/>
        </a:prstGeom>
        <a:blipFill>
          <a:blip xmlns:r="http://schemas.openxmlformats.org/officeDocument/2006/relationships"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24C90-DDC4-4AF0-B1BA-997FE397F427}">
      <dsp:nvSpPr>
        <dsp:cNvPr id="0" name=""/>
        <dsp:cNvSpPr/>
      </dsp:nvSpPr>
      <dsp:spPr>
        <a:xfrm rot="10800000">
          <a:off x="1779328" y="5070429"/>
          <a:ext cx="6418580" cy="650473"/>
        </a:xfrm>
        <a:prstGeom prst="homePlat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84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i="0" kern="1200" dirty="0" smtClean="0">
            <a:solidFill>
              <a:srgbClr val="002060"/>
            </a:solidFill>
            <a:latin typeface="Century Gothic" panose="020B0502020202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rgbClr val="002060"/>
              </a:solidFill>
              <a:latin typeface="Century Gothic" panose="020B0502020202020204" pitchFamily="34" charset="0"/>
            </a:rPr>
            <a:t>Колокація</a:t>
          </a:r>
          <a: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/>
          </a:r>
          <a:br>
            <a:rPr lang="ru-RU" sz="2800" b="0" i="0" kern="1200" dirty="0" smtClean="0">
              <a:solidFill>
                <a:srgbClr val="002060"/>
              </a:solidFill>
              <a:latin typeface="Century Gothic" panose="020B0502020202020204" pitchFamily="34" charset="0"/>
            </a:rPr>
          </a:br>
          <a:endParaRPr lang="ru-RU" sz="2800" b="0" i="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 rot="10800000">
        <a:off x="1941946" y="5070429"/>
        <a:ext cx="6255962" cy="650473"/>
      </dsp:txXfrm>
    </dsp:sp>
    <dsp:sp modelId="{7B3021EC-0030-4231-BA29-47B4958C13A6}">
      <dsp:nvSpPr>
        <dsp:cNvPr id="0" name=""/>
        <dsp:cNvSpPr/>
      </dsp:nvSpPr>
      <dsp:spPr>
        <a:xfrm>
          <a:off x="1454091" y="5070429"/>
          <a:ext cx="650473" cy="650473"/>
        </a:xfrm>
        <a:prstGeom prst="ellipse">
          <a:avLst/>
        </a:prstGeom>
        <a:blipFill>
          <a:blip xmlns:r="http://schemas.openxmlformats.org/officeDocument/2006/relationships"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1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F9AC5E">
              <a:alpha val="81000"/>
            </a:srgbClr>
          </a:solidFill>
        </p:spPr>
        <p:txBody>
          <a:bodyPr anchor="b"/>
          <a:lstStyle>
            <a:lvl1pPr algn="ctr">
              <a:defRPr sz="60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5E54F2">
              <a:alpha val="77000"/>
            </a:srgbClr>
          </a:solidFill>
        </p:spPr>
        <p:txBody>
          <a:bodyPr/>
          <a:lstStyle>
            <a:lvl1pPr marL="0" indent="0" algn="ctr">
              <a:buNone/>
              <a:defRPr sz="3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15C8-BAD9-4DAC-B3F4-0B7A989B300B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99A9-1881-4088-B167-1DEACBB988F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8438-3BDC-450A-BF7A-7B2BFC4A5835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9713-5889-4C08-AB7C-82D2AE355D4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ECBF-4907-4FFE-9C65-DC3A93BB69E9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BA13-5C21-403E-ABA8-7044E9204A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alphaModFix amt="1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950"/>
            <a:ext cx="8967019" cy="1065169"/>
          </a:xfrm>
          <a:solidFill>
            <a:srgbClr val="F9AC5E">
              <a:alpha val="88000"/>
            </a:srgbClr>
          </a:solidFill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8" y="1179102"/>
            <a:ext cx="8876071" cy="4798911"/>
          </a:xfrm>
          <a:gradFill flip="none" rotWithShape="1">
            <a:gsLst>
              <a:gs pos="32200">
                <a:srgbClr val="AC7E9E">
                  <a:alpha val="77000"/>
                </a:srgbClr>
              </a:gs>
              <a:gs pos="0">
                <a:srgbClr val="5951F6"/>
              </a:gs>
              <a:gs pos="100000">
                <a:srgbClr val="F9AC5E"/>
              </a:gs>
            </a:gsLst>
            <a:lin ang="7800000" scaled="0"/>
            <a:tileRect/>
          </a:gradFill>
        </p:spPr>
        <p:txBody>
          <a:bodyPr/>
          <a:lstStyle>
            <a:lvl1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2341-8DDD-4CC7-934B-4B82931E2B17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5E9E-7F57-4E1A-B558-B1D3CC77E63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A478-1ECC-4D35-9AAC-5ADCA6C15F20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649C-B9B7-4014-AD12-F783B86D09F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290A-1F4D-4582-B852-B21E8DD331BA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5229-C106-499B-9D43-DF290C3E92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774E-72B2-43A4-8C4A-B5509BA8A2E2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3DFC-64D5-44E2-9AAF-7B3D3712444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B066-E618-4E43-A56E-30A5BA7EBFD3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2F69-4C86-4544-A598-685E22FBF07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1A7A-7C13-4F6C-BCF5-FCF5739F3D1E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3287-0A01-4FAB-A34F-FD27750E335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93AB-5A4A-4DFB-9F24-3453C2F5293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EE6F-E690-41E4-BDB8-3F7F7616913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F5C8-956A-4B14-B757-CF3351F7247F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3A82-07CF-441D-807F-E8E4B73959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-236538" y="19050"/>
            <a:ext cx="9124951" cy="1190625"/>
          </a:xfrm>
          <a:prstGeom prst="rect">
            <a:avLst/>
          </a:prstGeom>
          <a:solidFill>
            <a:srgbClr val="E3963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3" y="1592263"/>
            <a:ext cx="8424862" cy="5129212"/>
          </a:xfrm>
          <a:prstGeom prst="rect">
            <a:avLst/>
          </a:prstGeom>
          <a:gradFill>
            <a:gsLst>
              <a:gs pos="32200">
                <a:srgbClr val="AC7E9E">
                  <a:alpha val="77000"/>
                </a:srgbClr>
              </a:gs>
              <a:gs pos="0">
                <a:srgbClr val="5951F6"/>
              </a:gs>
              <a:gs pos="100000">
                <a:srgbClr val="F9AC5E"/>
              </a:gs>
            </a:gsLst>
            <a:lin ang="78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6C2CA8-2E8D-4EB4-9F01-390EF46A1EC1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65216-A403-45BA-AC0E-172B4D159C4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333038" y="0"/>
            <a:ext cx="18589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latin typeface="Century Gothic" panose="020B0502020202020204" pitchFamily="34" charset="0"/>
          <a:ea typeface="+mj-ea"/>
          <a:cs typeface="Courier New" panose="02070309020205020404" pitchFamily="49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itchFamily="34" charset="0"/>
          <a:cs typeface="Courier New" pitchFamily="49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itchFamily="34" charset="0"/>
          <a:cs typeface="Courier New" pitchFamily="49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itchFamily="34" charset="0"/>
          <a:cs typeface="Courier New" pitchFamily="49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itchFamily="34" charset="0"/>
          <a:cs typeface="Courier New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itchFamily="34" charset="0"/>
          <a:cs typeface="Courier New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itchFamily="34" charset="0"/>
          <a:cs typeface="Courier New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itchFamily="34" charset="0"/>
          <a:cs typeface="Courier New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entury Gothic" pitchFamily="34" charset="0"/>
          <a:cs typeface="Courier New" pitchFamily="49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002060"/>
          </a:solidFill>
          <a:latin typeface="Century Gothic" panose="020B0502020202020204" pitchFamily="34" charset="0"/>
          <a:ea typeface="+mn-ea"/>
          <a:cs typeface="Courier New" panose="02070309020205020404" pitchFamily="49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Century Gothic" panose="020B0502020202020204" pitchFamily="34" charset="0"/>
          <a:ea typeface="+mn-ea"/>
          <a:cs typeface="Courier New" panose="02070309020205020404" pitchFamily="49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Century Gothic" panose="020B0502020202020204" pitchFamily="34" charset="0"/>
          <a:ea typeface="+mn-ea"/>
          <a:cs typeface="Courier New" panose="02070309020205020404" pitchFamily="49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02060"/>
          </a:solidFill>
          <a:latin typeface="Century Gothic" panose="020B0502020202020204" pitchFamily="34" charset="0"/>
          <a:ea typeface="+mn-ea"/>
          <a:cs typeface="Courier New" panose="02070309020205020404" pitchFamily="49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02060"/>
          </a:solidFill>
          <a:latin typeface="Century Gothic" panose="020B0502020202020204" pitchFamily="34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solidFill>
            <a:srgbClr val="F9AC5E">
              <a:alpha val="81175"/>
            </a:srgbClr>
          </a:solidFill>
        </p:spPr>
        <p:txBody>
          <a:bodyPr/>
          <a:lstStyle/>
          <a:p>
            <a:r>
              <a:rPr lang="ru-RU" smtClean="0"/>
              <a:t>Хостинг сайту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 bwMode="auto">
          <a:solidFill>
            <a:srgbClr val="5E54F2">
              <a:alpha val="76862"/>
            </a:srgbClr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/>
              <a:t>Модуль «Веб-технології»</a:t>
            </a:r>
          </a:p>
          <a:p>
            <a:r>
              <a:rPr lang="uk-UA" smtClean="0"/>
              <a:t>Урок </a:t>
            </a:r>
            <a:r>
              <a:rPr lang="ru-RU" smtClean="0"/>
              <a:t>27</a:t>
            </a:r>
          </a:p>
          <a:p>
            <a:endParaRPr lang="ru-RU" smtClean="0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713" y="4910138"/>
            <a:ext cx="3697287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89959"/>
            <a:ext cx="3392129" cy="232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0151390" cy="396756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err="1"/>
              <a:t>Перевагами</a:t>
            </a:r>
            <a:r>
              <a:rPr lang="ru-RU" i="1" dirty="0"/>
              <a:t> </a:t>
            </a:r>
            <a:r>
              <a:rPr lang="ru-RU" dirty="0" err="1" smtClean="0"/>
              <a:t>віртуального</a:t>
            </a:r>
            <a:r>
              <a:rPr lang="ru-RU" dirty="0" smtClean="0"/>
              <a:t> </a:t>
            </a:r>
            <a:r>
              <a:rPr lang="ru-RU" dirty="0"/>
              <a:t>хостингу є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та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адекватним</a:t>
            </a:r>
            <a:r>
              <a:rPr lang="ru-RU" dirty="0"/>
              <a:t> для </a:t>
            </a:r>
            <a:r>
              <a:rPr lang="ru-RU" dirty="0" err="1"/>
              <a:t>функціонування</a:t>
            </a:r>
            <a:r>
              <a:rPr lang="ru-RU" dirty="0"/>
              <a:t> невеликого та </a:t>
            </a:r>
            <a:r>
              <a:rPr lang="ru-RU" dirty="0" err="1"/>
              <a:t>оптимізованого</a:t>
            </a:r>
            <a:r>
              <a:rPr lang="ru-RU" dirty="0"/>
              <a:t> сайта.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err="1" smtClean="0"/>
              <a:t>Недоліками</a:t>
            </a:r>
            <a:r>
              <a:rPr lang="ru-RU" i="1" dirty="0" smtClean="0"/>
              <a:t> </a:t>
            </a:r>
            <a:r>
              <a:rPr lang="ru-RU" dirty="0" err="1" smtClean="0"/>
              <a:t>віртуального</a:t>
            </a:r>
            <a:r>
              <a:rPr lang="ru-RU" dirty="0" smtClean="0"/>
              <a:t> хостингу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через </a:t>
            </a:r>
            <a:r>
              <a:rPr lang="ru-RU" dirty="0" err="1"/>
              <a:t>розподілення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серверу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користувачами</a:t>
            </a:r>
            <a:r>
              <a:rPr lang="ru-RU" dirty="0"/>
              <a:t>, </a:t>
            </a:r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/>
              <a:t>ресурсів</a:t>
            </a:r>
            <a:r>
              <a:rPr lang="ru-RU" dirty="0"/>
              <a:t> одним сайтом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вплинути</a:t>
            </a:r>
            <a:r>
              <a:rPr lang="ru-RU" dirty="0"/>
              <a:t> на роботу </a:t>
            </a:r>
            <a:r>
              <a:rPr lang="ru-RU" dirty="0" err="1"/>
              <a:t>інших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411136" y="3967567"/>
            <a:ext cx="5780864" cy="289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Віртуальний</a:t>
            </a:r>
            <a:r>
              <a:rPr lang="ru-RU" dirty="0"/>
              <a:t> </a:t>
            </a:r>
            <a:r>
              <a:rPr lang="ru-RU" dirty="0" err="1"/>
              <a:t>виділений</a:t>
            </a:r>
            <a:r>
              <a:rPr lang="ru-RU" dirty="0"/>
              <a:t> сервер (VPS </a:t>
            </a:r>
            <a:r>
              <a:rPr lang="ru-RU" dirty="0" err="1"/>
              <a:t>або</a:t>
            </a:r>
            <a:r>
              <a:rPr lang="ru-RU" dirty="0"/>
              <a:t> VDS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8" y="1179102"/>
            <a:ext cx="11176320" cy="3547881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послуга</a:t>
            </a:r>
            <a:r>
              <a:rPr lang="ru-RU" dirty="0" smtClean="0"/>
              <a:t>, в </a:t>
            </a:r>
            <a:r>
              <a:rPr lang="ru-RU" dirty="0"/>
              <a:t>рамках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користувачеві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так званий </a:t>
            </a:r>
            <a:r>
              <a:rPr lang="ru-RU" dirty="0" err="1" smtClean="0"/>
              <a:t>віртуальний</a:t>
            </a:r>
            <a:r>
              <a:rPr lang="ru-RU" dirty="0" smtClean="0"/>
              <a:t> </a:t>
            </a:r>
            <a:r>
              <a:rPr lang="ru-RU" dirty="0" err="1" smtClean="0"/>
              <a:t>виділений</a:t>
            </a:r>
            <a:r>
              <a:rPr lang="ru-RU" dirty="0" smtClean="0"/>
              <a:t> </a:t>
            </a:r>
            <a:r>
              <a:rPr lang="ru-RU" dirty="0"/>
              <a:t>сервер.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операційною</a:t>
            </a:r>
            <a:r>
              <a:rPr lang="ru-RU" dirty="0"/>
              <a:t> системою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управлінню</a:t>
            </a:r>
            <a:r>
              <a:rPr lang="ru-RU" dirty="0"/>
              <a:t> </a:t>
            </a:r>
            <a:r>
              <a:rPr lang="ru-RU" dirty="0" err="1"/>
              <a:t>фізичним</a:t>
            </a:r>
            <a:r>
              <a:rPr lang="ru-RU" dirty="0"/>
              <a:t> </a:t>
            </a:r>
            <a:r>
              <a:rPr lang="ru-RU" dirty="0" err="1"/>
              <a:t>виділеним</a:t>
            </a:r>
            <a:r>
              <a:rPr lang="ru-RU" dirty="0"/>
              <a:t> сервером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Зокрема</a:t>
            </a:r>
            <a:r>
              <a:rPr lang="ru-RU" dirty="0"/>
              <a:t>, права </a:t>
            </a:r>
            <a:r>
              <a:rPr lang="ru-RU" dirty="0" err="1"/>
              <a:t>адміністратора</a:t>
            </a:r>
            <a:r>
              <a:rPr lang="ru-RU" dirty="0"/>
              <a:t>, </a:t>
            </a:r>
            <a:r>
              <a:rPr lang="en-US" dirty="0"/>
              <a:t>root-</a:t>
            </a:r>
            <a:r>
              <a:rPr lang="ru-RU" dirty="0"/>
              <a:t>доступ,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en-US" dirty="0"/>
              <a:t>IP-</a:t>
            </a:r>
            <a:r>
              <a:rPr lang="ru-RU" dirty="0" err="1"/>
              <a:t>адреси</a:t>
            </a:r>
            <a:r>
              <a:rPr lang="ru-RU" dirty="0" smtClean="0"/>
              <a:t>, порти</a:t>
            </a:r>
            <a:r>
              <a:rPr lang="ru-RU" dirty="0"/>
              <a:t>, правила </a:t>
            </a:r>
            <a:r>
              <a:rPr lang="ru-RU" dirty="0" err="1"/>
              <a:t>фільтрування</a:t>
            </a:r>
            <a:r>
              <a:rPr lang="ru-RU" dirty="0"/>
              <a:t> і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маршрутизації</a:t>
            </a: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617058" y="3648380"/>
            <a:ext cx="3574942" cy="320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Виділений</a:t>
            </a:r>
            <a:r>
              <a:rPr lang="ru-RU" dirty="0" smtClean="0"/>
              <a:t> сервер (</a:t>
            </a:r>
            <a:r>
              <a:rPr lang="en-US" i="1" dirty="0" smtClean="0"/>
              <a:t>dedicated server</a:t>
            </a:r>
            <a:r>
              <a:rPr lang="en-US" dirty="0" smtClean="0"/>
              <a:t>)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8" y="1179102"/>
            <a:ext cx="10230923" cy="3059157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Сервер </a:t>
            </a:r>
            <a:r>
              <a:rPr lang="ru-RU" dirty="0" err="1" smtClean="0"/>
              <a:t>надається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 smtClean="0"/>
              <a:t>нестандартних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сервісів</a:t>
            </a:r>
            <a:r>
              <a:rPr lang="ru-RU" dirty="0"/>
              <a:t>), </a:t>
            </a:r>
            <a:r>
              <a:rPr lang="ru-RU" dirty="0" err="1"/>
              <a:t>розміщення</a:t>
            </a:r>
            <a:r>
              <a:rPr lang="ru-RU" dirty="0"/>
              <a:t> «</a:t>
            </a:r>
            <a:r>
              <a:rPr lang="ru-RU" dirty="0" err="1"/>
              <a:t>важких</a:t>
            </a:r>
            <a:r>
              <a:rPr lang="ru-RU" dirty="0"/>
              <a:t>» веб-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співіснувати</a:t>
            </a:r>
            <a:r>
              <a:rPr lang="ru-RU" dirty="0"/>
              <a:t> на одному </a:t>
            </a:r>
            <a:r>
              <a:rPr lang="ru-RU" dirty="0" err="1"/>
              <a:t>сервері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smtClean="0"/>
              <a:t>проектами і </a:t>
            </a:r>
            <a:r>
              <a:rPr lang="ru-RU" dirty="0" err="1"/>
              <a:t>вимагають</a:t>
            </a:r>
            <a:r>
              <a:rPr lang="ru-RU" dirty="0"/>
              <a:t> для себе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сервера </a:t>
            </a:r>
            <a:br>
              <a:rPr lang="ru-RU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266888" y="4238259"/>
            <a:ext cx="4925112" cy="2619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6175"/>
            <a:ext cx="10612438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ru-RU" smtClean="0"/>
              <a:t>Колокація (</a:t>
            </a:r>
            <a:r>
              <a:rPr lang="en-US" i="1" smtClean="0"/>
              <a:t>collocation</a:t>
            </a:r>
            <a:r>
              <a:rPr lang="en-US" smtClean="0"/>
              <a:t>) </a:t>
            </a:r>
            <a:endParaRPr lang="uk-UA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4566"/>
            <a:ext cx="10525391" cy="481874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/>
              <a:t>місця</a:t>
            </a:r>
            <a:r>
              <a:rPr lang="ru-RU" dirty="0"/>
              <a:t> в дата-</a:t>
            </a:r>
            <a:r>
              <a:rPr lang="ru-RU" dirty="0" err="1"/>
              <a:t>центрі</a:t>
            </a:r>
            <a:r>
              <a:rPr lang="ru-RU" dirty="0"/>
              <a:t> провайдера для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(</a:t>
            </a:r>
            <a:r>
              <a:rPr lang="ru-RU" dirty="0" err="1"/>
              <a:t>зазвичай</a:t>
            </a:r>
            <a:r>
              <a:rPr lang="ru-RU" dirty="0"/>
              <a:t> шляхом монтажу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стійці</a:t>
            </a:r>
            <a:r>
              <a:rPr lang="ru-RU" dirty="0"/>
              <a:t>) і </a:t>
            </a:r>
            <a:r>
              <a:rPr lang="ru-RU" dirty="0" err="1"/>
              <a:t>підключення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Інтернету</a:t>
            </a:r>
            <a:r>
              <a:rPr lang="ru-RU" dirty="0"/>
              <a:t>.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/>
              <a:t>інфраструктурою</a:t>
            </a:r>
            <a:r>
              <a:rPr lang="ru-RU" dirty="0"/>
              <a:t> дата-центру (системами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пожежної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Колокацією</a:t>
            </a:r>
            <a:r>
              <a:rPr lang="ru-RU" dirty="0" smtClean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досвідчені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для </a:t>
            </a:r>
            <a:r>
              <a:rPr lang="ru-RU" dirty="0" err="1"/>
              <a:t>підключення</a:t>
            </a:r>
            <a:r>
              <a:rPr lang="ru-RU" dirty="0"/>
              <a:t> і </a:t>
            </a:r>
            <a:r>
              <a:rPr lang="ru-RU" dirty="0" err="1"/>
              <a:t>адміністрування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серверів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967019" y="5053558"/>
            <a:ext cx="3811036" cy="2067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Хмарний</a:t>
            </a:r>
            <a:r>
              <a:rPr lang="ru-RU" dirty="0"/>
              <a:t> хостинг (</a:t>
            </a:r>
            <a:r>
              <a:rPr lang="en-US" i="1" dirty="0" smtClean="0"/>
              <a:t>cloud</a:t>
            </a:r>
            <a:r>
              <a:rPr lang="uk-UA" i="1" dirty="0" smtClean="0"/>
              <a:t> </a:t>
            </a:r>
            <a:r>
              <a:rPr lang="en-US" i="1" dirty="0" smtClean="0"/>
              <a:t>hosting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i="1" dirty="0" smtClean="0"/>
              <a:t>cloud</a:t>
            </a:r>
            <a:r>
              <a:rPr lang="uk-UA" i="1" dirty="0" smtClean="0"/>
              <a:t> </a:t>
            </a:r>
            <a:r>
              <a:rPr lang="en-US" i="1" dirty="0" smtClean="0"/>
              <a:t>storage</a:t>
            </a:r>
            <a:r>
              <a:rPr lang="en-US" dirty="0"/>
              <a:t>)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Послуга</a:t>
            </a:r>
            <a:r>
              <a:rPr lang="ru-RU" dirty="0" smtClean="0"/>
              <a:t> з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, за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на </a:t>
            </a:r>
            <a:r>
              <a:rPr lang="ru-RU" dirty="0" err="1"/>
              <a:t>багатьох</a:t>
            </a:r>
            <a:r>
              <a:rPr lang="ru-RU" dirty="0"/>
              <a:t> серверах,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розподілені</a:t>
            </a:r>
            <a:r>
              <a:rPr lang="ru-RU" dirty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/>
              <a:t>зберігаються</a:t>
            </a:r>
            <a:r>
              <a:rPr lang="ru-RU" dirty="0"/>
              <a:t> у так </a:t>
            </a:r>
            <a:r>
              <a:rPr lang="ru-RU" dirty="0" err="1"/>
              <a:t>званій</a:t>
            </a:r>
            <a:r>
              <a:rPr lang="ru-RU" dirty="0"/>
              <a:t> «</a:t>
            </a:r>
            <a:r>
              <a:rPr lang="ru-RU" dirty="0" err="1"/>
              <a:t>хмарі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серверів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знаходитися</a:t>
            </a:r>
            <a:r>
              <a:rPr lang="ru-RU" dirty="0" smtClean="0"/>
              <a:t> </a:t>
            </a:r>
            <a:r>
              <a:rPr lang="ru-RU" dirty="0"/>
              <a:t>далеко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</a:t>
            </a:r>
            <a:r>
              <a:rPr lang="ru-RU" dirty="0"/>
              <a:t>, але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як один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віртуальний</a:t>
            </a:r>
            <a:r>
              <a:rPr lang="ru-RU" dirty="0"/>
              <a:t> сервер.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Перевагами</a:t>
            </a:r>
            <a:r>
              <a:rPr lang="ru-RU" dirty="0" smtClean="0"/>
              <a:t> </a:t>
            </a:r>
            <a:r>
              <a:rPr lang="ru-RU" dirty="0" err="1"/>
              <a:t>хмарного</a:t>
            </a:r>
            <a:r>
              <a:rPr lang="ru-RU" dirty="0"/>
              <a:t> хостинга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колективної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 та </a:t>
            </a:r>
            <a:r>
              <a:rPr lang="ru-RU" dirty="0" err="1"/>
              <a:t>відсутність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прив’язки</a:t>
            </a:r>
            <a:r>
              <a:rPr lang="ru-RU" dirty="0"/>
              <a:t> до </a:t>
            </a:r>
            <a:r>
              <a:rPr lang="ru-RU" dirty="0" err="1"/>
              <a:t>ресурсів</a:t>
            </a:r>
            <a:r>
              <a:rPr lang="ru-RU" dirty="0"/>
              <a:t> одного </a:t>
            </a:r>
            <a:r>
              <a:rPr lang="ru-RU" dirty="0" err="1"/>
              <a:t>окремого</a:t>
            </a:r>
            <a:r>
              <a:rPr lang="ru-RU" dirty="0"/>
              <a:t> серверу </a:t>
            </a:r>
            <a:br>
              <a:rPr lang="ru-RU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800926" y="3363131"/>
            <a:ext cx="3391073" cy="333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50450" cy="1201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Реселлер</a:t>
            </a:r>
            <a:r>
              <a:rPr lang="ru-RU" dirty="0" smtClean="0"/>
              <a:t> хостинг  (</a:t>
            </a:r>
            <a:r>
              <a:rPr lang="en-US" dirty="0"/>
              <a:t>reseller</a:t>
            </a:r>
            <a:r>
              <a:rPr lang="uk-UA" dirty="0"/>
              <a:t> </a:t>
            </a:r>
            <a:r>
              <a:rPr lang="en-US" dirty="0"/>
              <a:t>hosting)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938" y="1473570"/>
            <a:ext cx="10184428" cy="4803244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хостинг з </a:t>
            </a:r>
            <a:r>
              <a:rPr lang="ru-RU" dirty="0" err="1"/>
              <a:t>послугою</a:t>
            </a:r>
            <a:r>
              <a:rPr lang="ru-RU" dirty="0"/>
              <a:t> перепродажу.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Користувачеві</a:t>
            </a:r>
            <a:r>
              <a:rPr lang="ru-RU" dirty="0" smtClean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розподіляти</a:t>
            </a:r>
            <a:r>
              <a:rPr lang="ru-RU" dirty="0"/>
              <a:t> </a:t>
            </a:r>
            <a:r>
              <a:rPr lang="ru-RU" dirty="0" err="1"/>
              <a:t>дисковий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і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віртуального</a:t>
            </a:r>
            <a:r>
              <a:rPr lang="ru-RU" dirty="0"/>
              <a:t> хостингу </a:t>
            </a:r>
            <a:r>
              <a:rPr lang="ru-RU" dirty="0" err="1"/>
              <a:t>або</a:t>
            </a:r>
            <a:r>
              <a:rPr lang="ru-RU" dirty="0"/>
              <a:t> сервера з метою </a:t>
            </a:r>
            <a:r>
              <a:rPr lang="ru-RU" dirty="0" err="1"/>
              <a:t>розміщення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третіх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</a:t>
            </a:r>
            <a:r>
              <a:rPr lang="ru-RU" dirty="0" smtClean="0"/>
              <a:t>акет </a:t>
            </a:r>
            <a:r>
              <a:rPr lang="ru-RU" dirty="0" err="1"/>
              <a:t>послуг</a:t>
            </a:r>
            <a:r>
              <a:rPr lang="ru-RU" dirty="0"/>
              <a:t> такого хостингу </a:t>
            </a:r>
            <a:r>
              <a:rPr lang="ru-RU" dirty="0" err="1"/>
              <a:t>зазвичай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спеціальне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клієнтською</a:t>
            </a:r>
            <a:r>
              <a:rPr lang="ru-RU" dirty="0" smtClean="0"/>
              <a:t> </a:t>
            </a:r>
            <a:r>
              <a:rPr lang="ru-RU" dirty="0"/>
              <a:t>базою, ресурсами,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надані</a:t>
            </a:r>
            <a:r>
              <a:rPr lang="ru-RU" dirty="0"/>
              <a:t> </a:t>
            </a:r>
            <a:r>
              <a:rPr lang="ru-RU" dirty="0" err="1" smtClean="0"/>
              <a:t>клієнтам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5" name="Picture 2" descr="Результат пошуку зображень за запитом &quot;reseller hosting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8513" y="4735513"/>
            <a:ext cx="377348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ru-RU" smtClean="0"/>
              <a:t>Веб-хостинг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Тип </a:t>
            </a:r>
            <a:r>
              <a:rPr lang="ru-RU" dirty="0" err="1" smtClean="0"/>
              <a:t>інтернет</a:t>
            </a:r>
            <a:r>
              <a:rPr lang="ru-RU" dirty="0" smtClean="0"/>
              <a:t>-хостингу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особам та </a:t>
            </a:r>
            <a:r>
              <a:rPr lang="ru-RU" dirty="0" err="1"/>
              <a:t>організаціям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сайт </a:t>
            </a:r>
            <a:r>
              <a:rPr lang="ru-RU" dirty="0" err="1"/>
              <a:t>доступним</a:t>
            </a:r>
            <a:r>
              <a:rPr lang="ru-RU" dirty="0"/>
              <a:t> через </a:t>
            </a:r>
            <a:r>
              <a:rPr lang="en-US" dirty="0"/>
              <a:t>World Wide Web. </a:t>
            </a:r>
            <a:r>
              <a:rPr lang="ru-RU" dirty="0" err="1"/>
              <a:t>Сайти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сервері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орендовані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інтернет-з’єднання</a:t>
            </a:r>
            <a:r>
              <a:rPr lang="ru-RU" dirty="0"/>
              <a:t>, як правило, </a:t>
            </a:r>
            <a:r>
              <a:rPr lang="ru-RU" dirty="0" err="1"/>
              <a:t>розташовані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інтернет-провайдерів</a:t>
            </a:r>
            <a:r>
              <a:rPr lang="ru-RU" dirty="0"/>
              <a:t> (</a:t>
            </a:r>
            <a:r>
              <a:rPr lang="en-US" dirty="0"/>
              <a:t>ISP)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 для </a:t>
            </a:r>
            <a:r>
              <a:rPr lang="ru-RU" dirty="0" err="1"/>
              <a:t>абонентів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389256" y="4483503"/>
            <a:ext cx="3353933" cy="223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endParaRPr lang="uk-UA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Безкоштовний</a:t>
            </a:r>
            <a:r>
              <a:rPr lang="ru-RU" dirty="0"/>
              <a:t> хостинг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приватні</a:t>
            </a:r>
            <a:r>
              <a:rPr lang="ru-RU" dirty="0"/>
              <a:t> особи </a:t>
            </a:r>
            <a:r>
              <a:rPr lang="ru-RU" dirty="0" smtClean="0"/>
              <a:t>для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 на початковому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 smtClean="0"/>
              <a:t>платний</a:t>
            </a:r>
            <a:r>
              <a:rPr lang="ru-RU" dirty="0" smtClean="0"/>
              <a:t> хостинг</a:t>
            </a:r>
            <a:r>
              <a:rPr lang="ru-RU" dirty="0"/>
              <a:t>, так і </a:t>
            </a:r>
            <a:r>
              <a:rPr lang="ru-RU" dirty="0" err="1"/>
              <a:t>безкоштовний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Комерційні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практично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платного хостинг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en-US" smtClean="0"/>
              <a:t>WordPress-</a:t>
            </a:r>
            <a:r>
              <a:rPr lang="ru-RU" smtClean="0"/>
              <a:t>хостинг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/>
              <a:t>створений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en-US" dirty="0"/>
              <a:t>WordPress. </a:t>
            </a: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сервер </a:t>
            </a:r>
            <a:r>
              <a:rPr lang="ru-RU" dirty="0" err="1"/>
              <a:t>налаштований</a:t>
            </a:r>
            <a:r>
              <a:rPr lang="ru-RU" dirty="0"/>
              <a:t> на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оптимальний</a:t>
            </a:r>
            <a:r>
              <a:rPr lang="ru-RU" dirty="0" smtClean="0"/>
              <a:t> </a:t>
            </a:r>
            <a:r>
              <a:rPr lang="ru-RU" dirty="0"/>
              <a:t>режим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з </a:t>
            </a:r>
            <a:r>
              <a:rPr lang="en-US" dirty="0"/>
              <a:t>CMS WordPress</a:t>
            </a:r>
            <a:r>
              <a:rPr lang="en-US" dirty="0" smtClean="0"/>
              <a:t>.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є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плагіни</a:t>
            </a:r>
            <a:r>
              <a:rPr lang="ru-RU" dirty="0"/>
              <a:t> для </a:t>
            </a:r>
            <a:r>
              <a:rPr lang="ru-RU" dirty="0" err="1"/>
              <a:t>кешування</a:t>
            </a:r>
            <a:r>
              <a:rPr lang="ru-RU" dirty="0"/>
              <a:t>,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оптимізованій</a:t>
            </a:r>
            <a:r>
              <a:rPr lang="ru-RU" dirty="0" smtClean="0"/>
              <a:t> </a:t>
            </a:r>
            <a:r>
              <a:rPr lang="ru-RU" dirty="0" err="1"/>
              <a:t>конфігурації</a:t>
            </a:r>
            <a:r>
              <a:rPr lang="ru-RU" dirty="0"/>
              <a:t> сайт </a:t>
            </a:r>
            <a:r>
              <a:rPr lang="ru-RU" dirty="0" err="1"/>
              <a:t>швидше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завантажується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з </a:t>
            </a:r>
            <a:r>
              <a:rPr lang="en-US" dirty="0"/>
              <a:t>WordPress,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додаткові</a:t>
            </a:r>
            <a:r>
              <a:rPr lang="ru-RU" dirty="0"/>
              <a:t> теми </a:t>
            </a:r>
            <a:r>
              <a:rPr lang="en-US" dirty="0"/>
              <a:t>WordPress, </a:t>
            </a:r>
            <a:r>
              <a:rPr lang="ru-RU" dirty="0" err="1" smtClean="0"/>
              <a:t>конструктори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перегортань</a:t>
            </a:r>
            <a:r>
              <a:rPr lang="ru-RU" dirty="0"/>
              <a:t> і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Прикладом </a:t>
            </a:r>
            <a:r>
              <a:rPr lang="ru-RU" dirty="0"/>
              <a:t>такого хостингу є перший 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спеціалізований</a:t>
            </a:r>
            <a:r>
              <a:rPr lang="ru-RU" dirty="0" smtClean="0"/>
              <a:t> хостинг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(</a:t>
            </a:r>
            <a:r>
              <a:rPr lang="en-US" dirty="0"/>
              <a:t>https://wphost.me/). </a:t>
            </a:r>
            <a:br>
              <a:rPr lang="en-US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993701" y="4552628"/>
            <a:ext cx="3839111" cy="2305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Що таке хостинг</a:t>
            </a:r>
            <a:endParaRPr lang="uk-UA" smtClean="0"/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25" y="1349375"/>
            <a:ext cx="9513888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uk-UA" smtClean="0"/>
              <a:t>Цікаво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8" y="1394847"/>
            <a:ext cx="7193255" cy="557939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безперечним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є </a:t>
            </a:r>
            <a:r>
              <a:rPr lang="en-US" dirty="0"/>
              <a:t>WEB Services Amazon, </a:t>
            </a:r>
            <a:r>
              <a:rPr lang="ru-RU" dirty="0" err="1"/>
              <a:t>скорочено</a:t>
            </a:r>
            <a:r>
              <a:rPr lang="ru-RU" dirty="0"/>
              <a:t> </a:t>
            </a:r>
            <a:r>
              <a:rPr lang="en-US" dirty="0"/>
              <a:t>AWS (https://aws.amazon.com/),</a:t>
            </a:r>
            <a:br>
              <a:rPr lang="en-US" dirty="0"/>
            </a:b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величезним</a:t>
            </a:r>
            <a:r>
              <a:rPr lang="ru-RU" dirty="0"/>
              <a:t> набором </a:t>
            </a:r>
            <a:r>
              <a:rPr lang="ru-RU" dirty="0" err="1"/>
              <a:t>інструментів</a:t>
            </a:r>
            <a:r>
              <a:rPr lang="ru-RU" dirty="0"/>
              <a:t>. Платформа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піонером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й </a:t>
            </a:r>
            <a:r>
              <a:rPr lang="ru-RU" dirty="0" err="1"/>
              <a:t>завоювала</a:t>
            </a:r>
            <a:r>
              <a:rPr lang="ru-RU" dirty="0"/>
              <a:t> </a:t>
            </a:r>
            <a:r>
              <a:rPr lang="ru-RU" dirty="0" err="1"/>
              <a:t>чималий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en-US" dirty="0" smtClean="0"/>
              <a:t>Amazon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і </a:t>
            </a:r>
            <a:r>
              <a:rPr lang="ru-RU" dirty="0" err="1"/>
              <a:t>продовжують</a:t>
            </a:r>
            <a:r>
              <a:rPr lang="ru-RU" dirty="0"/>
              <a:t> </a:t>
            </a:r>
            <a:r>
              <a:rPr lang="ru-RU" dirty="0" err="1"/>
              <a:t>зростати</a:t>
            </a:r>
            <a:r>
              <a:rPr lang="ru-RU" dirty="0"/>
              <a:t> в </a:t>
            </a:r>
            <a:r>
              <a:rPr lang="ru-RU" dirty="0" err="1"/>
              <a:t>геометричній</a:t>
            </a:r>
            <a:r>
              <a:rPr lang="ru-RU" dirty="0"/>
              <a:t> </a:t>
            </a:r>
            <a:r>
              <a:rPr lang="ru-RU" dirty="0" err="1"/>
              <a:t>прогресії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348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738" y="3052763"/>
            <a:ext cx="489426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uk-UA" smtClean="0"/>
              <a:t>Цікаво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8" y="1394847"/>
            <a:ext cx="7193255" cy="557939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Microsoft Azure (https://azure.microsoft.com/en-us/) — </a:t>
            </a:r>
            <a:r>
              <a:rPr lang="ru-RU" dirty="0" err="1"/>
              <a:t>близький</a:t>
            </a:r>
            <a:r>
              <a:rPr lang="ru-RU" dirty="0"/>
              <a:t> конкурент </a:t>
            </a:r>
            <a:r>
              <a:rPr lang="en-US" dirty="0"/>
              <a:t>AWS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розвиненою</a:t>
            </a:r>
            <a:r>
              <a:rPr lang="ru-RU" dirty="0"/>
              <a:t> </a:t>
            </a:r>
            <a:r>
              <a:rPr lang="ru-RU" dirty="0" err="1"/>
              <a:t>інфраструктурою</a:t>
            </a:r>
            <a:r>
              <a:rPr lang="ru-RU" dirty="0"/>
              <a:t>. Система </a:t>
            </a:r>
            <a:r>
              <a:rPr lang="ru-RU" dirty="0" err="1"/>
              <a:t>існує</a:t>
            </a:r>
            <a:r>
              <a:rPr lang="ru-RU" dirty="0"/>
              <a:t> з 2010 року й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швидкими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темпами. </a:t>
            </a:r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en-US" dirty="0"/>
              <a:t>Microsoft Azure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багатогранну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складну</a:t>
            </a:r>
            <a:r>
              <a:rPr lang="ru-RU" dirty="0"/>
              <a:t> систему, яка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/>
              <a:t>,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і </a:t>
            </a:r>
            <a:r>
              <a:rPr lang="ru-RU" dirty="0" err="1"/>
              <a:t>фреймворків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58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8825" y="2386013"/>
            <a:ext cx="48942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uk-UA" smtClean="0"/>
              <a:t>Цікаво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8" y="1394847"/>
            <a:ext cx="7193255" cy="557939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Третє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en-US" dirty="0"/>
              <a:t>Google Cloud (https://cloud.google.com/),</a:t>
            </a:r>
            <a:br>
              <a:rPr lang="en-US" dirty="0"/>
            </a:b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на ринку </a:t>
            </a:r>
            <a:r>
              <a:rPr lang="ru-RU" dirty="0" err="1"/>
              <a:t>хмарного</a:t>
            </a:r>
            <a:r>
              <a:rPr lang="ru-RU" dirty="0"/>
              <a:t> </a:t>
            </a:r>
            <a:r>
              <a:rPr lang="ru-RU" dirty="0" err="1"/>
              <a:t>хостінгу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провідна</a:t>
            </a:r>
            <a:r>
              <a:rPr lang="ru-RU" dirty="0"/>
              <a:t> роль у </a:t>
            </a:r>
            <a:r>
              <a:rPr lang="ru-RU" dirty="0" err="1"/>
              <a:t>галузі</a:t>
            </a:r>
            <a:r>
              <a:rPr lang="ru-RU" dirty="0"/>
              <a:t> штучного </a:t>
            </a:r>
            <a:r>
              <a:rPr lang="ru-RU" dirty="0" err="1"/>
              <a:t>інтелекту</a:t>
            </a:r>
            <a:r>
              <a:rPr lang="ru-RU" dirty="0"/>
              <a:t>, </a:t>
            </a:r>
            <a:r>
              <a:rPr lang="ru-RU" dirty="0" smtClean="0"/>
              <a:t>машинного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/>
              <a:t>й </a:t>
            </a:r>
            <a:r>
              <a:rPr lang="ru-RU" dirty="0" err="1"/>
              <a:t>аналітики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86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738" y="3052763"/>
            <a:ext cx="489426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uk-UA" smtClean="0"/>
              <a:t>Цікаво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Зараз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1,94 </a:t>
            </a:r>
            <a:r>
              <a:rPr lang="ru-RU" dirty="0"/>
              <a:t>млрд веб-</a:t>
            </a:r>
            <a:r>
              <a:rPr lang="ru-RU" dirty="0" err="1"/>
              <a:t>сайтів</a:t>
            </a:r>
            <a:r>
              <a:rPr lang="ru-RU" dirty="0"/>
              <a:t>. </a:t>
            </a:r>
            <a:r>
              <a:rPr lang="ru-RU" dirty="0" smtClean="0"/>
              <a:t>Перша </a:t>
            </a:r>
            <a:r>
              <a:rPr lang="ru-RU" dirty="0" err="1" smtClean="0"/>
              <a:t>мільярдна</a:t>
            </a:r>
            <a:r>
              <a:rPr lang="ru-RU" dirty="0" smtClean="0"/>
              <a:t> </a:t>
            </a:r>
            <a:r>
              <a:rPr lang="ru-RU" dirty="0" err="1"/>
              <a:t>позначка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досягнута</a:t>
            </a:r>
            <a:r>
              <a:rPr lang="ru-RU" dirty="0"/>
              <a:t> у </a:t>
            </a:r>
            <a:r>
              <a:rPr lang="ru-RU" dirty="0" err="1"/>
              <a:t>вересні</a:t>
            </a:r>
            <a:r>
              <a:rPr lang="ru-RU" dirty="0"/>
              <a:t> 2014 </a:t>
            </a:r>
            <a:r>
              <a:rPr lang="ru-RU" dirty="0" smtClean="0"/>
              <a:t>року.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10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 smtClean="0"/>
              <a:t>хостингових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/>
              <a:t>становлять</a:t>
            </a:r>
            <a:r>
              <a:rPr lang="ru-RU" dirty="0"/>
              <a:t> 24 </a:t>
            </a:r>
            <a:r>
              <a:rPr lang="ru-RU" dirty="0" smtClean="0"/>
              <a:t>% ринку </a:t>
            </a:r>
            <a:r>
              <a:rPr lang="ru-RU" dirty="0"/>
              <a:t>веб-хостингу, </a:t>
            </a:r>
            <a:r>
              <a:rPr lang="ru-RU" dirty="0" err="1"/>
              <a:t>тобто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четвертий</a:t>
            </a:r>
            <a:r>
              <a:rPr lang="ru-RU" dirty="0"/>
              <a:t> </a:t>
            </a:r>
            <a:r>
              <a:rPr lang="ru-RU" dirty="0" smtClean="0"/>
              <a:t>веб-сайт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Панель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smtClean="0"/>
              <a:t>веб-хостингом</a:t>
            </a:r>
            <a:br>
              <a:rPr lang="ru-RU" dirty="0" smtClean="0"/>
            </a:br>
            <a:r>
              <a:rPr lang="ru-RU" dirty="0" err="1" smtClean="0"/>
              <a:t>дозволяє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8" y="1179102"/>
            <a:ext cx="10990340" cy="567889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керувати</a:t>
            </a:r>
            <a:r>
              <a:rPr lang="ru-RU" dirty="0" smtClean="0"/>
              <a:t> файлами;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здійснювати</a:t>
            </a:r>
            <a:r>
              <a:rPr lang="ru-RU" dirty="0" smtClean="0"/>
              <a:t> статистику </a:t>
            </a:r>
            <a:r>
              <a:rPr lang="ru-RU" dirty="0" err="1" smtClean="0"/>
              <a:t>трафіку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адмініструвати</a:t>
            </a:r>
            <a:r>
              <a:rPr lang="ru-RU" dirty="0" smtClean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/>
              <a:t>облікові</a:t>
            </a:r>
            <a:r>
              <a:rPr lang="ru-RU" dirty="0"/>
              <a:t> </a:t>
            </a:r>
            <a:r>
              <a:rPr lang="ru-RU" dirty="0" smtClean="0"/>
              <a:t>записи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/>
              <a:t>пошти</a:t>
            </a:r>
            <a:r>
              <a:rPr lang="ru-RU" dirty="0"/>
              <a:t> та</a:t>
            </a:r>
            <a:br>
              <a:rPr lang="ru-RU" dirty="0"/>
            </a:br>
            <a:r>
              <a:rPr lang="ru-RU" dirty="0" err="1" smtClean="0"/>
              <a:t>конфігурацію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керувати</a:t>
            </a:r>
            <a:r>
              <a:rPr lang="ru-RU" dirty="0" smtClean="0"/>
              <a:t> </a:t>
            </a:r>
            <a:r>
              <a:rPr lang="ru-RU" dirty="0"/>
              <a:t>протоколом </a:t>
            </a:r>
            <a:r>
              <a:rPr lang="en-US" dirty="0"/>
              <a:t>FTP</a:t>
            </a:r>
            <a:r>
              <a:rPr lang="en-US" dirty="0" smtClean="0"/>
              <a:t>;</a:t>
            </a:r>
            <a:r>
              <a:rPr lang="uk-UA" dirty="0" smtClean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переадресацію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автоматизувати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задач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популярної</a:t>
            </a:r>
            <a:r>
              <a:rPr lang="ru-RU" dirty="0" smtClean="0"/>
              <a:t> </a:t>
            </a:r>
            <a:r>
              <a:rPr lang="ru-RU" dirty="0" err="1"/>
              <a:t>утиліти</a:t>
            </a:r>
            <a:r>
              <a:rPr lang="ru-RU" dirty="0"/>
              <a:t> </a:t>
            </a:r>
            <a:r>
              <a:rPr lang="en-US" dirty="0" err="1"/>
              <a:t>Cron</a:t>
            </a:r>
            <a:r>
              <a:rPr lang="en-US" dirty="0" smtClean="0"/>
              <a:t>);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en-US" dirty="0"/>
              <a:t>DNS. </a:t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endParaRPr lang="uk-UA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48" y="1179102"/>
            <a:ext cx="6061879" cy="567889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cPanel</a:t>
            </a:r>
            <a:r>
              <a:rPr lang="en-US" dirty="0"/>
              <a:t> </a:t>
            </a:r>
            <a:r>
              <a:rPr lang="ru-RU" dirty="0"/>
              <a:t>є </a:t>
            </a:r>
            <a:r>
              <a:rPr lang="ru-RU" dirty="0" err="1"/>
              <a:t>найпопулярнішою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панеллю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хостингом</a:t>
            </a:r>
            <a:br>
              <a:rPr lang="ru-RU" dirty="0"/>
            </a:br>
            <a:r>
              <a:rPr lang="ru-RU" dirty="0" smtClean="0"/>
              <a:t>онлайн.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cPanel</a:t>
            </a:r>
            <a:r>
              <a:rPr lang="en-US" dirty="0" smtClean="0"/>
              <a:t> </a:t>
            </a:r>
            <a:r>
              <a:rPr lang="ru-RU" dirty="0" err="1"/>
              <a:t>розроблена</a:t>
            </a:r>
            <a:r>
              <a:rPr lang="ru-RU" dirty="0"/>
              <a:t> на початку</a:t>
            </a:r>
            <a:br>
              <a:rPr lang="ru-RU" dirty="0"/>
            </a:br>
            <a:r>
              <a:rPr lang="ru-RU" dirty="0"/>
              <a:t>1996 року для </a:t>
            </a:r>
            <a:r>
              <a:rPr lang="ru-RU" dirty="0" err="1"/>
              <a:t>серверів</a:t>
            </a:r>
            <a:r>
              <a:rPr lang="ru-RU" dirty="0"/>
              <a:t> </a:t>
            </a:r>
            <a:r>
              <a:rPr lang="en-US" dirty="0"/>
              <a:t>Linux.</a:t>
            </a:r>
            <a:br>
              <a:rPr lang="en-US" dirty="0"/>
            </a:b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 панель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smtClean="0"/>
              <a:t>хостингом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en-US" dirty="0" err="1"/>
              <a:t>Enkompass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ru-RU" dirty="0" err="1" smtClean="0"/>
              <a:t>створену</a:t>
            </a:r>
            <a:r>
              <a:rPr lang="ru-RU" dirty="0" smtClean="0"/>
              <a:t> для </a:t>
            </a:r>
            <a:r>
              <a:rPr lang="ru-RU" dirty="0" err="1" smtClean="0"/>
              <a:t>серверів</a:t>
            </a:r>
            <a:r>
              <a:rPr lang="ru-RU" dirty="0" smtClean="0"/>
              <a:t> </a:t>
            </a:r>
            <a:r>
              <a:rPr lang="en-US" dirty="0" smtClean="0"/>
              <a:t>Windows</a:t>
            </a:r>
            <a:r>
              <a:rPr lang="en-US" dirty="0"/>
              <a:t>. 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додаткова</a:t>
            </a:r>
            <a:r>
              <a:rPr lang="ru-RU" dirty="0" smtClean="0"/>
              <a:t> </a:t>
            </a:r>
            <a:r>
              <a:rPr lang="ru-RU" dirty="0"/>
              <a:t>панель </a:t>
            </a:r>
            <a:r>
              <a:rPr lang="ru-RU" dirty="0" err="1" smtClean="0"/>
              <a:t>керування</a:t>
            </a:r>
            <a:r>
              <a:rPr lang="ru-RU" dirty="0" smtClean="0"/>
              <a:t>, яка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 smtClean="0"/>
              <a:t>адмініструвати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веб-</a:t>
            </a:r>
            <a:r>
              <a:rPr lang="ru-RU" dirty="0" err="1" smtClean="0"/>
              <a:t>сайтів</a:t>
            </a:r>
            <a:r>
              <a:rPr lang="ru-RU" dirty="0" smtClean="0"/>
              <a:t> і </a:t>
            </a:r>
            <a:r>
              <a:rPr lang="ru-RU" dirty="0" err="1"/>
              <a:t>налаштувати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аспект</a:t>
            </a:r>
            <a:br>
              <a:rPr lang="ru-RU" dirty="0"/>
            </a:br>
            <a:r>
              <a:rPr lang="ru-RU" dirty="0"/>
              <a:t>сервера. </a:t>
            </a:r>
            <a:br>
              <a:rPr lang="ru-RU" dirty="0"/>
            </a:br>
            <a:endParaRPr lang="ru-RU" dirty="0"/>
          </a:p>
        </p:txBody>
      </p:sp>
      <p:pic>
        <p:nvPicPr>
          <p:cNvPr id="399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1479550"/>
            <a:ext cx="61055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uk-UA" smtClean="0"/>
              <a:t>Цікаво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низка </a:t>
            </a:r>
            <a:r>
              <a:rPr lang="ru-RU" dirty="0" smtClean="0"/>
              <a:t>панелей </a:t>
            </a:r>
            <a:r>
              <a:rPr lang="ru-RU" dirty="0" err="1" smtClean="0"/>
              <a:t>керування</a:t>
            </a:r>
            <a:r>
              <a:rPr lang="ru-RU" dirty="0" smtClean="0"/>
              <a:t> веб-хостингом (</a:t>
            </a:r>
            <a:r>
              <a:rPr lang="en-US" dirty="0"/>
              <a:t>Parallels Plesk Panel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en-US" dirty="0" err="1" smtClean="0"/>
              <a:t>DirectAdmin</a:t>
            </a:r>
            <a:r>
              <a:rPr lang="en-US" dirty="0"/>
              <a:t>, </a:t>
            </a:r>
            <a:r>
              <a:rPr lang="en-US" dirty="0" err="1"/>
              <a:t>Webmin</a:t>
            </a:r>
            <a:r>
              <a:rPr lang="en-US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/>
              <a:t>хостингові</a:t>
            </a:r>
            <a:r>
              <a:rPr lang="ru-RU" dirty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/>
              <a:t>один тип</a:t>
            </a:r>
            <a:br>
              <a:rPr lang="ru-RU" dirty="0"/>
            </a:br>
            <a:r>
              <a:rPr lang="ru-RU" dirty="0" err="1"/>
              <a:t>панелі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хостингом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 smtClean="0"/>
              <a:t>обирати</a:t>
            </a:r>
            <a:r>
              <a:rPr lang="ru-RU" dirty="0" smtClean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smtClean="0"/>
              <a:t>панелей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/>
              <a:t>хостингом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/>
              <a:t>одним </a:t>
            </a:r>
            <a:r>
              <a:rPr lang="ru-RU" dirty="0" err="1"/>
              <a:t>натисканням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кнопки </a:t>
            </a:r>
            <a:r>
              <a:rPr lang="ru-RU" dirty="0" err="1" smtClean="0"/>
              <a:t>установлювати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/>
              <a:t>сценарії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</a:t>
            </a:r>
            <a:br>
              <a:rPr lang="ru-RU" dirty="0"/>
            </a:br>
            <a:r>
              <a:rPr lang="en-US" dirty="0"/>
              <a:t>WordPress. </a:t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uk-UA" smtClean="0"/>
              <a:t>Аналізуємо.Обговорюємо</a:t>
            </a:r>
            <a:endParaRPr lang="ru-RU" smtClean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smtClean="0"/>
              <a:t>хостинг?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Назвіть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 smtClean="0"/>
              <a:t>хостингів</a:t>
            </a:r>
            <a:r>
              <a:rPr lang="ru-RU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Опишіть</a:t>
            </a:r>
            <a:r>
              <a:rPr lang="ru-RU" dirty="0" smtClean="0"/>
              <a:t> </a:t>
            </a:r>
            <a:r>
              <a:rPr lang="ru-RU" dirty="0" err="1"/>
              <a:t>різницю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віртуальним</a:t>
            </a:r>
            <a:r>
              <a:rPr lang="ru-RU" dirty="0"/>
              <a:t> </a:t>
            </a:r>
            <a:r>
              <a:rPr lang="ru-RU" dirty="0" err="1"/>
              <a:t>виділеним</a:t>
            </a:r>
            <a:r>
              <a:rPr lang="ru-RU" dirty="0"/>
              <a:t> сервером; </a:t>
            </a:r>
            <a:r>
              <a:rPr lang="ru-RU" dirty="0" err="1" smtClean="0"/>
              <a:t>виділеним</a:t>
            </a:r>
            <a:r>
              <a:rPr lang="ru-RU" dirty="0" smtClean="0"/>
              <a:t> сервером.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 smtClean="0"/>
              <a:t>Пригадайте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smtClean="0"/>
              <a:t>SSL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/>
              <a:t>Які</a:t>
            </a:r>
            <a:r>
              <a:rPr lang="ru-RU" dirty="0"/>
              <a:t>, на вашу думку,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безкоштовний</a:t>
            </a:r>
            <a:r>
              <a:rPr lang="ru-RU" dirty="0"/>
              <a:t> хостинг?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25" y="180975"/>
            <a:ext cx="9486900" cy="1252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rgbClr val="060642"/>
                </a:solidFill>
              </a:rPr>
              <a:t>Завдання</a:t>
            </a:r>
            <a:r>
              <a:rPr lang="ru-RU" dirty="0">
                <a:solidFill>
                  <a:srgbClr val="060642"/>
                </a:solidFill>
              </a:rPr>
              <a:t> для </a:t>
            </a:r>
            <a:r>
              <a:rPr lang="ru-RU" dirty="0" err="1">
                <a:solidFill>
                  <a:srgbClr val="060642"/>
                </a:solidFill>
              </a:rPr>
              <a:t>самостійного</a:t>
            </a:r>
            <a:r>
              <a:rPr lang="ru-RU" dirty="0">
                <a:solidFill>
                  <a:srgbClr val="060642"/>
                </a:solidFill>
              </a:rPr>
              <a:t> </a:t>
            </a:r>
            <a:r>
              <a:rPr lang="ru-RU" dirty="0" err="1" smtClean="0">
                <a:solidFill>
                  <a:srgbClr val="060642"/>
                </a:solidFill>
              </a:rPr>
              <a:t>виконання</a:t>
            </a:r>
            <a:endParaRPr lang="ru-RU" dirty="0"/>
          </a:p>
        </p:txBody>
      </p:sp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72737" y="1433945"/>
            <a:ext cx="3289895" cy="5143836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err="1" smtClean="0"/>
              <a:t>Перегляньте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проаналізуйте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та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 smtClean="0"/>
              <a:t>представлених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хостінгу</a:t>
            </a:r>
            <a:r>
              <a:rPr lang="ru-RU" dirty="0" smtClean="0"/>
              <a:t>. </a:t>
            </a:r>
            <a:r>
              <a:rPr lang="ru-RU" dirty="0" err="1" smtClean="0"/>
              <a:t>Створіть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en-US" dirty="0" smtClean="0"/>
              <a:t>PRO </a:t>
            </a:r>
            <a:r>
              <a:rPr lang="uk-UA" dirty="0" smtClean="0"/>
              <a:t>і</a:t>
            </a:r>
            <a:r>
              <a:rPr lang="en-US" dirty="0" smtClean="0"/>
              <a:t> CONTRA</a:t>
            </a:r>
            <a:r>
              <a:rPr lang="uk-UA" dirty="0" smtClean="0"/>
              <a:t> для кожного типу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13138" y="1647825"/>
            <a:ext cx="850423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8938" cy="1260475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uk-UA" smtClean="0"/>
              <a:t>Домашнє завдання 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62981" y="2256503"/>
            <a:ext cx="8061632" cy="216502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Знайдіть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інтернет-провайдерів</a:t>
            </a:r>
            <a:r>
              <a:rPr lang="ru-RU" dirty="0"/>
              <a:t>. </a:t>
            </a:r>
            <a:r>
              <a:rPr lang="ru-RU" dirty="0" err="1" smtClean="0"/>
              <a:t>Порівняйте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 smtClean="0"/>
              <a:t>збережіть</a:t>
            </a:r>
            <a:r>
              <a:rPr lang="ru-RU" dirty="0" smtClean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інфографіки</a:t>
            </a:r>
            <a:r>
              <a:rPr lang="ru-RU" dirty="0"/>
              <a:t> </a:t>
            </a:r>
            <a:br>
              <a:rPr lang="ru-RU" dirty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ru-RU" smtClean="0"/>
              <a:t>Веб-хостинг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 smtClean="0"/>
              <a:t>Послуга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приватним</a:t>
            </a:r>
            <a:r>
              <a:rPr lang="ru-RU" dirty="0"/>
              <a:t> особам,</a:t>
            </a:r>
            <a:br>
              <a:rPr lang="ru-RU" dirty="0"/>
            </a:br>
            <a:r>
              <a:rPr lang="ru-RU" dirty="0" err="1"/>
              <a:t>підприємствам</a:t>
            </a:r>
            <a:r>
              <a:rPr lang="ru-RU" dirty="0"/>
              <a:t> і </a:t>
            </a:r>
            <a:r>
              <a:rPr lang="ru-RU" dirty="0" err="1"/>
              <a:t>організаціям</a:t>
            </a:r>
            <a:r>
              <a:rPr lang="ru-RU" dirty="0"/>
              <a:t> </a:t>
            </a:r>
            <a:r>
              <a:rPr lang="ru-RU" dirty="0" err="1"/>
              <a:t>розміщувати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вебсайт </a:t>
            </a:r>
            <a:r>
              <a:rPr lang="ru-RU" dirty="0" err="1"/>
              <a:t>або</a:t>
            </a:r>
            <a:r>
              <a:rPr lang="ru-RU" dirty="0"/>
              <a:t> веб-</a:t>
            </a:r>
            <a:r>
              <a:rPr lang="ru-RU" dirty="0" err="1"/>
              <a:t>сторінку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Хостинг </a:t>
            </a:r>
            <a:r>
              <a:rPr lang="ru-RU" b="1" dirty="0"/>
              <a:t>(англ. </a:t>
            </a:r>
            <a:r>
              <a:rPr lang="en-US" b="1" i="1" dirty="0"/>
              <a:t>hosting</a:t>
            </a:r>
            <a:r>
              <a:rPr lang="en-US" b="1" dirty="0"/>
              <a:t>) — </a:t>
            </a:r>
            <a:r>
              <a:rPr lang="ru-RU" b="1" dirty="0" err="1"/>
              <a:t>послуга</a:t>
            </a:r>
            <a:r>
              <a:rPr lang="ru-RU" b="1" dirty="0"/>
              <a:t>, </a:t>
            </a:r>
            <a:r>
              <a:rPr lang="ru-RU" b="1" dirty="0" smtClean="0"/>
              <a:t>яка </a:t>
            </a:r>
            <a:r>
              <a:rPr lang="ru-RU" b="1" dirty="0" err="1"/>
              <a:t>включає</a:t>
            </a:r>
            <a:r>
              <a:rPr lang="ru-RU" b="1" dirty="0"/>
              <a:t>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дискового </a:t>
            </a:r>
            <a:r>
              <a:rPr lang="ru-RU" b="1" dirty="0"/>
              <a:t>простору, </a:t>
            </a:r>
            <a:r>
              <a:rPr lang="ru-RU" b="1" dirty="0" err="1"/>
              <a:t>підключення</a:t>
            </a:r>
            <a:r>
              <a:rPr lang="ru-RU" b="1" dirty="0"/>
              <a:t> до </a:t>
            </a:r>
            <a:r>
              <a:rPr lang="ru-RU" b="1" dirty="0" err="1"/>
              <a:t>мережі</a:t>
            </a:r>
            <a:r>
              <a:rPr lang="ru-RU" b="1" dirty="0"/>
              <a:t>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err="1"/>
              <a:t>розміщення</a:t>
            </a:r>
            <a:r>
              <a:rPr lang="ru-RU" b="1" dirty="0"/>
              <a:t> </a:t>
            </a:r>
            <a:r>
              <a:rPr lang="ru-RU" b="1" dirty="0" err="1"/>
              <a:t>фізичної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 на </a:t>
            </a:r>
            <a:r>
              <a:rPr lang="ru-RU" b="1" dirty="0" err="1"/>
              <a:t>сервері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/>
              <a:t>постійно</a:t>
            </a:r>
            <a:r>
              <a:rPr lang="ru-RU" b="1" dirty="0"/>
              <a:t> </a:t>
            </a:r>
            <a:r>
              <a:rPr lang="ru-RU" b="1" dirty="0" err="1"/>
              <a:t>перебуває</a:t>
            </a:r>
            <a:r>
              <a:rPr lang="ru-RU" b="1" dirty="0"/>
              <a:t> в </a:t>
            </a:r>
            <a:r>
              <a:rPr lang="ru-RU" b="1" dirty="0" err="1"/>
              <a:t>мережі</a:t>
            </a:r>
            <a:r>
              <a:rPr lang="ru-RU" b="1" dirty="0"/>
              <a:t> (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Інтернету</a:t>
            </a:r>
            <a:r>
              <a:rPr lang="ru-RU" b="1" dirty="0"/>
              <a:t>)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74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6638" y="3322638"/>
            <a:ext cx="3535362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endParaRPr lang="uk-UA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0949" y="1179102"/>
            <a:ext cx="7450394" cy="4798911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Поняття</a:t>
            </a:r>
            <a:r>
              <a:rPr lang="ru-RU" dirty="0"/>
              <a:t> хостингу </a:t>
            </a:r>
            <a:r>
              <a:rPr lang="ru-RU" dirty="0" err="1" smtClean="0"/>
              <a:t>включає</a:t>
            </a:r>
            <a:r>
              <a:rPr lang="ru-RU" dirty="0" smtClean="0"/>
              <a:t> широкий </a:t>
            </a:r>
            <a:r>
              <a:rPr lang="ru-RU" dirty="0"/>
              <a:t>спектр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апаратного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поняттям</a:t>
            </a:r>
            <a:r>
              <a:rPr lang="ru-RU" dirty="0"/>
              <a:t>, як </a:t>
            </a:r>
            <a:r>
              <a:rPr lang="ru-RU" dirty="0" err="1"/>
              <a:t>мінімум</a:t>
            </a:r>
            <a:r>
              <a:rPr lang="ru-RU" dirty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/>
              <a:t>сайта на </a:t>
            </a:r>
            <a:r>
              <a:rPr lang="ru-RU" dirty="0" err="1"/>
              <a:t>сервері</a:t>
            </a:r>
            <a:r>
              <a:rPr lang="ru-RU" dirty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/>
              <a:t>запущене</a:t>
            </a:r>
            <a:r>
              <a:rPr lang="ru-RU" dirty="0"/>
              <a:t> ПЗ, </a:t>
            </a:r>
            <a:r>
              <a:rPr lang="ru-RU" dirty="0" err="1"/>
              <a:t>необхідне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/>
              <a:t>(веб-сервер). </a:t>
            </a:r>
            <a:br>
              <a:rPr lang="ru-RU" dirty="0"/>
            </a:br>
            <a:endParaRPr lang="ru-RU" dirty="0"/>
          </a:p>
        </p:txBody>
      </p:sp>
      <p:pic>
        <p:nvPicPr>
          <p:cNvPr id="184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6938" y="2395538"/>
            <a:ext cx="4945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2225"/>
            <a:ext cx="10304463" cy="1201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Хостинг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 smtClean="0"/>
              <a:t>обмежений</a:t>
            </a:r>
            <a:r>
              <a:rPr lang="ru-RU" dirty="0" smtClean="0"/>
              <a:t> </a:t>
            </a:r>
            <a:r>
              <a:rPr lang="ru-RU" dirty="0" err="1"/>
              <a:t>розміщенням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0948" y="1533063"/>
            <a:ext cx="10213258" cy="4798911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кореспонденції</a:t>
            </a:r>
            <a:r>
              <a:rPr lang="ru-RU" dirty="0" smtClean="0"/>
              <a:t> та </a:t>
            </a:r>
            <a:r>
              <a:rPr lang="ru-RU" dirty="0" err="1"/>
              <a:t>відповідного</a:t>
            </a:r>
            <a:r>
              <a:rPr lang="ru-RU" dirty="0"/>
              <a:t> ПЗ (</a:t>
            </a:r>
            <a:r>
              <a:rPr lang="ru-RU" dirty="0" err="1"/>
              <a:t>поштовий</a:t>
            </a:r>
            <a:r>
              <a:rPr lang="ru-RU" dirty="0"/>
              <a:t> хостинг),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клієнтських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(</a:t>
            </a:r>
            <a:r>
              <a:rPr lang="ru-RU" dirty="0" err="1"/>
              <a:t>файловий</a:t>
            </a:r>
            <a:r>
              <a:rPr lang="ru-RU" dirty="0"/>
              <a:t> хостинг),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/>
              <a:t>відеофайлів</a:t>
            </a:r>
            <a:r>
              <a:rPr lang="ru-RU" dirty="0"/>
              <a:t> (</a:t>
            </a:r>
            <a:r>
              <a:rPr lang="ru-RU" dirty="0" err="1"/>
              <a:t>відеохостинг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/>
              <a:t>файлів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типу та за </a:t>
            </a:r>
            <a:r>
              <a:rPr lang="ru-RU" dirty="0" err="1"/>
              <a:t>певних</a:t>
            </a:r>
            <a:r>
              <a:rPr lang="ru-RU" dirty="0"/>
              <a:t> умов.</a:t>
            </a:r>
            <a:br>
              <a:rPr lang="ru-RU" dirty="0"/>
            </a:br>
            <a:endParaRPr lang="ru-RU" dirty="0" smtClean="0"/>
          </a:p>
        </p:txBody>
      </p:sp>
      <p:pic>
        <p:nvPicPr>
          <p:cNvPr id="194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650" y="4262438"/>
            <a:ext cx="432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0" y="-22225"/>
            <a:ext cx="8967788" cy="1065213"/>
          </a:xfrm>
          <a:solidFill>
            <a:srgbClr val="F9AC5E">
              <a:alpha val="87842"/>
            </a:srgbClr>
          </a:solidFill>
        </p:spPr>
        <p:txBody>
          <a:bodyPr/>
          <a:lstStyle/>
          <a:p>
            <a:r>
              <a:rPr lang="ru-RU" smtClean="0"/>
              <a:t>Провайдери хостингу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Компанії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послугах</a:t>
            </a:r>
            <a:r>
              <a:rPr lang="ru-RU" dirty="0"/>
              <a:t> («</a:t>
            </a:r>
            <a:r>
              <a:rPr lang="ru-RU" dirty="0" err="1"/>
              <a:t>хостери</a:t>
            </a:r>
            <a:r>
              <a:rPr lang="ru-RU" dirty="0" smtClean="0"/>
              <a:t>»)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/>
              <a:t>Провайдери</a:t>
            </a:r>
            <a:r>
              <a:rPr lang="ru-RU" dirty="0" smtClean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послугах</a:t>
            </a:r>
            <a:r>
              <a:rPr lang="ru-RU" dirty="0"/>
              <a:t> (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en-US" dirty="0"/>
              <a:t>Google, Microsoft, Yahoo </a:t>
            </a:r>
            <a:r>
              <a:rPr lang="uk-UA" dirty="0" smtClean="0"/>
              <a:t>тощо)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0913" y="1692275"/>
            <a:ext cx="16160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2700" y="3986213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2338" y="2041525"/>
            <a:ext cx="27527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83688" y="5143500"/>
            <a:ext cx="1714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3175" y="2890838"/>
            <a:ext cx="229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60350" y="3287713"/>
            <a:ext cx="933608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-236538" y="19050"/>
            <a:ext cx="5948363" cy="903288"/>
          </a:xfrm>
        </p:spPr>
        <p:txBody>
          <a:bodyPr/>
          <a:lstStyle/>
          <a:p>
            <a:r>
              <a:rPr lang="uk-UA" smtClean="0"/>
              <a:t>Види хостингу</a:t>
            </a:r>
            <a:endParaRPr lang="ru-RU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1845733" y="922867"/>
          <a:ext cx="9652000" cy="572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4950" cy="1189038"/>
          </a:xfrm>
        </p:spPr>
        <p:txBody>
          <a:bodyPr/>
          <a:lstStyle/>
          <a:p>
            <a:r>
              <a:rPr lang="uk-UA" smtClean="0"/>
              <a:t>Види хостінгу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574800"/>
            <a:ext cx="8134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225"/>
            <a:ext cx="9701213" cy="1201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Віртуальний</a:t>
            </a:r>
            <a:r>
              <a:rPr lang="ru-RU" dirty="0"/>
              <a:t> хостинг (</a:t>
            </a:r>
            <a:r>
              <a:rPr lang="en-US" i="1" dirty="0" smtClean="0"/>
              <a:t>virtual hosting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i="1" dirty="0" smtClean="0"/>
              <a:t>shared hosting</a:t>
            </a:r>
            <a:r>
              <a:rPr lang="en-US" dirty="0"/>
              <a:t>)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4982" y="1179102"/>
            <a:ext cx="10804360" cy="488073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користувачеві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на диску для </a:t>
            </a:r>
            <a:r>
              <a:rPr lang="ru-RU" dirty="0" err="1"/>
              <a:t>розміщення</a:t>
            </a:r>
            <a:r>
              <a:rPr lang="ru-RU" dirty="0"/>
              <a:t> веб-</a:t>
            </a:r>
            <a:r>
              <a:rPr lang="ru-RU" dirty="0" err="1"/>
              <a:t>сайтів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веб-</a:t>
            </a:r>
            <a:r>
              <a:rPr lang="ru-RU" dirty="0" err="1"/>
              <a:t>сервісів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а </a:t>
            </a:r>
            <a:r>
              <a:rPr lang="ru-RU" dirty="0" err="1"/>
              <a:t>апаратні</a:t>
            </a:r>
            <a:r>
              <a:rPr lang="ru-RU" dirty="0"/>
              <a:t> і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/>
              <a:t>розподілені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користувачами</a:t>
            </a:r>
            <a:r>
              <a:rPr lang="ru-RU" dirty="0" smtClean="0"/>
              <a:t> </a:t>
            </a:r>
            <a:r>
              <a:rPr lang="ru-RU" dirty="0"/>
              <a:t>на одному </a:t>
            </a:r>
            <a:r>
              <a:rPr lang="ru-RU" dirty="0" err="1"/>
              <a:t>сервері</a:t>
            </a:r>
            <a:r>
              <a:rPr lang="ru-RU" dirty="0"/>
              <a:t>, де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розміщуватись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50 до 1000 </a:t>
            </a:r>
            <a:r>
              <a:rPr lang="ru-RU" dirty="0" err="1" smtClean="0"/>
              <a:t>користувач</a:t>
            </a:r>
            <a:r>
              <a:rPr lang="uk-UA" dirty="0" err="1" smtClean="0"/>
              <a:t>ів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609668" y="4103031"/>
            <a:ext cx="4582332" cy="254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б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веб.potx" id="{718D2901-2DF8-4B3F-9C6E-52CD38D35618}" vid="{DC5D5619-AD97-4000-B967-01D5FD22AE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веб</Template>
  <TotalTime>111</TotalTime>
  <Words>722</Words>
  <Application>Microsoft Office PowerPoint</Application>
  <PresentationFormat>Довільний</PresentationFormat>
  <Paragraphs>93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веб</vt:lpstr>
      <vt:lpstr>Хостинг сайту</vt:lpstr>
      <vt:lpstr>Що таке хостинг</vt:lpstr>
      <vt:lpstr>Веб-хостинг</vt:lpstr>
      <vt:lpstr>Презентація PowerPoint</vt:lpstr>
      <vt:lpstr>Хостинг може бути обмежений розміщенням</vt:lpstr>
      <vt:lpstr>Провайдери хостингу </vt:lpstr>
      <vt:lpstr>Види хостингу</vt:lpstr>
      <vt:lpstr>Види хостінгу</vt:lpstr>
      <vt:lpstr>Віртуальний хостинг (virtual hosting або shared hosting) </vt:lpstr>
      <vt:lpstr>Презентація PowerPoint</vt:lpstr>
      <vt:lpstr>Віртуальний виділений сервер (VPS або VDS)</vt:lpstr>
      <vt:lpstr>Виділений сервер (dedicated server) </vt:lpstr>
      <vt:lpstr>Презентація PowerPoint</vt:lpstr>
      <vt:lpstr>Колокація (collocation) </vt:lpstr>
      <vt:lpstr>Хмарний хостинг (cloud hosting або cloud storage) </vt:lpstr>
      <vt:lpstr>Реселлер хостинг  (reseller hosting)</vt:lpstr>
      <vt:lpstr>Веб-хостинг</vt:lpstr>
      <vt:lpstr>Презентація PowerPoint</vt:lpstr>
      <vt:lpstr>WordPress-хостинг </vt:lpstr>
      <vt:lpstr>Цікаво</vt:lpstr>
      <vt:lpstr>Цікаво</vt:lpstr>
      <vt:lpstr>Цікаво</vt:lpstr>
      <vt:lpstr>Цікаво</vt:lpstr>
      <vt:lpstr>Панель керування веб-хостингом дозволяє:</vt:lpstr>
      <vt:lpstr>Презентація PowerPoint</vt:lpstr>
      <vt:lpstr>Цікаво</vt:lpstr>
      <vt:lpstr>Аналізуємо.Обговорюємо</vt:lpstr>
      <vt:lpstr>Завдання для самостійного виконання</vt:lpstr>
      <vt:lpstr>Домашнє завдання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Веб-програмування та інтерактивні сторінки</dc:title>
  <dc:creator>Nata</dc:creator>
  <cp:lastModifiedBy>User</cp:lastModifiedBy>
  <cp:revision>20</cp:revision>
  <dcterms:created xsi:type="dcterms:W3CDTF">2019-11-10T18:15:20Z</dcterms:created>
  <dcterms:modified xsi:type="dcterms:W3CDTF">2022-02-02T14:48:01Z</dcterms:modified>
</cp:coreProperties>
</file>