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54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55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17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11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37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63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71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0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9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21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BAD1-31F0-43C4-88F9-D8880224C6C4}" type="datetimeFigureOut">
              <a:rPr lang="uk-UA" smtClean="0"/>
              <a:t>31.01.2017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BABF-3F34-44F8-9CD4-5C76DE723D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75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79"/>
            <a:ext cx="7603859" cy="585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138"/>
            <a:ext cx="10771744" cy="63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2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речення.</a:t>
            </a:r>
            <a:endParaRPr lang="uk-UA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136904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Чашолистки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пелюстки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Оцвітина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бути… 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Одностатеві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бути… 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801"/>
            <a:ext cx="463122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7897" y="512559"/>
            <a:ext cx="3140674" cy="31465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8" y="3789040"/>
            <a:ext cx="3021036" cy="2571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32" y="3789040"/>
            <a:ext cx="2857500" cy="26079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209031" cy="29618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0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37457"/>
              </p:ext>
            </p:extLst>
          </p:nvPr>
        </p:nvGraphicFramePr>
        <p:xfrm>
          <a:off x="1187624" y="548680"/>
          <a:ext cx="6984776" cy="59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4392488"/>
              </a:tblGrid>
              <a:tr h="936104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уроку</a:t>
                      </a:r>
                      <a:endParaRPr lang="uk-UA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Суцвіття</a:t>
                      </a:r>
                    </a:p>
                    <a:p>
                      <a:endParaRPr lang="uk-UA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75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uk-UA" sz="28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 повинен:</a:t>
                      </a:r>
                      <a:endParaRPr lang="uk-UA" sz="28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800" b="1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</a:t>
                      </a:r>
                      <a:endParaRPr lang="uk-UA" sz="28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знати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поняття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суцвіття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суцвіть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суцвіть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128431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вміти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розпізнавати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прості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складні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суцвіття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суцвіть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пояснювати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суцвіть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571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446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Суцвіття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02" y="3789040"/>
            <a:ext cx="12302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6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6048672" cy="63430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199420" cy="31715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12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000"/>
            <a:ext cx="7632848" cy="6096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56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Продовжити речення.</vt:lpstr>
      <vt:lpstr>Презентация PowerPoint</vt:lpstr>
      <vt:lpstr>Презентация PowerPoint</vt:lpstr>
      <vt:lpstr>Суцвіття — це сукупність квіток, розташованих на загальній осі у певному порядку.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chip</cp:lastModifiedBy>
  <cp:revision>27</cp:revision>
  <dcterms:created xsi:type="dcterms:W3CDTF">2015-02-06T06:32:11Z</dcterms:created>
  <dcterms:modified xsi:type="dcterms:W3CDTF">2017-01-30T21:10:33Z</dcterms:modified>
</cp:coreProperties>
</file>