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18"/>
  </p:notesMasterIdLst>
  <p:sldIdLst>
    <p:sldId id="272" r:id="rId2"/>
    <p:sldId id="274" r:id="rId3"/>
    <p:sldId id="275" r:id="rId4"/>
    <p:sldId id="273" r:id="rId5"/>
    <p:sldId id="276" r:id="rId6"/>
    <p:sldId id="277" r:id="rId7"/>
    <p:sldId id="278" r:id="rId8"/>
    <p:sldId id="279" r:id="rId9"/>
    <p:sldId id="290" r:id="rId10"/>
    <p:sldId id="283" r:id="rId11"/>
    <p:sldId id="284" r:id="rId12"/>
    <p:sldId id="285" r:id="rId13"/>
    <p:sldId id="286" r:id="rId14"/>
    <p:sldId id="293" r:id="rId15"/>
    <p:sldId id="294" r:id="rId16"/>
    <p:sldId id="291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1DD05-5844-4084-BB37-0A8174FBDAE3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62DC-5249-4B90-8143-34F27981ED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474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62DC-5249-4B90-8143-34F27981ED1E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01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43BFDC3-9641-42D4-AB82-AE17E14569A7}" type="datetimeFigureOut">
              <a:rPr lang="uk-UA" smtClean="0"/>
              <a:t>31.01.2017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6F6BFAB-45BB-408A-A062-8BE6E49C15A8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Китиця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суцвіття, у якому на видовженій головній осі почергово розташовані квітки на квітконіжках більш - менш однакової довжини.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24860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5" y="188640"/>
            <a:ext cx="3200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24" y="1672952"/>
            <a:ext cx="7810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" y="3284984"/>
            <a:ext cx="2742580" cy="32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34" y="1844824"/>
            <a:ext cx="281097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40943"/>
            <a:ext cx="1847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0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320"/>
            <a:ext cx="4073656" cy="1143000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Складний колос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суцвіття, у якому на розгалуженнях видовженої головної осі розміщені сидячі прості суцвіття - колоски.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84082"/>
            <a:ext cx="144016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4032448" cy="29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6629"/>
            <a:ext cx="39624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83571"/>
            <a:ext cx="3635449" cy="320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9965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320"/>
            <a:ext cx="4145664" cy="114300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Складний щиток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суцвіття, яке складається із простих щитків або кошиків.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50" y="836712"/>
            <a:ext cx="17065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08" y="1340768"/>
            <a:ext cx="413325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6952"/>
            <a:ext cx="4386064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558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320"/>
            <a:ext cx="4073656" cy="114300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Складний зонтик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суцвіття, у якого бічні осі закінчуються простими зонтиками.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17795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33943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23" y="1769063"/>
            <a:ext cx="2592288" cy="37380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4" y="1429586"/>
            <a:ext cx="1759726" cy="22085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950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320"/>
            <a:ext cx="4073656" cy="1143000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Волоть</a:t>
            </a:r>
            <a:r>
              <a:rPr lang="uk-UA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суцвіття, яке складається з простих китиць або колосків, розташованих на бічних відгалуженнях.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8" y="188640"/>
            <a:ext cx="4573349" cy="34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60561"/>
            <a:ext cx="4731552" cy="351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18" y="1375690"/>
            <a:ext cx="3059385" cy="353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12" y="5034412"/>
            <a:ext cx="1661652" cy="156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170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647671"/>
              </p:ext>
            </p:extLst>
          </p:nvPr>
        </p:nvGraphicFramePr>
        <p:xfrm>
          <a:off x="1403648" y="-531437"/>
          <a:ext cx="7344816" cy="720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3528392"/>
                <a:gridCol w="1008112"/>
                <a:gridCol w="1944216"/>
              </a:tblGrid>
              <a:tr h="595775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727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Конюшина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Простий</a:t>
                      </a:r>
                      <a:r>
                        <a:rPr lang="uk-UA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зонтик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Черемха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Складний зонтик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Кукурудза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Кошик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Пшениця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Китиця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Подорожник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Простий колос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Складний колос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Айстра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Початок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Ромашка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Головка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Примула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957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Грицики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5036"/>
            <a:ext cx="1156518" cy="13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73216"/>
            <a:ext cx="14192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3" y="4941168"/>
            <a:ext cx="1476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35103"/>
            <a:ext cx="1381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390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rgbClr val="FFC000"/>
          </a:solidFill>
        </p:spPr>
        <p:txBody>
          <a:bodyPr/>
          <a:lstStyle/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1-ж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2-г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3-є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4-е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5-д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6-г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rgbClr val="FFC000"/>
          </a:solidFill>
        </p:spPr>
        <p:txBody>
          <a:bodyPr/>
          <a:lstStyle/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7-в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8-в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9-б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10-а</a:t>
            </a:r>
          </a:p>
          <a:p>
            <a:pPr marL="82296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11-г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358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91633"/>
              </p:ext>
            </p:extLst>
          </p:nvPr>
        </p:nvGraphicFramePr>
        <p:xfrm>
          <a:off x="1475656" y="332653"/>
          <a:ext cx="6936435" cy="5976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585"/>
                <a:gridCol w="630585"/>
                <a:gridCol w="630585"/>
                <a:gridCol w="630585"/>
                <a:gridCol w="630585"/>
                <a:gridCol w="630585"/>
                <a:gridCol w="630585"/>
                <a:gridCol w="630585"/>
                <a:gridCol w="630585"/>
                <a:gridCol w="630585"/>
                <a:gridCol w="630585"/>
              </a:tblGrid>
              <a:tr h="681267"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</a:tr>
              <a:tr h="758896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9416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9416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9416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9416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</a:tr>
              <a:tr h="63162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77" y="4087366"/>
            <a:ext cx="2905125" cy="232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0"/>
            <a:ext cx="1507045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5"/>
            <a:ext cx="133119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"/>
            <a:ext cx="950033" cy="227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7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320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Щиток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суцвіття, на головній осі якого розміщені квітки на квітконіжках різної довжини.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20" y="1828527"/>
            <a:ext cx="10302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5"/>
            <a:ext cx="3312368" cy="329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28" y="2060848"/>
            <a:ext cx="4161658" cy="451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4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6724" y="204021"/>
            <a:ext cx="4577712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Зонтик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суцвіття, у якому квітки розташовані на верхівці вкороченої головної осі на квітконіжках однакової довжини.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13589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68" y="1993627"/>
            <a:ext cx="2490713" cy="294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149914"/>
            <a:ext cx="233563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76375"/>
            <a:ext cx="2357478" cy="32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320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</a:t>
            </a:r>
            <a:r>
              <a:rPr lang="uk-UA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суцвіття, у якому на видовженій осі почергово розміщені квітки без квітконіжок.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76127"/>
            <a:ext cx="71278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168353" cy="493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98" y="3212976"/>
            <a:ext cx="34480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0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320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 з потовщеною головною віссю, на якій розташовані квітки без квітконіжок.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01490"/>
            <a:ext cx="7254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16" y="3233792"/>
            <a:ext cx="2090935" cy="32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5090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11" y="2348880"/>
            <a:ext cx="2576319" cy="305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4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320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суцвіття з вкороченою і потовщеною головною віссю, на якому розміщені сидячі квітки або квітки на коротких квітконіжках.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95203"/>
            <a:ext cx="7445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48" y="2509424"/>
            <a:ext cx="39433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36671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013" y="202162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 із сидячих квіток, які розташовані на розширеній тарілкоподібній головній осі.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0145"/>
            <a:ext cx="171926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09" y="1340768"/>
            <a:ext cx="4142499" cy="291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95" y="4437112"/>
            <a:ext cx="282892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3886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6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10614"/>
            <a:ext cx="464972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Сережка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суцвіття, у якому на звисаючій, 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᾽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якій, видовженій головній осі розташовані одностатеві квітки без квітконіжок.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200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17377"/>
            <a:ext cx="7921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70072"/>
            <a:ext cx="2376189" cy="25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81" y="4000118"/>
            <a:ext cx="3502931" cy="26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28" y="3382434"/>
            <a:ext cx="2304256" cy="32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5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77841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Знайдіть спільне!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98102"/>
              </p:ext>
            </p:extLst>
          </p:nvPr>
        </p:nvGraphicFramePr>
        <p:xfrm>
          <a:off x="1524000" y="836712"/>
          <a:ext cx="7224464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864"/>
                <a:gridCol w="1788368"/>
                <a:gridCol w="1806116"/>
                <a:gridCol w="1806116"/>
              </a:tblGrid>
              <a:tr h="136815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24" y="5038938"/>
            <a:ext cx="103217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60" y="916394"/>
            <a:ext cx="1019076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99" y="908721"/>
            <a:ext cx="1319118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24" y="2276872"/>
            <a:ext cx="1176191" cy="125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29" y="2305475"/>
            <a:ext cx="1224136" cy="125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83" y="3590672"/>
            <a:ext cx="1285157" cy="12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99" y="3646580"/>
            <a:ext cx="1319118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29" y="5048201"/>
            <a:ext cx="1224136" cy="120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16394"/>
            <a:ext cx="905344" cy="12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60" y="2263614"/>
            <a:ext cx="1651225" cy="127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06357"/>
            <a:ext cx="905344" cy="12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60" y="5050175"/>
            <a:ext cx="1533988" cy="121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574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1518</TotalTime>
  <Words>281</Words>
  <Application>Microsoft Office PowerPoint</Application>
  <PresentationFormat>Экран (4:3)</PresentationFormat>
  <Paragraphs>72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Китиця – суцвіття, у якому на видовженій головній осі почергово розташовані квітки на квітконіжках більш - менш однакової довжини.</vt:lpstr>
      <vt:lpstr>Щиток – суцвіття, на головній осі якого розміщені квітки на квітконіжках різної довжини.</vt:lpstr>
      <vt:lpstr>Зонтик – суцвіття, у якому квітки розташовані на верхівці вкороченої головної осі на квітконіжках однакової довжини.</vt:lpstr>
      <vt:lpstr>Колос – суцвіття, у якому на видовженій осі почергово розміщені квітки без квітконіжок.</vt:lpstr>
      <vt:lpstr>Початок – суцвіття з потовщеною головною віссю, на якій розташовані квітки без квітконіжок.</vt:lpstr>
      <vt:lpstr>Головка – суцвіття з вкороченою і потовщеною головною віссю, на якому розміщені сидячі квітки або квітки на коротких квітконіжках.</vt:lpstr>
      <vt:lpstr>Кошик – суцвіття із сидячих квіток, які розташовані на розширеній тарілкоподібній головній осі.</vt:lpstr>
      <vt:lpstr>Сережка – суцвіття, у якому на звисаючій, м᾽якій, видовженій головній осі розташовані одностатеві квітки без квітконіжок.</vt:lpstr>
      <vt:lpstr>Знайдіть спільне!</vt:lpstr>
      <vt:lpstr>Складний колос – суцвіття, у якому на розгалуженнях видовженої головної осі розміщені сидячі прості суцвіття - колоски.</vt:lpstr>
      <vt:lpstr>Складний щиток – суцвіття, яке складається із простих щитків або кошиків.</vt:lpstr>
      <vt:lpstr>Складний зонтик - суцвіття, у якого бічні осі закінчуються простими зонтиками.</vt:lpstr>
      <vt:lpstr>Волоть – суцвіття, яке складається з простих китиць або колосків, розташованих на бічних відгалуженнях.</vt:lpstr>
      <vt:lpstr>Презентация PowerPoint</vt:lpstr>
      <vt:lpstr>Відповідь</vt:lpstr>
      <vt:lpstr>Презентация PowerPoint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chip</cp:lastModifiedBy>
  <cp:revision>106</cp:revision>
  <dcterms:created xsi:type="dcterms:W3CDTF">2015-01-30T13:37:46Z</dcterms:created>
  <dcterms:modified xsi:type="dcterms:W3CDTF">2017-01-30T21:53:00Z</dcterms:modified>
</cp:coreProperties>
</file>