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3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6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3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6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1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2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4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248CE0E-C8AE-4ED2-9600-0AEC274293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FDF17CB-22C8-4C23-BCFA-E21274B8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788B0-DABA-4AEF-8979-388DAAE30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Система координат екрану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3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2697-4834-4D00-924F-29A76745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09" y="528436"/>
            <a:ext cx="8337304" cy="16715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2060"/>
                </a:solidFill>
              </a:rPr>
              <a:t>За </a:t>
            </a:r>
            <a:r>
              <a:rPr lang="ru-RU" sz="2800" dirty="0" err="1">
                <a:solidFill>
                  <a:srgbClr val="002060"/>
                </a:solidFill>
              </a:rPr>
              <a:t>допомогою</a:t>
            </a:r>
            <a:r>
              <a:rPr lang="ru-RU" sz="2800" dirty="0">
                <a:solidFill>
                  <a:srgbClr val="002060"/>
                </a:solidFill>
              </a:rPr>
              <a:t> блока </a:t>
            </a:r>
            <a:r>
              <a:rPr lang="ru-RU" sz="2800" b="1" dirty="0">
                <a:solidFill>
                  <a:srgbClr val="002060"/>
                </a:solidFill>
              </a:rPr>
              <a:t>перейти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</a:t>
            </a:r>
            <a:r>
              <a:rPr lang="ru-RU" sz="2800" dirty="0">
                <a:solidFill>
                  <a:srgbClr val="002060"/>
                </a:solidFill>
              </a:rPr>
              <a:t> можете </a:t>
            </a:r>
            <a:r>
              <a:rPr lang="ru-RU" sz="2800" dirty="0" err="1">
                <a:solidFill>
                  <a:srgbClr val="002060"/>
                </a:solidFill>
              </a:rPr>
              <a:t>перемістити</a:t>
            </a:r>
            <a:r>
              <a:rPr lang="ru-RU" sz="2800" dirty="0">
                <a:solidFill>
                  <a:srgbClr val="002060"/>
                </a:solidFill>
              </a:rPr>
              <a:t> спрайт в будь-яку точку на </a:t>
            </a:r>
            <a:r>
              <a:rPr lang="ru-RU" sz="2800" b="1" dirty="0" err="1">
                <a:solidFill>
                  <a:srgbClr val="002060"/>
                </a:solidFill>
              </a:rPr>
              <a:t>Сцені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Рисунок 3" descr="Вырезка экрана">
            <a:extLst>
              <a:ext uri="{FF2B5EF4-FFF2-40B4-BE49-F238E27FC236}">
                <a16:creationId xmlns:a16="http://schemas.microsoft.com/office/drawing/2014/main" id="{80758AC6-9A49-48EB-A989-A0C8F32A7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3974"/>
          <a:stretch/>
        </p:blipFill>
        <p:spPr>
          <a:xfrm>
            <a:off x="231781" y="2639187"/>
            <a:ext cx="8509360" cy="3000441"/>
          </a:xfrm>
          <a:prstGeom prst="rect">
            <a:avLst/>
          </a:prstGeom>
        </p:spPr>
      </p:pic>
      <p:pic>
        <p:nvPicPr>
          <p:cNvPr id="9" name="Рисунок 8" descr="Вырезка экрана">
            <a:extLst>
              <a:ext uri="{FF2B5EF4-FFF2-40B4-BE49-F238E27FC236}">
                <a16:creationId xmlns:a16="http://schemas.microsoft.com/office/drawing/2014/main" id="{5378C600-950D-4056-AC88-B61FA62848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31" y="4466942"/>
            <a:ext cx="3120305" cy="59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3F119-64DA-4D9C-8FB3-B9AD211C09FB}"/>
              </a:ext>
            </a:extLst>
          </p:cNvPr>
          <p:cNvSpPr txBox="1"/>
          <p:nvPr/>
        </p:nvSpPr>
        <p:spPr>
          <a:xfrm>
            <a:off x="2462545" y="3218991"/>
            <a:ext cx="48692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Мета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2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id="{E70331C2-320E-4691-BF23-F1A62DC4D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7" y="2603874"/>
            <a:ext cx="8552896" cy="313651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286606-DE33-4764-B227-AD2316FB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8" y="528436"/>
            <a:ext cx="8337304" cy="16715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2060"/>
                </a:solidFill>
              </a:rPr>
              <a:t>Ви можете </a:t>
            </a:r>
            <a:r>
              <a:rPr lang="ru-RU" sz="2800" dirty="0" err="1">
                <a:solidFill>
                  <a:srgbClr val="002060"/>
                </a:solidFill>
              </a:rPr>
              <a:t>незалежно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змінювати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координати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х </a:t>
            </a:r>
            <a:r>
              <a:rPr lang="ru-RU" sz="2800" dirty="0">
                <a:solidFill>
                  <a:srgbClr val="002060"/>
                </a:solidFill>
              </a:rPr>
              <a:t>та </a:t>
            </a:r>
            <a:r>
              <a:rPr lang="ru-RU" sz="2800" b="1" i="1" dirty="0">
                <a:solidFill>
                  <a:srgbClr val="002060"/>
                </a:solidFill>
              </a:rPr>
              <a:t>у</a:t>
            </a:r>
            <a:r>
              <a:rPr lang="ru-RU" sz="2800" dirty="0">
                <a:solidFill>
                  <a:srgbClr val="002060"/>
                </a:solidFill>
              </a:rPr>
              <a:t> спрайта</a:t>
            </a:r>
          </a:p>
        </p:txBody>
      </p:sp>
      <p:pic>
        <p:nvPicPr>
          <p:cNvPr id="8" name="Рисунок 7" descr="Вырезка экрана">
            <a:extLst>
              <a:ext uri="{FF2B5EF4-FFF2-40B4-BE49-F238E27FC236}">
                <a16:creationId xmlns:a16="http://schemas.microsoft.com/office/drawing/2014/main" id="{47E0B59B-39FD-4BDE-8559-902A4A16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04" y="4116392"/>
            <a:ext cx="2972215" cy="600159"/>
          </a:xfrm>
          <a:prstGeom prst="rect">
            <a:avLst/>
          </a:prstGeom>
        </p:spPr>
      </p:pic>
      <p:pic>
        <p:nvPicPr>
          <p:cNvPr id="10" name="Рисунок 9" descr="Вырезка экрана">
            <a:extLst>
              <a:ext uri="{FF2B5EF4-FFF2-40B4-BE49-F238E27FC236}">
                <a16:creationId xmlns:a16="http://schemas.microsoft.com/office/drawing/2014/main" id="{8AD41E85-DAD2-46FE-8BC6-95CA35D1F1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26" y="4163077"/>
            <a:ext cx="2981741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5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id="{E2833CEC-FE49-4F22-ACD6-87E8DDCD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/>
          <a:stretch/>
        </p:blipFill>
        <p:spPr>
          <a:xfrm>
            <a:off x="287077" y="2460919"/>
            <a:ext cx="7987794" cy="3387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0FD14-88EE-4760-9BEE-6D59D760CCE9}"/>
              </a:ext>
            </a:extLst>
          </p:cNvPr>
          <p:cNvSpPr txBox="1"/>
          <p:nvPr/>
        </p:nvSpPr>
        <p:spPr>
          <a:xfrm>
            <a:off x="2544031" y="3983635"/>
            <a:ext cx="59311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Миша2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05D-A445-49F1-8ABB-2C2B37112BA2}"/>
              </a:ext>
            </a:extLst>
          </p:cNvPr>
          <p:cNvSpPr txBox="1"/>
          <p:nvPr/>
        </p:nvSpPr>
        <p:spPr>
          <a:xfrm>
            <a:off x="2544030" y="5421627"/>
            <a:ext cx="59311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Миша1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Вырезка экрана">
            <a:extLst>
              <a:ext uri="{FF2B5EF4-FFF2-40B4-BE49-F238E27FC236}">
                <a16:creationId xmlns:a16="http://schemas.microsoft.com/office/drawing/2014/main" id="{79CE3712-F179-4843-9AFE-14BA1ECC7B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90" y="5286794"/>
            <a:ext cx="2587251" cy="485110"/>
          </a:xfrm>
          <a:prstGeom prst="rect">
            <a:avLst/>
          </a:prstGeom>
        </p:spPr>
      </p:pic>
      <p:pic>
        <p:nvPicPr>
          <p:cNvPr id="11" name="Рисунок 10" descr="Вырезка экрана">
            <a:extLst>
              <a:ext uri="{FF2B5EF4-FFF2-40B4-BE49-F238E27FC236}">
                <a16:creationId xmlns:a16="http://schemas.microsoft.com/office/drawing/2014/main" id="{3A062A4D-35D7-41C1-9E46-AA5C34AF79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00" y="4091357"/>
            <a:ext cx="2981223" cy="485133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F1590DE-8C7D-46D6-B698-D077969A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8" y="465065"/>
            <a:ext cx="8337304" cy="16715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dirty="0" err="1">
                <a:solidFill>
                  <a:srgbClr val="002060"/>
                </a:solidFill>
              </a:rPr>
              <a:t>Команди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руху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відносно</a:t>
            </a:r>
            <a:r>
              <a:rPr lang="ru-RU" sz="2800" dirty="0">
                <a:solidFill>
                  <a:srgbClr val="002060"/>
                </a:solidFill>
              </a:rPr>
              <a:t> центру спрайта</a:t>
            </a:r>
          </a:p>
        </p:txBody>
      </p:sp>
    </p:spTree>
    <p:extLst>
      <p:ext uri="{BB962C8B-B14F-4D97-AF65-F5344CB8AC3E}">
        <p14:creationId xmlns:p14="http://schemas.microsoft.com/office/powerpoint/2010/main" val="146118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F1590DE-8C7D-46D6-B698-D077969A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8" y="288991"/>
            <a:ext cx="8337304" cy="17661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ВІДНОСНИЙ РУХ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Йти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повернути</a:t>
            </a:r>
            <a:r>
              <a:rPr lang="ru-RU" sz="2800" dirty="0">
                <a:solidFill>
                  <a:srgbClr val="002060"/>
                </a:solidFill>
              </a:rPr>
              <a:t> – </a:t>
            </a:r>
            <a:r>
              <a:rPr lang="ru-RU" sz="2800" dirty="0" err="1">
                <a:solidFill>
                  <a:srgbClr val="002060"/>
                </a:solidFill>
              </a:rPr>
              <a:t>команди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відносного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руху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Вырезка экрана">
            <a:extLst>
              <a:ext uri="{FF2B5EF4-FFF2-40B4-BE49-F238E27FC236}">
                <a16:creationId xmlns:a16="http://schemas.microsoft.com/office/drawing/2014/main" id="{8AE53250-6A9D-4769-B182-8D0C9D85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8" y="2055137"/>
            <a:ext cx="8337304" cy="1886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66ED0D-65DE-4E42-8C06-4C3166488D9E}"/>
              </a:ext>
            </a:extLst>
          </p:cNvPr>
          <p:cNvSpPr txBox="1"/>
          <p:nvPr/>
        </p:nvSpPr>
        <p:spPr>
          <a:xfrm>
            <a:off x="2824688" y="3098830"/>
            <a:ext cx="140327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Йти три кроки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156F8-1F7C-41F3-998B-D9227F4E0A5A}"/>
              </a:ext>
            </a:extLst>
          </p:cNvPr>
          <p:cNvSpPr txBox="1"/>
          <p:nvPr/>
        </p:nvSpPr>
        <p:spPr>
          <a:xfrm>
            <a:off x="4916035" y="2964321"/>
            <a:ext cx="140327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Повернути направо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37B9F-F8F6-4BD6-A038-238F701184DD}"/>
              </a:ext>
            </a:extLst>
          </p:cNvPr>
          <p:cNvSpPr txBox="1"/>
          <p:nvPr/>
        </p:nvSpPr>
        <p:spPr>
          <a:xfrm>
            <a:off x="7070763" y="3087431"/>
            <a:ext cx="140327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Йти два кроки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Вырезка экрана">
            <a:extLst>
              <a:ext uri="{FF2B5EF4-FFF2-40B4-BE49-F238E27FC236}">
                <a16:creationId xmlns:a16="http://schemas.microsoft.com/office/drawing/2014/main" id="{F1560CCC-8A93-47D0-9083-FE96621F2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"/>
          <a:stretch/>
        </p:blipFill>
        <p:spPr>
          <a:xfrm>
            <a:off x="1277604" y="4294485"/>
            <a:ext cx="7463048" cy="2177194"/>
          </a:xfrm>
          <a:prstGeom prst="rect">
            <a:avLst/>
          </a:prstGeom>
        </p:spPr>
      </p:pic>
      <p:pic>
        <p:nvPicPr>
          <p:cNvPr id="19" name="Рисунок 18" descr="Вырезка экрана">
            <a:extLst>
              <a:ext uri="{FF2B5EF4-FFF2-40B4-BE49-F238E27FC236}">
                <a16:creationId xmlns:a16="http://schemas.microsoft.com/office/drawing/2014/main" id="{7EA8F426-A2D2-49EC-8693-661414C674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" y="4353074"/>
            <a:ext cx="3081441" cy="20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F1590DE-8C7D-46D6-B698-D077969A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8" y="542488"/>
            <a:ext cx="8337304" cy="8970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ВІДНОСНИЙ РУХ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Йти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повернути</a:t>
            </a:r>
            <a:r>
              <a:rPr lang="ru-RU" sz="2800" dirty="0">
                <a:solidFill>
                  <a:srgbClr val="002060"/>
                </a:solidFill>
              </a:rPr>
              <a:t> – </a:t>
            </a:r>
            <a:r>
              <a:rPr lang="ru-RU" sz="2800" dirty="0" err="1">
                <a:solidFill>
                  <a:srgbClr val="002060"/>
                </a:solidFill>
              </a:rPr>
              <a:t>команди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відносного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руху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Вырезка экрана">
            <a:extLst>
              <a:ext uri="{FF2B5EF4-FFF2-40B4-BE49-F238E27FC236}">
                <a16:creationId xmlns:a16="http://schemas.microsoft.com/office/drawing/2014/main" id="{81BEDB2F-2B0E-4D4E-A6E1-AA913E8C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814"/>
          <a:stretch/>
        </p:blipFill>
        <p:spPr>
          <a:xfrm>
            <a:off x="288949" y="1942079"/>
            <a:ext cx="4707038" cy="3991532"/>
          </a:xfrm>
          <a:prstGeom prst="rect">
            <a:avLst/>
          </a:prstGeom>
        </p:spPr>
      </p:pic>
      <p:pic>
        <p:nvPicPr>
          <p:cNvPr id="6" name="Рисунок 5" descr="Вырезка экрана">
            <a:extLst>
              <a:ext uri="{FF2B5EF4-FFF2-40B4-BE49-F238E27FC236}">
                <a16:creationId xmlns:a16="http://schemas.microsoft.com/office/drawing/2014/main" id="{DDA47020-095D-48B8-AEF7-7E0A8D5927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87" y="2199284"/>
            <a:ext cx="3496163" cy="666843"/>
          </a:xfrm>
          <a:prstGeom prst="rect">
            <a:avLst/>
          </a:prstGeom>
        </p:spPr>
      </p:pic>
      <p:pic>
        <p:nvPicPr>
          <p:cNvPr id="9" name="Рисунок 8" descr="Вырезка экрана">
            <a:extLst>
              <a:ext uri="{FF2B5EF4-FFF2-40B4-BE49-F238E27FC236}">
                <a16:creationId xmlns:a16="http://schemas.microsoft.com/office/drawing/2014/main" id="{4721E84C-8CB8-4AFA-A5A5-5B40398E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92" y="3238036"/>
            <a:ext cx="3458058" cy="581106"/>
          </a:xfrm>
          <a:prstGeom prst="rect">
            <a:avLst/>
          </a:prstGeom>
        </p:spPr>
      </p:pic>
      <p:pic>
        <p:nvPicPr>
          <p:cNvPr id="15" name="Рисунок 14" descr="Вырезка экрана">
            <a:extLst>
              <a:ext uri="{FF2B5EF4-FFF2-40B4-BE49-F238E27FC236}">
                <a16:creationId xmlns:a16="http://schemas.microsoft.com/office/drawing/2014/main" id="{E67F61F2-1457-4C23-B572-F50C228921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87" y="4206895"/>
            <a:ext cx="3543795" cy="571580"/>
          </a:xfrm>
          <a:prstGeom prst="rect">
            <a:avLst/>
          </a:prstGeom>
        </p:spPr>
      </p:pic>
      <p:pic>
        <p:nvPicPr>
          <p:cNvPr id="17" name="Рисунок 16" descr="Вырезка экрана">
            <a:extLst>
              <a:ext uri="{FF2B5EF4-FFF2-40B4-BE49-F238E27FC236}">
                <a16:creationId xmlns:a16="http://schemas.microsoft.com/office/drawing/2014/main" id="{8B035A3E-EA4E-4793-B305-73AEBFEB49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87" y="5175614"/>
            <a:ext cx="3629532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A0913-D83F-4419-B226-1BA63D28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83" y="504092"/>
            <a:ext cx="7406640" cy="51581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66"/>
                </a:solidFill>
              </a:rPr>
              <a:t>БЛОКИ РУХУ</a:t>
            </a:r>
          </a:p>
        </p:txBody>
      </p:sp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id="{65E85106-30C2-46C7-AA06-E3DC8ECB0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18" y="1268541"/>
            <a:ext cx="3534511" cy="5085367"/>
          </a:xfrm>
          <a:prstGeom prst="rect">
            <a:avLst/>
          </a:prstGeom>
        </p:spPr>
      </p:pic>
      <p:pic>
        <p:nvPicPr>
          <p:cNvPr id="7" name="Рисунок 6" descr="Вырезка экрана">
            <a:extLst>
              <a:ext uri="{FF2B5EF4-FFF2-40B4-BE49-F238E27FC236}">
                <a16:creationId xmlns:a16="http://schemas.microsoft.com/office/drawing/2014/main" id="{FD6588B7-F7F5-487F-A6C7-124948BBD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45" y="1268540"/>
            <a:ext cx="3105937" cy="50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Вырезка экрана">
            <a:extLst>
              <a:ext uri="{FF2B5EF4-FFF2-40B4-BE49-F238E27FC236}">
                <a16:creationId xmlns:a16="http://schemas.microsoft.com/office/drawing/2014/main" id="{0F56ED61-AECA-4638-BFEA-CA2C48121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7971" r="1590"/>
          <a:stretch/>
        </p:blipFill>
        <p:spPr>
          <a:xfrm>
            <a:off x="275019" y="1474235"/>
            <a:ext cx="8593962" cy="3909530"/>
          </a:xfrm>
        </p:spPr>
      </p:pic>
    </p:spTree>
    <p:extLst>
      <p:ext uri="{BB962C8B-B14F-4D97-AF65-F5344CB8AC3E}">
        <p14:creationId xmlns:p14="http://schemas.microsoft.com/office/powerpoint/2010/main" val="217573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2697-4834-4D00-924F-29A76745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5" y="401689"/>
            <a:ext cx="8363527" cy="135636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Екран</a:t>
            </a:r>
            <a:r>
              <a:rPr lang="ru-RU" sz="2800" dirty="0">
                <a:solidFill>
                  <a:srgbClr val="002060"/>
                </a:solidFill>
              </a:rPr>
              <a:t> проекту в </a:t>
            </a:r>
            <a:r>
              <a:rPr lang="ru-RU" sz="2800" dirty="0" err="1">
                <a:solidFill>
                  <a:srgbClr val="002060"/>
                </a:solidFill>
              </a:rPr>
              <a:t>Scratch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складається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пікселів</a:t>
            </a:r>
            <a:r>
              <a:rPr lang="ru-RU" sz="2800" dirty="0">
                <a:solidFill>
                  <a:srgbClr val="002060"/>
                </a:solidFill>
              </a:rPr>
              <a:t> – маленьких </a:t>
            </a:r>
            <a:r>
              <a:rPr lang="ru-RU" sz="2800" dirty="0" err="1">
                <a:solidFill>
                  <a:srgbClr val="002060"/>
                </a:solidFill>
              </a:rPr>
              <a:t>точок</a:t>
            </a:r>
            <a:r>
              <a:rPr lang="ru-RU" sz="2800" dirty="0">
                <a:solidFill>
                  <a:srgbClr val="002060"/>
                </a:solidFill>
              </a:rPr>
              <a:t>. Ширина </a:t>
            </a:r>
            <a:r>
              <a:rPr lang="ru-RU" sz="2800" dirty="0" err="1">
                <a:solidFill>
                  <a:srgbClr val="002060"/>
                </a:solidFill>
              </a:rPr>
              <a:t>екрану</a:t>
            </a:r>
            <a:r>
              <a:rPr lang="ru-RU" sz="2800" dirty="0">
                <a:solidFill>
                  <a:srgbClr val="002060"/>
                </a:solidFill>
              </a:rPr>
              <a:t> 480 </a:t>
            </a:r>
            <a:r>
              <a:rPr lang="ru-RU" sz="2800" dirty="0" err="1">
                <a:solidFill>
                  <a:srgbClr val="002060"/>
                </a:solidFill>
              </a:rPr>
              <a:t>пікселів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висота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екрану</a:t>
            </a:r>
            <a:r>
              <a:rPr lang="ru-RU" sz="2800" dirty="0">
                <a:solidFill>
                  <a:srgbClr val="002060"/>
                </a:solidFill>
              </a:rPr>
              <a:t> 360 </a:t>
            </a:r>
            <a:r>
              <a:rPr lang="ru-RU" sz="2800" dirty="0" err="1">
                <a:solidFill>
                  <a:srgbClr val="002060"/>
                </a:solidFill>
              </a:rPr>
              <a:t>пікселів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0EBD5-3E67-4528-A2FB-518EF14EF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6" y="1858091"/>
            <a:ext cx="8363528" cy="45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4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2697-4834-4D00-924F-29A76745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5" y="800040"/>
            <a:ext cx="8363527" cy="15810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</a:rPr>
              <a:t>Початок </a:t>
            </a:r>
            <a:r>
              <a:rPr lang="ru-RU" sz="2400" dirty="0" err="1">
                <a:solidFill>
                  <a:srgbClr val="002060"/>
                </a:solidFill>
              </a:rPr>
              <a:t>відліку</a:t>
            </a:r>
            <a:r>
              <a:rPr lang="ru-RU" sz="2400" dirty="0">
                <a:solidFill>
                  <a:srgbClr val="002060"/>
                </a:solidFill>
              </a:rPr>
              <a:t> координат – центр </a:t>
            </a:r>
            <a:r>
              <a:rPr lang="ru-RU" sz="2400" dirty="0" err="1">
                <a:solidFill>
                  <a:srgbClr val="002060"/>
                </a:solidFill>
              </a:rPr>
              <a:t>екрану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Кожній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точці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екрану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відповідають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координати</a:t>
            </a:r>
            <a:r>
              <a:rPr lang="ru-RU" sz="2400" dirty="0">
                <a:solidFill>
                  <a:srgbClr val="002060"/>
                </a:solidFill>
              </a:rPr>
              <a:t> Х і </a:t>
            </a:r>
            <a:r>
              <a:rPr lang="en-US" sz="2400" dirty="0">
                <a:solidFill>
                  <a:srgbClr val="002060"/>
                </a:solidFill>
              </a:rPr>
              <a:t>Y. </a:t>
            </a:r>
            <a:r>
              <a:rPr lang="uk-UA" sz="2400" dirty="0">
                <a:solidFill>
                  <a:srgbClr val="002060"/>
                </a:solidFill>
              </a:rPr>
              <a:t/>
            </a:r>
            <a:br>
              <a:rPr lang="uk-UA" sz="2400" dirty="0">
                <a:solidFill>
                  <a:srgbClr val="002060"/>
                </a:solidFill>
              </a:rPr>
            </a:br>
            <a:r>
              <a:rPr lang="uk-UA" sz="2400" dirty="0">
                <a:solidFill>
                  <a:srgbClr val="002060"/>
                </a:solidFill>
              </a:rPr>
              <a:t/>
            </a:r>
            <a:br>
              <a:rPr lang="uk-UA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Координата Х </a:t>
            </a:r>
            <a:r>
              <a:rPr lang="ru-RU" sz="2400" dirty="0" err="1">
                <a:solidFill>
                  <a:srgbClr val="002060"/>
                </a:solidFill>
              </a:rPr>
              <a:t>показує</a:t>
            </a:r>
            <a:r>
              <a:rPr lang="ru-RU" sz="2400" dirty="0">
                <a:solidFill>
                  <a:srgbClr val="002060"/>
                </a:solidFill>
              </a:rPr>
              <a:t>, на </a:t>
            </a:r>
            <a:r>
              <a:rPr lang="ru-RU" sz="2400" dirty="0" err="1">
                <a:solidFill>
                  <a:srgbClr val="002060"/>
                </a:solidFill>
              </a:rPr>
              <a:t>скільки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пікселів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лівіше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правіше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центру </a:t>
            </a:r>
            <a:r>
              <a:rPr lang="ru-RU" sz="2400" dirty="0" err="1">
                <a:solidFill>
                  <a:srgbClr val="002060"/>
                </a:solidFill>
              </a:rPr>
              <a:t>знаходиться</a:t>
            </a:r>
            <a:r>
              <a:rPr lang="ru-RU" sz="2400" dirty="0">
                <a:solidFill>
                  <a:srgbClr val="002060"/>
                </a:solidFill>
              </a:rPr>
              <a:t> спрайт.</a:t>
            </a:r>
          </a:p>
        </p:txBody>
      </p:sp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id="{40783766-615D-40C5-A34A-3C53393BA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" y="3630296"/>
            <a:ext cx="8528364" cy="19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ырезка экрана">
            <a:extLst>
              <a:ext uri="{FF2B5EF4-FFF2-40B4-BE49-F238E27FC236}">
                <a16:creationId xmlns:a16="http://schemas.microsoft.com/office/drawing/2014/main" id="{0476D261-3899-459E-8651-3E8AFD0F5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7" y="1089165"/>
            <a:ext cx="8445946" cy="1705050"/>
          </a:xfrm>
          <a:prstGeom prst="rect">
            <a:avLst/>
          </a:prstGeom>
        </p:spPr>
      </p:pic>
      <p:pic>
        <p:nvPicPr>
          <p:cNvPr id="8" name="Рисунок 7" descr="Вырезка экрана">
            <a:extLst>
              <a:ext uri="{FF2B5EF4-FFF2-40B4-BE49-F238E27FC236}">
                <a16:creationId xmlns:a16="http://schemas.microsoft.com/office/drawing/2014/main" id="{4F6AF16D-0DDB-4F9F-AD05-27B72B81A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7" y="3809245"/>
            <a:ext cx="8445946" cy="17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>
            <a:extLst>
              <a:ext uri="{FF2B5EF4-FFF2-40B4-BE49-F238E27FC236}">
                <a16:creationId xmlns:a16="http://schemas.microsoft.com/office/drawing/2014/main" id="{2005B21E-37D0-4C97-93BE-4E7FE409B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9" y="389468"/>
            <a:ext cx="7921782" cy="3039532"/>
          </a:xfrm>
          <a:prstGeom prst="rect">
            <a:avLst/>
          </a:prstGeom>
        </p:spPr>
      </p:pic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id="{9AEE042A-BEA3-4BCE-A8DB-0E791D1B0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60" y="1141922"/>
            <a:ext cx="2734057" cy="590632"/>
          </a:xfrm>
          <a:prstGeom prst="rect">
            <a:avLst/>
          </a:prstGeom>
        </p:spPr>
      </p:pic>
      <p:pic>
        <p:nvPicPr>
          <p:cNvPr id="9" name="Рисунок 8" descr="Вырезка экрана">
            <a:extLst>
              <a:ext uri="{FF2B5EF4-FFF2-40B4-BE49-F238E27FC236}">
                <a16:creationId xmlns:a16="http://schemas.microsoft.com/office/drawing/2014/main" id="{797459E9-6C90-43E3-A966-B60B8552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9" y="3652783"/>
            <a:ext cx="7921782" cy="2904908"/>
          </a:xfrm>
          <a:prstGeom prst="rect">
            <a:avLst/>
          </a:prstGeom>
        </p:spPr>
      </p:pic>
      <p:pic>
        <p:nvPicPr>
          <p:cNvPr id="11" name="Рисунок 10" descr="Вырезка экрана">
            <a:extLst>
              <a:ext uri="{FF2B5EF4-FFF2-40B4-BE49-F238E27FC236}">
                <a16:creationId xmlns:a16="http://schemas.microsoft.com/office/drawing/2014/main" id="{5986C5E1-579C-4A34-B9ED-656AA2694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4" y="4281548"/>
            <a:ext cx="255305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2697-4834-4D00-924F-29A76745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6" y="1995098"/>
            <a:ext cx="5922835" cy="9834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Координата У </a:t>
            </a:r>
            <a:r>
              <a:rPr lang="ru-RU" sz="2400" dirty="0" err="1">
                <a:solidFill>
                  <a:srgbClr val="002060"/>
                </a:solidFill>
              </a:rPr>
              <a:t>показує</a:t>
            </a:r>
            <a:r>
              <a:rPr lang="ru-RU" sz="2400" dirty="0">
                <a:solidFill>
                  <a:srgbClr val="002060"/>
                </a:solidFill>
              </a:rPr>
              <a:t>, на </a:t>
            </a:r>
            <a:r>
              <a:rPr lang="ru-RU" sz="2400" dirty="0" err="1">
                <a:solidFill>
                  <a:srgbClr val="002060"/>
                </a:solidFill>
              </a:rPr>
              <a:t>скільки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пікселів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вище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нижще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центру </a:t>
            </a:r>
            <a:r>
              <a:rPr lang="ru-RU" sz="2400" dirty="0" err="1">
                <a:solidFill>
                  <a:srgbClr val="002060"/>
                </a:solidFill>
              </a:rPr>
              <a:t>знаходиться</a:t>
            </a:r>
            <a:r>
              <a:rPr lang="ru-RU" sz="2400" dirty="0">
                <a:solidFill>
                  <a:srgbClr val="002060"/>
                </a:solidFill>
              </a:rPr>
              <a:t> спрайт.</a:t>
            </a:r>
          </a:p>
        </p:txBody>
      </p:sp>
      <p:pic>
        <p:nvPicPr>
          <p:cNvPr id="7" name="Рисунок 6" descr="Вырезка экрана">
            <a:extLst>
              <a:ext uri="{FF2B5EF4-FFF2-40B4-BE49-F238E27FC236}">
                <a16:creationId xmlns:a16="http://schemas.microsoft.com/office/drawing/2014/main" id="{13E346F2-B539-4729-917C-13FF81EF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71" y="350822"/>
            <a:ext cx="1935088" cy="61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>
            <a:extLst>
              <a:ext uri="{FF2B5EF4-FFF2-40B4-BE49-F238E27FC236}">
                <a16:creationId xmlns:a16="http://schemas.microsoft.com/office/drawing/2014/main" id="{0C24AEA0-8262-49B5-BD00-1172D501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4" y="399119"/>
            <a:ext cx="1886213" cy="5896798"/>
          </a:xfrm>
          <a:prstGeom prst="rect">
            <a:avLst/>
          </a:prstGeom>
        </p:spPr>
      </p:pic>
      <p:pic>
        <p:nvPicPr>
          <p:cNvPr id="7" name="Рисунок 6" descr="Вырезка экрана">
            <a:extLst>
              <a:ext uri="{FF2B5EF4-FFF2-40B4-BE49-F238E27FC236}">
                <a16:creationId xmlns:a16="http://schemas.microsoft.com/office/drawing/2014/main" id="{A08CCC27-F307-4210-949D-0289D2C6E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79" y="871072"/>
            <a:ext cx="3181642" cy="5115855"/>
          </a:xfrm>
          <a:prstGeom prst="rect">
            <a:avLst/>
          </a:prstGeom>
        </p:spPr>
      </p:pic>
      <p:pic>
        <p:nvPicPr>
          <p:cNvPr id="9" name="Рисунок 8" descr="Вырезка экрана">
            <a:extLst>
              <a:ext uri="{FF2B5EF4-FFF2-40B4-BE49-F238E27FC236}">
                <a16:creationId xmlns:a16="http://schemas.microsoft.com/office/drawing/2014/main" id="{6C6E178E-D16A-48FA-9A7F-F76C891F3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36" y="2670031"/>
            <a:ext cx="257210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4035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72</TotalTime>
  <Words>84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Cambria</vt:lpstr>
      <vt:lpstr>Corbel</vt:lpstr>
      <vt:lpstr>Базис</vt:lpstr>
      <vt:lpstr>Система координат екрану</vt:lpstr>
      <vt:lpstr>БЛОКИ РУХУ</vt:lpstr>
      <vt:lpstr>Презентация PowerPoint</vt:lpstr>
      <vt:lpstr>Екран проекту в Scratch складається з пікселів – маленьких точок. Ширина екрану 480 пікселів, висота екрану 360 пікселів</vt:lpstr>
      <vt:lpstr>Початок відліку координат – центр екрану.   Кожній точці екрану відповідають дві координати Х і Y.   Координата Х показує, на скільки пікселів лівіше або правіше від центру знаходиться спрайт.</vt:lpstr>
      <vt:lpstr>Презентация PowerPoint</vt:lpstr>
      <vt:lpstr>Презентация PowerPoint</vt:lpstr>
      <vt:lpstr>Координата У показує, на скільки пікселів вище або нижще від центру знаходиться спрайт.</vt:lpstr>
      <vt:lpstr>Презентация PowerPoint</vt:lpstr>
      <vt:lpstr>За допомогою блока перейти ви можете перемістити спрайт в будь-яку точку на Сцені </vt:lpstr>
      <vt:lpstr>Ви можете незалежно змінювати  координати х та у спрайта</vt:lpstr>
      <vt:lpstr>Команди руху відносно центру спрайта</vt:lpstr>
      <vt:lpstr>ВІДНОСНИЙ РУХ  Йти і повернути – команди відносного руху</vt:lpstr>
      <vt:lpstr>ВІДНОСНИЙ РУХ Йти і повернути – команди відносного руху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координат екрану</dc:title>
  <dc:creator>Анна Мещишена</dc:creator>
  <cp:lastModifiedBy>Zoe</cp:lastModifiedBy>
  <cp:revision>14</cp:revision>
  <dcterms:created xsi:type="dcterms:W3CDTF">2018-01-07T12:19:11Z</dcterms:created>
  <dcterms:modified xsi:type="dcterms:W3CDTF">2022-02-03T11:43:43Z</dcterms:modified>
</cp:coreProperties>
</file>