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74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6" r:id="rId19"/>
    <p:sldId id="271" r:id="rId20"/>
    <p:sldId id="272" r:id="rId21"/>
    <p:sldId id="273" r:id="rId22"/>
    <p:sldId id="277" r:id="rId2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5D21070-F084-45D0-9248-56BF504FE4E9}" type="datetimeFigureOut">
              <a:rPr lang="uk-UA" smtClean="0"/>
              <a:pPr/>
              <a:t>11.03.2011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1F38034-0097-43B3-B694-305A82F6D84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1070-F084-45D0-9248-56BF504FE4E9}" type="datetimeFigureOut">
              <a:rPr lang="uk-UA" smtClean="0"/>
              <a:pPr/>
              <a:t>11.03.2011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8034-0097-43B3-B694-305A82F6D84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1070-F084-45D0-9248-56BF504FE4E9}" type="datetimeFigureOut">
              <a:rPr lang="uk-UA" smtClean="0"/>
              <a:pPr/>
              <a:t>11.03.2011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8034-0097-43B3-B694-305A82F6D84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D21070-F084-45D0-9248-56BF504FE4E9}" type="datetimeFigureOut">
              <a:rPr lang="uk-UA" smtClean="0"/>
              <a:pPr/>
              <a:t>11.03.2011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1F38034-0097-43B3-B694-305A82F6D84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5D21070-F084-45D0-9248-56BF504FE4E9}" type="datetimeFigureOut">
              <a:rPr lang="uk-UA" smtClean="0"/>
              <a:pPr/>
              <a:t>11.03.2011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1F38034-0097-43B3-B694-305A82F6D84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1070-F084-45D0-9248-56BF504FE4E9}" type="datetimeFigureOut">
              <a:rPr lang="uk-UA" smtClean="0"/>
              <a:pPr/>
              <a:t>11.03.2011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8034-0097-43B3-B694-305A82F6D84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1070-F084-45D0-9248-56BF504FE4E9}" type="datetimeFigureOut">
              <a:rPr lang="uk-UA" smtClean="0"/>
              <a:pPr/>
              <a:t>11.03.2011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8034-0097-43B3-B694-305A82F6D84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D21070-F084-45D0-9248-56BF504FE4E9}" type="datetimeFigureOut">
              <a:rPr lang="uk-UA" smtClean="0"/>
              <a:pPr/>
              <a:t>11.03.2011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F38034-0097-43B3-B694-305A82F6D84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21070-F084-45D0-9248-56BF504FE4E9}" type="datetimeFigureOut">
              <a:rPr lang="uk-UA" smtClean="0"/>
              <a:pPr/>
              <a:t>11.03.2011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38034-0097-43B3-B694-305A82F6D84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D21070-F084-45D0-9248-56BF504FE4E9}" type="datetimeFigureOut">
              <a:rPr lang="uk-UA" smtClean="0"/>
              <a:pPr/>
              <a:t>11.03.2011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1F38034-0097-43B3-B694-305A82F6D84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D21070-F084-45D0-9248-56BF504FE4E9}" type="datetimeFigureOut">
              <a:rPr lang="uk-UA" smtClean="0"/>
              <a:pPr/>
              <a:t>11.03.2011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F38034-0097-43B3-B694-305A82F6D84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5D21070-F084-45D0-9248-56BF504FE4E9}" type="datetimeFigureOut">
              <a:rPr lang="uk-UA" smtClean="0"/>
              <a:pPr/>
              <a:t>11.03.2011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1F38034-0097-43B3-B694-305A82F6D84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hyperlink" Target="file:///D:\wiki\%D0%A4%D0%B0%D0%B9%D0%BB:Columbia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00100" y="1357298"/>
            <a:ext cx="6172200" cy="18943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ПІВНІЧНА</a:t>
            </a:r>
          </a:p>
          <a:p>
            <a:pPr algn="ctr"/>
            <a:r>
              <a:rPr lang="ru-RU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АМЕРИКА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4786322"/>
            <a:ext cx="3089307" cy="40011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ВОДИ    СУХОДОЛУ </a:t>
            </a:r>
            <a:endParaRPr lang="uk-UA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3" descr="D:\Мои документы\Мои рисунки\Северная Америка\550px-Location_North_America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42852"/>
            <a:ext cx="2190747" cy="2190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2214562" cy="734372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rgbClr val="FF0000"/>
                </a:solidFill>
              </a:rPr>
              <a:t>Юкон</a:t>
            </a:r>
            <a:endParaRPr lang="uk-UA" sz="4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868" y="142852"/>
            <a:ext cx="2928958" cy="207170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 – </a:t>
            </a: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3 100 км 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 – </a:t>
            </a: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832 000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км²</a:t>
            </a:r>
            <a:endParaRPr lang="uk-UA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 – </a:t>
            </a: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6 428 м³/с</a:t>
            </a: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Озеро </a:t>
            </a:r>
            <a:r>
              <a:rPr lang="uk-UA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Атлін</a:t>
            </a: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156 м</a:t>
            </a:r>
          </a:p>
          <a:p>
            <a:pPr>
              <a:spcBef>
                <a:spcPts val="0"/>
              </a:spcBef>
            </a:pP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Берингове море</a:t>
            </a:r>
          </a:p>
          <a:p>
            <a:endParaRPr lang="uk-UA" dirty="0"/>
          </a:p>
        </p:txBody>
      </p:sp>
      <p:pic>
        <p:nvPicPr>
          <p:cNvPr id="4" name="Picture 3" descr="D:\Мои документы\Мои рисунки\Северная Америка\550px-Location_North_America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42852"/>
            <a:ext cx="1047739" cy="1047739"/>
          </a:xfrm>
          <a:prstGeom prst="rect">
            <a:avLst/>
          </a:prstGeom>
          <a:noFill/>
        </p:spPr>
      </p:pic>
      <p:pic>
        <p:nvPicPr>
          <p:cNvPr id="1026" name="Picture 2" descr="D:\Мои документы\Мои рисунки\untitled-1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43050"/>
            <a:ext cx="2393169" cy="1595446"/>
          </a:xfrm>
          <a:prstGeom prst="rect">
            <a:avLst/>
          </a:prstGeom>
          <a:noFill/>
        </p:spPr>
      </p:pic>
      <p:pic>
        <p:nvPicPr>
          <p:cNvPr id="1027" name="Picture 3" descr="D:\Мои документы\Мои рисунки\untitled-22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714620"/>
            <a:ext cx="2381250" cy="2381250"/>
          </a:xfrm>
          <a:prstGeom prst="rect">
            <a:avLst/>
          </a:prstGeom>
          <a:noFill/>
        </p:spPr>
      </p:pic>
      <p:pic>
        <p:nvPicPr>
          <p:cNvPr id="1028" name="Picture 4" descr="D:\Мои документы\Мои рисунки\untitled-23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4071942"/>
            <a:ext cx="2143140" cy="1607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2928942" cy="73437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Колумбія</a:t>
            </a:r>
            <a:endParaRPr lang="uk-UA" sz="4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14744" y="142852"/>
            <a:ext cx="3643338" cy="221457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 – </a:t>
            </a: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2 000 км 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 – </a:t>
            </a: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668 212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км²</a:t>
            </a:r>
            <a:endParaRPr lang="uk-UA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 – </a:t>
            </a: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7 500 м³/с</a:t>
            </a: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Озеро Колумбія, 820 м</a:t>
            </a:r>
          </a:p>
          <a:p>
            <a:pPr>
              <a:spcBef>
                <a:spcPts val="0"/>
              </a:spcBef>
            </a:pP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Тихий океан</a:t>
            </a:r>
          </a:p>
          <a:p>
            <a:endParaRPr lang="uk-UA" dirty="0"/>
          </a:p>
        </p:txBody>
      </p:sp>
      <p:pic>
        <p:nvPicPr>
          <p:cNvPr id="4" name="Picture 3" descr="D:\Мои документы\Мои рисунки\Северная Америка\550px-Location_North_America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42852"/>
            <a:ext cx="1047739" cy="1047739"/>
          </a:xfrm>
          <a:prstGeom prst="rect">
            <a:avLst/>
          </a:prstGeom>
          <a:noFill/>
        </p:spPr>
      </p:pic>
      <p:pic>
        <p:nvPicPr>
          <p:cNvPr id="1026" name="Picture 2" descr="D:\Мои документы\Мои рисунки\Северная Америка\Колумбия река\800px-Corps-engineers-archives_bonneville_dam_looking_ea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143116"/>
            <a:ext cx="5667388" cy="3775898"/>
          </a:xfrm>
          <a:prstGeom prst="rect">
            <a:avLst/>
          </a:prstGeom>
          <a:noFill/>
        </p:spPr>
      </p:pic>
      <p:pic>
        <p:nvPicPr>
          <p:cNvPr id="1028" name="Picture 4" descr="mhtml:file://D:\Мои%20документы\Интернет%20странички\Колумбия%20(река)%20—%20Википедия.mht!http://upload.wikimedia.org/wikipedia/commons/thumb/8/8e/Columbia.png/350px-Columbia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214686"/>
            <a:ext cx="3140923" cy="3490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3071818" cy="73437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Колорадо</a:t>
            </a:r>
            <a:endParaRPr lang="uk-UA" sz="4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8992" y="142852"/>
            <a:ext cx="4429156" cy="207170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 – </a:t>
            </a: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2 330 км 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 – </a:t>
            </a: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629 100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км²</a:t>
            </a:r>
            <a:endParaRPr lang="uk-UA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 – </a:t>
            </a: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1 206 м³/с</a:t>
            </a: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Скелясті гори, ~ 2800 м</a:t>
            </a:r>
          </a:p>
          <a:p>
            <a:pPr>
              <a:spcBef>
                <a:spcPts val="0"/>
              </a:spcBef>
            </a:pP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Тихий океан</a:t>
            </a:r>
          </a:p>
          <a:p>
            <a:endParaRPr lang="uk-UA" dirty="0"/>
          </a:p>
        </p:txBody>
      </p:sp>
      <p:pic>
        <p:nvPicPr>
          <p:cNvPr id="4" name="Picture 3" descr="D:\Мои документы\Мои рисунки\Северная Америка\550px-Location_North_America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42852"/>
            <a:ext cx="1047739" cy="1047739"/>
          </a:xfrm>
          <a:prstGeom prst="rect">
            <a:avLst/>
          </a:prstGeom>
          <a:noFill/>
        </p:spPr>
      </p:pic>
      <p:pic>
        <p:nvPicPr>
          <p:cNvPr id="1026" name="Picture 2" descr="D:\Мои документы\Мои рисунки\Северная Америка\Колорадо\597px-Colorado_watersh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876"/>
            <a:ext cx="3128011" cy="3138490"/>
          </a:xfrm>
          <a:prstGeom prst="rect">
            <a:avLst/>
          </a:prstGeom>
          <a:noFill/>
        </p:spPr>
      </p:pic>
      <p:pic>
        <p:nvPicPr>
          <p:cNvPr id="1027" name="Picture 3" descr="D:\Мои документы\Мои рисунки\Северная Америка\Колорадо\800px-Colorado_River_from_Desert_View-1000px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6682" y="2214554"/>
            <a:ext cx="6054474" cy="3927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3000380" cy="73437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Колорадо</a:t>
            </a:r>
            <a:endParaRPr lang="uk-UA" sz="4000" dirty="0">
              <a:solidFill>
                <a:srgbClr val="FF0000"/>
              </a:solidFill>
            </a:endParaRPr>
          </a:p>
        </p:txBody>
      </p:sp>
      <p:pic>
        <p:nvPicPr>
          <p:cNvPr id="4" name="Picture 3" descr="D:\Мои документы\Мои рисунки\Северная Америка\550px-Location_North_America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42852"/>
            <a:ext cx="1047739" cy="1047739"/>
          </a:xfrm>
          <a:prstGeom prst="rect">
            <a:avLst/>
          </a:prstGeom>
          <a:noFill/>
        </p:spPr>
      </p:pic>
      <p:pic>
        <p:nvPicPr>
          <p:cNvPr id="2050" name="Picture 2" descr="D:\Мои документы\Мои рисунки\Северная Америка\Колорадо\800px-Colorado_River_ed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00108"/>
            <a:ext cx="5681541" cy="3786214"/>
          </a:xfrm>
          <a:prstGeom prst="rect">
            <a:avLst/>
          </a:prstGeom>
          <a:noFill/>
        </p:spPr>
      </p:pic>
      <p:pic>
        <p:nvPicPr>
          <p:cNvPr id="2051" name="Picture 3" descr="D:\Мои документы\Мои рисунки\Северная Америка\Колорадо\800px-Colorado_Riv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928934"/>
            <a:ext cx="5048259" cy="3786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857232"/>
            <a:ext cx="3143256" cy="948686"/>
          </a:xfr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solidFill>
                  <a:srgbClr val="00B0F0"/>
                </a:solidFill>
              </a:rPr>
              <a:t>ОЗЕРА</a:t>
            </a:r>
            <a:endParaRPr lang="uk-UA" sz="5400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86050" y="2928934"/>
            <a:ext cx="4286264" cy="2143140"/>
          </a:xfrm>
        </p:spPr>
        <p:txBody>
          <a:bodyPr>
            <a:noAutofit/>
          </a:bodyPr>
          <a:lstStyle/>
          <a:p>
            <a:r>
              <a:rPr lang="uk-UA" sz="4000" dirty="0" smtClean="0">
                <a:solidFill>
                  <a:srgbClr val="FFFF00"/>
                </a:solidFill>
              </a:rPr>
              <a:t>*Назвіть типи озер за походженням.</a:t>
            </a:r>
            <a:endParaRPr lang="uk-UA" sz="4000" dirty="0">
              <a:solidFill>
                <a:srgbClr val="FFFF00"/>
              </a:solidFill>
            </a:endParaRPr>
          </a:p>
        </p:txBody>
      </p:sp>
      <p:pic>
        <p:nvPicPr>
          <p:cNvPr id="4" name="Picture 3" descr="D:\Мои документы\Мои рисунки\Северная Америка\550px-Location_North_America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42852"/>
            <a:ext cx="1047739" cy="1047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142852"/>
            <a:ext cx="3857636" cy="734372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rgbClr val="C00000"/>
                </a:solidFill>
              </a:rPr>
              <a:t>Великі озера</a:t>
            </a:r>
            <a:endParaRPr lang="uk-UA" sz="4000" dirty="0">
              <a:solidFill>
                <a:srgbClr val="C00000"/>
              </a:solidFill>
            </a:endParaRPr>
          </a:p>
        </p:txBody>
      </p:sp>
      <p:pic>
        <p:nvPicPr>
          <p:cNvPr id="4" name="Picture 3" descr="D:\Мои документы\Мои рисунки\Северная Америка\550px-Location_North_America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42852"/>
            <a:ext cx="1047739" cy="104773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1142984"/>
            <a:ext cx="271464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Верхнє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928802"/>
            <a:ext cx="271464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Гурон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2714620"/>
            <a:ext cx="271464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Мічиган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57818" y="5572140"/>
            <a:ext cx="271464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Онтаріо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4786322"/>
            <a:ext cx="271464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Ері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3074" name="Picture 2" descr="D:\Мои документы\Мои рисунки\Северная Америка\Великие озера\724px-Great_Lakes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285860"/>
            <a:ext cx="3792881" cy="3143272"/>
          </a:xfrm>
          <a:prstGeom prst="rect">
            <a:avLst/>
          </a:prstGeom>
          <a:noFill/>
        </p:spPr>
      </p:pic>
      <p:pic>
        <p:nvPicPr>
          <p:cNvPr id="3075" name="Picture 3" descr="D:\Мои документы\Мои рисунки\Северная Америка\Великие озера\800px-Lake_Superior_North_Sho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00438"/>
            <a:ext cx="4734207" cy="3234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6643734" cy="734372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rgbClr val="00B050"/>
                </a:solidFill>
              </a:rPr>
              <a:t>Ніагарський водоспад</a:t>
            </a:r>
            <a:endParaRPr lang="uk-UA" sz="4000" dirty="0">
              <a:solidFill>
                <a:srgbClr val="00B050"/>
              </a:solidFill>
            </a:endParaRPr>
          </a:p>
        </p:txBody>
      </p:sp>
      <p:pic>
        <p:nvPicPr>
          <p:cNvPr id="4098" name="Picture 2" descr="D:\Мои документы\Мои рисунки\Северная Америка\Ниагарский водопад\045472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4572003" cy="3429002"/>
          </a:xfrm>
          <a:prstGeom prst="rect">
            <a:avLst/>
          </a:prstGeom>
          <a:noFill/>
        </p:spPr>
      </p:pic>
      <p:pic>
        <p:nvPicPr>
          <p:cNvPr id="4099" name="Picture 3" descr="D:\Мои документы\Мои рисунки\Северная Америка\Ниагарский водопад\800px-NiagaraFallsPanora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643446"/>
            <a:ext cx="7620000" cy="2047875"/>
          </a:xfrm>
          <a:prstGeom prst="rect">
            <a:avLst/>
          </a:prstGeom>
          <a:noFill/>
        </p:spPr>
      </p:pic>
      <p:pic>
        <p:nvPicPr>
          <p:cNvPr id="4100" name="Picture 4" descr="D:\Мои документы\Мои рисунки\Северная Америка\Ниагарский водопад\3-the-water-01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428736"/>
            <a:ext cx="4000528" cy="3000396"/>
          </a:xfrm>
          <a:prstGeom prst="rect">
            <a:avLst/>
          </a:prstGeom>
          <a:noFill/>
        </p:spPr>
      </p:pic>
      <p:pic>
        <p:nvPicPr>
          <p:cNvPr id="7" name="Picture 3" descr="D:\Мои документы\Мои рисунки\Северная Америка\550px-Location_North_America_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9586" y="142852"/>
            <a:ext cx="1047739" cy="1047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6786610" cy="71438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C00000"/>
                </a:solidFill>
              </a:rPr>
              <a:t>Велике Ведмеже озеро</a:t>
            </a:r>
            <a:endParaRPr lang="uk-UA" sz="4000" dirty="0">
              <a:solidFill>
                <a:srgbClr val="C00000"/>
              </a:solidFill>
            </a:endParaRPr>
          </a:p>
        </p:txBody>
      </p:sp>
      <p:pic>
        <p:nvPicPr>
          <p:cNvPr id="4" name="Picture 3" descr="D:\Мои документы\Мои рисунки\Северная Америка\550px-Location_North_America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42852"/>
            <a:ext cx="1047739" cy="1047739"/>
          </a:xfrm>
          <a:prstGeom prst="rect">
            <a:avLst/>
          </a:prstGeom>
          <a:noFill/>
        </p:spPr>
      </p:pic>
      <p:pic>
        <p:nvPicPr>
          <p:cNvPr id="2050" name="Picture 2" descr="D:\Мои документы\Мои рисунки\Северная Америка\Большое Медвежье озеро\330px-great_bear_lak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214422"/>
            <a:ext cx="2214578" cy="1838771"/>
          </a:xfrm>
          <a:prstGeom prst="rect">
            <a:avLst/>
          </a:prstGeom>
          <a:noFill/>
        </p:spPr>
      </p:pic>
      <p:pic>
        <p:nvPicPr>
          <p:cNvPr id="2051" name="Picture 3" descr="D:\Мои документы\Мои рисунки\Северная Америка\Большое Медвежье озеро\20050818_1302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6676" y="1285860"/>
            <a:ext cx="3618111" cy="2714644"/>
          </a:xfrm>
          <a:prstGeom prst="rect">
            <a:avLst/>
          </a:prstGeom>
          <a:noFill/>
        </p:spPr>
      </p:pic>
      <p:pic>
        <p:nvPicPr>
          <p:cNvPr id="2052" name="Picture 4" descr="D:\Мои документы\Мои рисунки\Северная Америка\Большое Медвежье озеро\1288391143_bolshoe-medvezh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357562"/>
            <a:ext cx="5072098" cy="3381399"/>
          </a:xfrm>
          <a:prstGeom prst="rect">
            <a:avLst/>
          </a:prstGeom>
          <a:noFill/>
        </p:spPr>
      </p:pic>
      <p:pic>
        <p:nvPicPr>
          <p:cNvPr id="2054" name="Picture 6" descr="D:\Мои документы\Мои рисунки\Северная Америка\Большое Медвежье озеро\bolshoe-medvezhe-ozero_35479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4143380"/>
            <a:ext cx="2761265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5143536" cy="71438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rgbClr val="C00000"/>
                </a:solidFill>
              </a:rPr>
              <a:t>Озеро Вінніпег</a:t>
            </a:r>
            <a:endParaRPr lang="uk-UA" sz="4000" dirty="0">
              <a:solidFill>
                <a:srgbClr val="C00000"/>
              </a:solidFill>
            </a:endParaRPr>
          </a:p>
        </p:txBody>
      </p:sp>
      <p:pic>
        <p:nvPicPr>
          <p:cNvPr id="4" name="Picture 3" descr="D:\Мои документы\Мои рисунки\Северная Америка\550px-Location_North_America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42852"/>
            <a:ext cx="1047739" cy="1047739"/>
          </a:xfrm>
          <a:prstGeom prst="rect">
            <a:avLst/>
          </a:prstGeom>
          <a:noFill/>
        </p:spPr>
      </p:pic>
      <p:pic>
        <p:nvPicPr>
          <p:cNvPr id="3074" name="Picture 2" descr="D:\Мои документы\Мои рисунки\Северная Америка\Оз.Виннипег\296px-Lake_Winnipeg_ma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5" y="142852"/>
            <a:ext cx="1428760" cy="1491509"/>
          </a:xfrm>
          <a:prstGeom prst="rect">
            <a:avLst/>
          </a:prstGeom>
          <a:noFill/>
        </p:spPr>
      </p:pic>
      <p:pic>
        <p:nvPicPr>
          <p:cNvPr id="3075" name="Picture 3" descr="D:\Мои документы\Мои рисунки\Северная Америка\Оз.Виннипег\d23acc82df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000108"/>
            <a:ext cx="4164714" cy="3125794"/>
          </a:xfrm>
          <a:prstGeom prst="rect">
            <a:avLst/>
          </a:prstGeom>
          <a:noFill/>
        </p:spPr>
      </p:pic>
      <p:pic>
        <p:nvPicPr>
          <p:cNvPr id="3076" name="Picture 4" descr="D:\Мои документы\Мои рисунки\Северная Америка\Оз.Виннипег\hecla-island-lake-winnipeg_4613-45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785926"/>
            <a:ext cx="2521619" cy="3786214"/>
          </a:xfrm>
          <a:prstGeom prst="rect">
            <a:avLst/>
          </a:prstGeom>
          <a:noFill/>
        </p:spPr>
      </p:pic>
      <p:pic>
        <p:nvPicPr>
          <p:cNvPr id="3077" name="Picture 5" descr="D:\Мои документы\Мои рисунки\Северная Америка\Оз.Виннипег\post-1-124216851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4214818"/>
            <a:ext cx="3279556" cy="2460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5000644" cy="734372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rgbClr val="C00000"/>
                </a:solidFill>
              </a:rPr>
              <a:t>Озеро Нікарагуа</a:t>
            </a:r>
            <a:endParaRPr lang="uk-UA" sz="40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 descr="D:\Мои документы\Мои рисунки\Северная Америка\550px-Location_North_America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42852"/>
            <a:ext cx="1047739" cy="1047739"/>
          </a:xfrm>
          <a:prstGeom prst="rect">
            <a:avLst/>
          </a:prstGeom>
          <a:noFill/>
        </p:spPr>
      </p:pic>
      <p:pic>
        <p:nvPicPr>
          <p:cNvPr id="5122" name="Picture 2" descr="D:\Мои документы\Мои рисунки\Северная Америка\оз.Никарагуа\220px-Ometepema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42852"/>
            <a:ext cx="2095500" cy="1905000"/>
          </a:xfrm>
          <a:prstGeom prst="rect">
            <a:avLst/>
          </a:prstGeom>
          <a:noFill/>
        </p:spPr>
      </p:pic>
      <p:pic>
        <p:nvPicPr>
          <p:cNvPr id="5123" name="Picture 3" descr="D:\Мои документы\Мои рисунки\Северная Америка\оз.Никарагуа\280px-Nicaragua_relief_location_ma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1" y="1071546"/>
            <a:ext cx="3193699" cy="2714644"/>
          </a:xfrm>
          <a:prstGeom prst="rect">
            <a:avLst/>
          </a:prstGeom>
          <a:noFill/>
        </p:spPr>
      </p:pic>
      <p:pic>
        <p:nvPicPr>
          <p:cNvPr id="5124" name="Picture 4" descr="D:\Мои документы\Мои рисунки\Северная Америка\оз.Никарагуа\Nicaragua_lak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05080" y="2143092"/>
            <a:ext cx="6096075" cy="4572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2857496"/>
            <a:ext cx="6172200" cy="3786214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 Що називається річковою системою?</a:t>
            </a:r>
            <a:br>
              <a:rPr lang="uk-UA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*До басейнів яких океанів належать річки Північної Америки?</a:t>
            </a:r>
            <a:br>
              <a:rPr lang="uk-UA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571480"/>
            <a:ext cx="3565400" cy="92333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РІЧКИ  </a:t>
            </a:r>
          </a:p>
        </p:txBody>
      </p:sp>
      <p:pic>
        <p:nvPicPr>
          <p:cNvPr id="11" name="Picture 3" descr="D:\Мои документы\Мои рисунки\Северная Америка\550px-Location_North_America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42852"/>
            <a:ext cx="1047739" cy="1047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6429404" cy="734372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rgbClr val="C00000"/>
                </a:solidFill>
              </a:rPr>
              <a:t>Велике Солоне озеро</a:t>
            </a:r>
            <a:endParaRPr lang="uk-UA" sz="4000" dirty="0">
              <a:solidFill>
                <a:srgbClr val="C00000"/>
              </a:solidFill>
            </a:endParaRPr>
          </a:p>
        </p:txBody>
      </p:sp>
      <p:pic>
        <p:nvPicPr>
          <p:cNvPr id="4" name="Picture 3" descr="D:\Мои документы\Мои рисунки\Северная Америка\550px-Location_North_America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42852"/>
            <a:ext cx="1047739" cy="1047739"/>
          </a:xfrm>
          <a:prstGeom prst="rect">
            <a:avLst/>
          </a:prstGeom>
          <a:noFill/>
        </p:spPr>
      </p:pic>
      <p:pic>
        <p:nvPicPr>
          <p:cNvPr id="6146" name="Picture 2" descr="D:\Мои документы\Мои рисунки\Северная Америка\Большое Соленое озеро\280px-Usa_edcp_relief_location_ma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00108"/>
            <a:ext cx="2667000" cy="1647825"/>
          </a:xfrm>
          <a:prstGeom prst="rect">
            <a:avLst/>
          </a:prstGeom>
          <a:noFill/>
        </p:spPr>
      </p:pic>
      <p:sp>
        <p:nvSpPr>
          <p:cNvPr id="6" name="Стрелка влево 5"/>
          <p:cNvSpPr/>
          <p:nvPr/>
        </p:nvSpPr>
        <p:spPr>
          <a:xfrm rot="20521281">
            <a:off x="1025092" y="1409361"/>
            <a:ext cx="372279" cy="220833"/>
          </a:xfrm>
          <a:prstGeom prst="leftArrow">
            <a:avLst>
              <a:gd name="adj1" fmla="val 5899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149" name="Picture 5" descr="D:\Мои документы\Мои рисунки\Северная Америка\Большое Соленое озеро\01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714620"/>
            <a:ext cx="2476500" cy="1857375"/>
          </a:xfrm>
          <a:prstGeom prst="rect">
            <a:avLst/>
          </a:prstGeom>
          <a:noFill/>
        </p:spPr>
      </p:pic>
      <p:pic>
        <p:nvPicPr>
          <p:cNvPr id="6150" name="Picture 6" descr="D:\Мои документы\Мои рисунки\Северная Америка\Большое Соленое озеро\oz_sol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1285860"/>
            <a:ext cx="4214842" cy="2740614"/>
          </a:xfrm>
          <a:prstGeom prst="rect">
            <a:avLst/>
          </a:prstGeom>
          <a:noFill/>
        </p:spPr>
      </p:pic>
      <p:pic>
        <p:nvPicPr>
          <p:cNvPr id="6151" name="Picture 7" descr="D:\Мои документы\Мои рисунки\Северная Америка\Большое Соленое озеро\saltlake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571744"/>
            <a:ext cx="5143536" cy="4114829"/>
          </a:xfrm>
          <a:prstGeom prst="rect">
            <a:avLst/>
          </a:prstGeom>
          <a:noFill/>
        </p:spPr>
      </p:pic>
      <p:pic>
        <p:nvPicPr>
          <p:cNvPr id="6152" name="Picture 8" descr="D:\Мои документы\Мои рисунки\Северная Америка\Большое Соленое озеро\01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429132"/>
            <a:ext cx="2190748" cy="1643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571480"/>
            <a:ext cx="6886596" cy="3929090"/>
          </a:xfrm>
        </p:spPr>
        <p:txBody>
          <a:bodyPr>
            <a:normAutofit/>
          </a:bodyPr>
          <a:lstStyle/>
          <a:p>
            <a:pPr algn="ctr"/>
            <a:r>
              <a:rPr lang="uk-UA" sz="8000" dirty="0" smtClean="0">
                <a:solidFill>
                  <a:srgbClr val="FE9EF0"/>
                </a:solidFill>
                <a:latin typeface="Comic Sans MS" pitchFamily="66" charset="0"/>
              </a:rPr>
              <a:t>ДЯКУЮ ВСІХ ЗА РОБОТУ !</a:t>
            </a:r>
            <a:endParaRPr lang="uk-UA" sz="8000" dirty="0">
              <a:solidFill>
                <a:srgbClr val="FE9EF0"/>
              </a:solidFill>
              <a:latin typeface="Comic Sans MS" pitchFamily="66" charset="0"/>
            </a:endParaRPr>
          </a:p>
        </p:txBody>
      </p:sp>
      <p:pic>
        <p:nvPicPr>
          <p:cNvPr id="30723" name="Picture 3" descr="D:\Мои документы\Мои рисунки\Эмблемы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857760"/>
            <a:ext cx="5643605" cy="1816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4653136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Автор роботи: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dirty="0" err="1" smtClean="0">
                <a:solidFill>
                  <a:schemeClr val="bg1"/>
                </a:solidFill>
                <a:latin typeface="Comic Sans MS" pitchFamily="66" charset="0"/>
              </a:rPr>
              <a:t>Бєлоножко</a:t>
            </a:r>
            <a:r>
              <a:rPr lang="uk-UA" dirty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uk-UA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Олексій Володимирович,</a:t>
            </a:r>
            <a:b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вчитель географії </a:t>
            </a:r>
            <a:r>
              <a:rPr lang="uk-UA" dirty="0" err="1" smtClean="0">
                <a:solidFill>
                  <a:schemeClr val="bg1"/>
                </a:solidFill>
                <a:latin typeface="Comic Sans MS" pitchFamily="66" charset="0"/>
              </a:rPr>
              <a:t>Світлодолинської</a:t>
            </a: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 ЗШ І-ІІІ ст.</a:t>
            </a:r>
            <a:b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Мелітопольського району Запорізької області</a:t>
            </a:r>
            <a:b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dirty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uk-UA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dirty="0" smtClean="0">
                <a:solidFill>
                  <a:schemeClr val="bg1"/>
                </a:solidFill>
                <a:latin typeface="Comic Sans MS" pitchFamily="66" charset="0"/>
              </a:rPr>
              <a:t>2011</a:t>
            </a:r>
            <a:endParaRPr lang="uk-UA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21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3071834" cy="642942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uk-UA" sz="4000" dirty="0" smtClean="0">
                <a:solidFill>
                  <a:srgbClr val="FF0000"/>
                </a:solidFill>
              </a:rPr>
              <a:t>Міссісіпі</a:t>
            </a:r>
            <a:endParaRPr lang="uk-UA" sz="4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86116" y="214290"/>
            <a:ext cx="5643602" cy="1371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 – 3 770</a:t>
            </a: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км 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 – 2 981 000 </a:t>
            </a:r>
            <a:r>
              <a:rPr lang="uk-UA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км²</a:t>
            </a:r>
            <a:endParaRPr lang="uk-UA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 – 12</a:t>
            </a: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734 </a:t>
            </a: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м³/с</a:t>
            </a: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Центральні рівнини, оз. </a:t>
            </a:r>
            <a:r>
              <a:rPr lang="uk-UA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Ітаска</a:t>
            </a: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450 м</a:t>
            </a:r>
          </a:p>
          <a:p>
            <a:pPr>
              <a:spcBef>
                <a:spcPts val="0"/>
              </a:spcBef>
            </a:pP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Мексиканська затока</a:t>
            </a:r>
          </a:p>
          <a:p>
            <a:pPr>
              <a:spcBef>
                <a:spcPts val="0"/>
              </a:spcBef>
            </a:pP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Утворює велику дельту</a:t>
            </a:r>
            <a:endParaRPr lang="uk-UA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ои документы\Мои рисунки\Северная Америка\Миссисипи\Mississippi-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2476517" cy="1857388"/>
          </a:xfrm>
          <a:prstGeom prst="rect">
            <a:avLst/>
          </a:prstGeom>
          <a:noFill/>
        </p:spPr>
      </p:pic>
      <p:pic>
        <p:nvPicPr>
          <p:cNvPr id="1029" name="Picture 5" descr="D:\Мои документы\Мои рисунки\Северная Америка\Миссисипи\6a00d8341bf80a53ef00e54f173d218833-800w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143116"/>
            <a:ext cx="6167486" cy="4625617"/>
          </a:xfrm>
          <a:prstGeom prst="rect">
            <a:avLst/>
          </a:prstGeom>
          <a:noFill/>
        </p:spPr>
      </p:pic>
      <p:pic>
        <p:nvPicPr>
          <p:cNvPr id="10" name="Picture 3" descr="D:\Мои документы\Мои рисунки\Северная Америка\550px-Location_North_America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142852"/>
            <a:ext cx="1047739" cy="1047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2844" y="142852"/>
            <a:ext cx="3500446" cy="642942"/>
          </a:xfrm>
          <a:prstGeom prst="rect">
            <a:avLst/>
          </a:prstGeom>
          <a:solidFill>
            <a:srgbClr val="00B0F0"/>
          </a:solidFill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small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Міссісіпі</a:t>
            </a:r>
            <a:endParaRPr kumimoji="0" lang="uk-UA" sz="4000" b="1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D:\Мои документы\Мои рисунки\Северная Америка\Миссисипи\0a0562b7834848941b03aef7f8ccaf3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42918"/>
            <a:ext cx="5100973" cy="3743330"/>
          </a:xfrm>
          <a:prstGeom prst="rect">
            <a:avLst/>
          </a:prstGeom>
          <a:noFill/>
        </p:spPr>
      </p:pic>
      <p:pic>
        <p:nvPicPr>
          <p:cNvPr id="2051" name="Picture 3" descr="D:\Мои документы\Мои рисунки\Северная Америка\Миссисипи\Lake_Itasca_Mississippi_Sour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42852"/>
            <a:ext cx="4572032" cy="3429024"/>
          </a:xfrm>
          <a:prstGeom prst="rect">
            <a:avLst/>
          </a:prstGeom>
          <a:noFill/>
        </p:spPr>
      </p:pic>
      <p:pic>
        <p:nvPicPr>
          <p:cNvPr id="2052" name="Picture 4" descr="D:\Мои документы\Мои рисунки\Северная Америка\Миссисипи\2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429000"/>
            <a:ext cx="4929222" cy="3282862"/>
          </a:xfrm>
          <a:prstGeom prst="rect">
            <a:avLst/>
          </a:prstGeom>
          <a:noFill/>
        </p:spPr>
      </p:pic>
      <p:pic>
        <p:nvPicPr>
          <p:cNvPr id="2053" name="Picture 5" descr="D:\Мои документы\Мои рисунки\Северная Америка\Миссисипи\Miss_R_dam_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3824226"/>
            <a:ext cx="5340824" cy="2728150"/>
          </a:xfrm>
          <a:prstGeom prst="rect">
            <a:avLst/>
          </a:prstGeom>
          <a:noFill/>
        </p:spPr>
      </p:pic>
      <p:pic>
        <p:nvPicPr>
          <p:cNvPr id="7" name="Picture 3" descr="D:\Мои документы\Мои рисунки\Северная Америка\550px-Location_North_America_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86" y="142852"/>
            <a:ext cx="1047739" cy="1047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2928942" cy="187738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Міссурі </a:t>
            </a:r>
            <a:br>
              <a:rPr lang="uk-UA" sz="4000" dirty="0" smtClean="0">
                <a:solidFill>
                  <a:srgbClr val="FF0000"/>
                </a:solidFill>
              </a:rPr>
            </a:br>
            <a:r>
              <a:rPr lang="uk-UA" sz="4000" dirty="0" smtClean="0">
                <a:solidFill>
                  <a:srgbClr val="FF0000"/>
                </a:solidFill>
              </a:rPr>
              <a:t>(притока Міссісіпі)</a:t>
            </a:r>
            <a:endParaRPr lang="uk-UA" sz="4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9058" y="0"/>
            <a:ext cx="4286280" cy="207170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 – 3 7</a:t>
            </a: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67 км 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 – </a:t>
            </a: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1 371 010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км²</a:t>
            </a:r>
            <a:endParaRPr lang="uk-UA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 – </a:t>
            </a: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2 250 м³/с</a:t>
            </a: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Скелясті гори, 4 132 м</a:t>
            </a:r>
          </a:p>
          <a:p>
            <a:pPr>
              <a:spcBef>
                <a:spcPts val="0"/>
              </a:spcBef>
            </a:pP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Міссісіпі</a:t>
            </a:r>
          </a:p>
          <a:p>
            <a:pPr>
              <a:spcBef>
                <a:spcPts val="0"/>
              </a:spcBef>
            </a:pPr>
            <a:endParaRPr lang="uk-UA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3074" name="Picture 2" descr="D:\Мои документы\Мои рисунки\Северная Америка\Миссури\Wpdms_nasa_topo_missouri_ri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143116"/>
            <a:ext cx="5244202" cy="4476758"/>
          </a:xfrm>
          <a:prstGeom prst="rect">
            <a:avLst/>
          </a:prstGeom>
          <a:noFill/>
        </p:spPr>
      </p:pic>
      <p:pic>
        <p:nvPicPr>
          <p:cNvPr id="5" name="Picture 3" descr="D:\Мои документы\Мои рисунки\Северная Америка\550px-Location_North_America_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142852"/>
            <a:ext cx="1047739" cy="1047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документы\Мои рисунки\Северная Америка\550px-Location_North_America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42852"/>
            <a:ext cx="1047739" cy="104773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142852"/>
            <a:ext cx="2500314" cy="70788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Міссурі</a:t>
            </a:r>
            <a:r>
              <a:rPr lang="uk-UA" sz="4000" dirty="0" smtClean="0">
                <a:solidFill>
                  <a:srgbClr val="FF0000"/>
                </a:solidFill>
              </a:rPr>
              <a:t> </a:t>
            </a:r>
            <a:endParaRPr lang="uk-UA" sz="4000" dirty="0"/>
          </a:p>
        </p:txBody>
      </p:sp>
      <p:pic>
        <p:nvPicPr>
          <p:cNvPr id="4098" name="Picture 2" descr="D:\Мои документы\Мои рисунки\Северная Америка\Миссури\Missouribismarck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857232"/>
            <a:ext cx="4572032" cy="2905780"/>
          </a:xfrm>
          <a:prstGeom prst="rect">
            <a:avLst/>
          </a:prstGeom>
          <a:noFill/>
        </p:spPr>
      </p:pic>
      <p:pic>
        <p:nvPicPr>
          <p:cNvPr id="4099" name="Picture 3" descr="D:\Мои документы\Мои рисунки\Северная Америка\Миссури\Missouri_river_in_Omaha,_Nebras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643050"/>
            <a:ext cx="4286280" cy="3214710"/>
          </a:xfrm>
          <a:prstGeom prst="rect">
            <a:avLst/>
          </a:prstGeom>
          <a:noFill/>
        </p:spPr>
      </p:pic>
      <p:pic>
        <p:nvPicPr>
          <p:cNvPr id="4100" name="Picture 4" descr="D:\Мои документы\Мои рисунки\Северная Америка\Миссури\Missouribismarck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831592"/>
            <a:ext cx="4572032" cy="2905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3071818" cy="1857388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Огайо</a:t>
            </a:r>
            <a:br>
              <a:rPr lang="uk-UA" sz="4000" dirty="0" smtClean="0">
                <a:solidFill>
                  <a:srgbClr val="FF0000"/>
                </a:solidFill>
              </a:rPr>
            </a:br>
            <a:r>
              <a:rPr lang="uk-UA" sz="4000" dirty="0" smtClean="0">
                <a:solidFill>
                  <a:srgbClr val="FF0000"/>
                </a:solidFill>
              </a:rPr>
              <a:t>(притока</a:t>
            </a:r>
            <a:br>
              <a:rPr lang="uk-UA" sz="4000" dirty="0" smtClean="0">
                <a:solidFill>
                  <a:srgbClr val="FF0000"/>
                </a:solidFill>
              </a:rPr>
            </a:br>
            <a:r>
              <a:rPr lang="uk-UA" sz="4000" dirty="0" smtClean="0">
                <a:solidFill>
                  <a:srgbClr val="FF0000"/>
                </a:solidFill>
              </a:rPr>
              <a:t>Міссісіпі)</a:t>
            </a:r>
            <a:endParaRPr lang="uk-UA" sz="4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14744" y="142852"/>
            <a:ext cx="3714776" cy="207170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 – </a:t>
            </a: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102 км 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 – </a:t>
            </a: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528 100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км²</a:t>
            </a:r>
            <a:endParaRPr lang="uk-UA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 – </a:t>
            </a: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8 000 м³/с</a:t>
            </a: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Аппалачі</a:t>
            </a:r>
          </a:p>
          <a:p>
            <a:pPr>
              <a:spcBef>
                <a:spcPts val="0"/>
              </a:spcBef>
            </a:pP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Міссісіпі</a:t>
            </a:r>
          </a:p>
          <a:p>
            <a:endParaRPr lang="uk-UA" sz="2400" dirty="0"/>
          </a:p>
        </p:txBody>
      </p:sp>
      <p:pic>
        <p:nvPicPr>
          <p:cNvPr id="5" name="Picture 3" descr="D:\Мои документы\Мои рисунки\Северная Америка\550px-Location_North_America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42852"/>
            <a:ext cx="1047739" cy="1047739"/>
          </a:xfrm>
          <a:prstGeom prst="rect">
            <a:avLst/>
          </a:prstGeom>
          <a:noFill/>
        </p:spPr>
      </p:pic>
      <p:pic>
        <p:nvPicPr>
          <p:cNvPr id="5123" name="Picture 3" descr="D:\Мои документы\Мои рисунки\Северная Америка\Огайо\Ohioriverma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071678"/>
            <a:ext cx="464347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2143124" cy="71438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Огайо</a:t>
            </a:r>
            <a:endParaRPr lang="uk-UA" sz="4000" dirty="0">
              <a:solidFill>
                <a:srgbClr val="FF0000"/>
              </a:solidFill>
            </a:endParaRPr>
          </a:p>
        </p:txBody>
      </p:sp>
      <p:pic>
        <p:nvPicPr>
          <p:cNvPr id="4" name="Picture 3" descr="D:\Мои документы\Мои рисунки\Северная Америка\550px-Location_North_America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42852"/>
            <a:ext cx="1047739" cy="1047739"/>
          </a:xfrm>
          <a:prstGeom prst="rect">
            <a:avLst/>
          </a:prstGeom>
          <a:noFill/>
        </p:spPr>
      </p:pic>
      <p:pic>
        <p:nvPicPr>
          <p:cNvPr id="6146" name="Picture 2" descr="D:\Мои документы\Мои рисунки\Северная Америка\Огайо\800px-Rising-sun-indiana-ohio-river--from-abo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42852"/>
            <a:ext cx="5233286" cy="3414719"/>
          </a:xfrm>
          <a:prstGeom prst="rect">
            <a:avLst/>
          </a:prstGeom>
          <a:noFill/>
        </p:spPr>
      </p:pic>
      <p:pic>
        <p:nvPicPr>
          <p:cNvPr id="6147" name="Picture 3" descr="D:\Мои документы\Мои рисунки\Северная Америка\Огайо\800px-Cincinnati-roebling-suspension-brid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643314"/>
            <a:ext cx="3860957" cy="2828151"/>
          </a:xfrm>
          <a:prstGeom prst="rect">
            <a:avLst/>
          </a:prstGeom>
          <a:noFill/>
        </p:spPr>
      </p:pic>
      <p:pic>
        <p:nvPicPr>
          <p:cNvPr id="6148" name="Picture 4" descr="D:\Мои документы\Мои рисунки\Северная Америка\Огайо\800px-Allegheny_Monongahela_Ohi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643314"/>
            <a:ext cx="4876800" cy="3097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2928942" cy="747714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Маккензі</a:t>
            </a:r>
            <a:endParaRPr lang="uk-UA" sz="4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14678" y="142852"/>
            <a:ext cx="4714908" cy="200026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 – </a:t>
            </a: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1 738 км 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 – </a:t>
            </a: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1 805 200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км²</a:t>
            </a:r>
            <a:endParaRPr lang="uk-UA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 – </a:t>
            </a: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10 700 м³/с</a:t>
            </a: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Велике Невільниче озеро, 156 м</a:t>
            </a:r>
          </a:p>
          <a:p>
            <a:pPr>
              <a:spcBef>
                <a:spcPts val="0"/>
              </a:spcBef>
            </a:pPr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Північний Льодовитий океан</a:t>
            </a:r>
          </a:p>
          <a:p>
            <a:endParaRPr lang="uk-UA" dirty="0"/>
          </a:p>
        </p:txBody>
      </p:sp>
      <p:pic>
        <p:nvPicPr>
          <p:cNvPr id="4" name="Picture 3" descr="D:\Мои документы\Мои рисунки\Северная Америка\550px-Location_North_America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42852"/>
            <a:ext cx="1047739" cy="1047739"/>
          </a:xfrm>
          <a:prstGeom prst="rect">
            <a:avLst/>
          </a:prstGeom>
          <a:noFill/>
        </p:spPr>
      </p:pic>
      <p:pic>
        <p:nvPicPr>
          <p:cNvPr id="7170" name="Picture 2" descr="D:\Мои документы\Мои рисунки\Северная Америка\Маккензи\542px-Mackenzieriver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31217"/>
            <a:ext cx="4143403" cy="4579149"/>
          </a:xfrm>
          <a:prstGeom prst="rect">
            <a:avLst/>
          </a:prstGeom>
          <a:noFill/>
        </p:spPr>
      </p:pic>
      <p:pic>
        <p:nvPicPr>
          <p:cNvPr id="7171" name="Picture 3" descr="D:\Мои документы\Мои рисунки\Северная Америка\Маккензи\800px-Mackenzie_River_Freeze-u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500306"/>
            <a:ext cx="4951439" cy="371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270</TotalTime>
  <Words>213</Words>
  <Application>Microsoft Office PowerPoint</Application>
  <PresentationFormat>Экран (4:3)</PresentationFormat>
  <Paragraphs>67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ПІВНІЧНА АМЕРИКА</vt:lpstr>
      <vt:lpstr>* Що називається річковою системою?  *До басейнів яких океанів належать річки Північної Америки?   </vt:lpstr>
      <vt:lpstr>Міссісіпі</vt:lpstr>
      <vt:lpstr>Презентация PowerPoint</vt:lpstr>
      <vt:lpstr>Міссурі  (притока Міссісіпі)</vt:lpstr>
      <vt:lpstr>Презентация PowerPoint</vt:lpstr>
      <vt:lpstr>Огайо (притока Міссісіпі)</vt:lpstr>
      <vt:lpstr>Огайо</vt:lpstr>
      <vt:lpstr>Маккензі</vt:lpstr>
      <vt:lpstr>Юкон</vt:lpstr>
      <vt:lpstr>Колумбія</vt:lpstr>
      <vt:lpstr>Колорадо</vt:lpstr>
      <vt:lpstr>Колорадо</vt:lpstr>
      <vt:lpstr>ОЗЕРА</vt:lpstr>
      <vt:lpstr>Великі озера</vt:lpstr>
      <vt:lpstr>Ніагарський водоспад</vt:lpstr>
      <vt:lpstr>Велике Ведмеже озеро</vt:lpstr>
      <vt:lpstr>Озеро Вінніпег</vt:lpstr>
      <vt:lpstr>Озеро Нікарагуа</vt:lpstr>
      <vt:lpstr>Велике Солоне озеро</vt:lpstr>
      <vt:lpstr>ДЯКУЮ ВСІХ ЗА РОБОТУ !</vt:lpstr>
      <vt:lpstr>Автор роботи: Бєлоножко Олексій Володимирович, вчитель географії Світлодолинської ЗШ І-ІІІ ст. Мелітопольського району Запорізької області     2011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ПІВНІЧНА АМЕРИКА</dc:title>
  <dc:creator>User</dc:creator>
  <cp:lastModifiedBy>User</cp:lastModifiedBy>
  <cp:revision>30</cp:revision>
  <dcterms:created xsi:type="dcterms:W3CDTF">2011-02-11T20:44:56Z</dcterms:created>
  <dcterms:modified xsi:type="dcterms:W3CDTF">2011-03-11T09:22:23Z</dcterms:modified>
</cp:coreProperties>
</file>