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84" r:id="rId15"/>
    <p:sldId id="286" r:id="rId16"/>
    <p:sldId id="268" r:id="rId17"/>
    <p:sldId id="269" r:id="rId18"/>
    <p:sldId id="270" r:id="rId19"/>
    <p:sldId id="285" r:id="rId20"/>
    <p:sldId id="271" r:id="rId21"/>
    <p:sldId id="272" r:id="rId22"/>
    <p:sldId id="280" r:id="rId23"/>
    <p:sldId id="279" r:id="rId24"/>
    <p:sldId id="274" r:id="rId25"/>
    <p:sldId id="273" r:id="rId26"/>
    <p:sldId id="276" r:id="rId27"/>
    <p:sldId id="278" r:id="rId28"/>
    <p:sldId id="277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8430"/>
    <a:srgbClr val="F913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6BF89-0C38-4131-976D-BF5CE8D37CD6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615137-494C-45FC-8157-B382F3ABD6F2}">
      <dgm:prSet phldrT="[Текст]" custT="1"/>
      <dgm:spPr/>
      <dgm:t>
        <a:bodyPr/>
        <a:lstStyle/>
        <a:p>
          <a:pPr algn="ctr"/>
          <a:r>
            <a:rPr lang="uk-UA" sz="1600" b="1" dirty="0" smtClean="0"/>
            <a:t>Тепле повітря  піднімається вгору</a:t>
          </a:r>
          <a:endParaRPr lang="ru-RU" sz="1600" b="1" dirty="0"/>
        </a:p>
      </dgm:t>
    </dgm:pt>
    <dgm:pt modelId="{CD7751E4-CAD9-43F0-AC81-4BE6E7D0C4BA}" type="parTrans" cxnId="{F69C5967-3564-4B83-93A8-E00EC471E482}">
      <dgm:prSet/>
      <dgm:spPr/>
      <dgm:t>
        <a:bodyPr/>
        <a:lstStyle/>
        <a:p>
          <a:endParaRPr lang="ru-RU"/>
        </a:p>
      </dgm:t>
    </dgm:pt>
    <dgm:pt modelId="{19C19590-DB6E-4E96-8ED7-7F2752606272}" type="sibTrans" cxnId="{F69C5967-3564-4B83-93A8-E00EC471E482}">
      <dgm:prSet/>
      <dgm:spPr/>
      <dgm:t>
        <a:bodyPr/>
        <a:lstStyle/>
        <a:p>
          <a:endParaRPr lang="ru-RU"/>
        </a:p>
      </dgm:t>
    </dgm:pt>
    <dgm:pt modelId="{C35E3154-1377-4944-877A-DBDC6B3A42D6}">
      <dgm:prSet phldrT="[Текст]" custT="1"/>
      <dgm:spPr/>
      <dgm:t>
        <a:bodyPr/>
        <a:lstStyle/>
        <a:p>
          <a:r>
            <a:rPr lang="uk-UA" sz="1600" b="1" dirty="0" smtClean="0"/>
            <a:t>Холодне повітря займає місце теплого</a:t>
          </a:r>
          <a:endParaRPr lang="ru-RU" sz="1600" b="1" dirty="0"/>
        </a:p>
      </dgm:t>
    </dgm:pt>
    <dgm:pt modelId="{6FE1DC49-C242-4904-9526-8A723DA8D9EE}" type="parTrans" cxnId="{21BD82C7-57B5-4975-946A-455D5FF3D248}">
      <dgm:prSet/>
      <dgm:spPr/>
      <dgm:t>
        <a:bodyPr/>
        <a:lstStyle/>
        <a:p>
          <a:endParaRPr lang="ru-RU"/>
        </a:p>
      </dgm:t>
    </dgm:pt>
    <dgm:pt modelId="{F7B634CD-E8B8-46C7-9EE5-453F911691EE}" type="sibTrans" cxnId="{21BD82C7-57B5-4975-946A-455D5FF3D248}">
      <dgm:prSet/>
      <dgm:spPr/>
      <dgm:t>
        <a:bodyPr/>
        <a:lstStyle/>
        <a:p>
          <a:endParaRPr lang="ru-RU"/>
        </a:p>
      </dgm:t>
    </dgm:pt>
    <dgm:pt modelId="{B2240179-AD5D-4ABE-9BFE-B63E50D991DE}">
      <dgm:prSet phldrT="[Текст]" custT="1"/>
      <dgm:spPr/>
      <dgm:t>
        <a:bodyPr/>
        <a:lstStyle/>
        <a:p>
          <a:r>
            <a:rPr lang="uk-UA" sz="1600" b="1" dirty="0" smtClean="0"/>
            <a:t>Створюється потік повітря - </a:t>
          </a:r>
          <a:r>
            <a:rPr lang="uk-UA" sz="2400" b="1" dirty="0" smtClean="0"/>
            <a:t>вітер</a:t>
          </a:r>
          <a:endParaRPr lang="ru-RU" sz="2400" b="1" dirty="0"/>
        </a:p>
      </dgm:t>
    </dgm:pt>
    <dgm:pt modelId="{C34F9690-6FEE-4912-9E95-0F5B60C045DD}" type="parTrans" cxnId="{89EB01AE-950F-41FB-99FF-0C0A261421FB}">
      <dgm:prSet/>
      <dgm:spPr/>
      <dgm:t>
        <a:bodyPr/>
        <a:lstStyle/>
        <a:p>
          <a:endParaRPr lang="ru-RU"/>
        </a:p>
      </dgm:t>
    </dgm:pt>
    <dgm:pt modelId="{F8B2862A-D75E-448D-9851-B39788046AA1}" type="sibTrans" cxnId="{89EB01AE-950F-41FB-99FF-0C0A261421FB}">
      <dgm:prSet/>
      <dgm:spPr/>
      <dgm:t>
        <a:bodyPr/>
        <a:lstStyle/>
        <a:p>
          <a:endParaRPr lang="ru-RU"/>
        </a:p>
      </dgm:t>
    </dgm:pt>
    <dgm:pt modelId="{BF248F09-034A-4DAC-A742-03D502F9D41B}" type="pres">
      <dgm:prSet presAssocID="{F616BF89-0C38-4131-976D-BF5CE8D37CD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EBDC201-3C0B-459B-A925-B586A61B3A05}" type="pres">
      <dgm:prSet presAssocID="{27615137-494C-45FC-8157-B382F3ABD6F2}" presName="Accent1" presStyleCnt="0"/>
      <dgm:spPr/>
    </dgm:pt>
    <dgm:pt modelId="{D463D6F1-E9E0-4C59-9F5C-E37652C91095}" type="pres">
      <dgm:prSet presAssocID="{27615137-494C-45FC-8157-B382F3ABD6F2}" presName="Accent" presStyleLbl="node1" presStyleIdx="0" presStyleCnt="3"/>
      <dgm:spPr>
        <a:solidFill>
          <a:srgbClr val="F91365"/>
        </a:solidFill>
      </dgm:spPr>
    </dgm:pt>
    <dgm:pt modelId="{6331BA21-CE88-4448-911C-2A3B264851D2}" type="pres">
      <dgm:prSet presAssocID="{27615137-494C-45FC-8157-B382F3ABD6F2}" presName="Parent1" presStyleLbl="revTx" presStyleIdx="0" presStyleCnt="3" custLinFactNeighborX="-74" custLinFactNeighborY="-62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CC347-511F-4156-AF9F-EA05A981FC29}" type="pres">
      <dgm:prSet presAssocID="{C35E3154-1377-4944-877A-DBDC6B3A42D6}" presName="Accent2" presStyleCnt="0"/>
      <dgm:spPr/>
    </dgm:pt>
    <dgm:pt modelId="{5486D288-8C5B-460F-9125-AC4CB884ABB4}" type="pres">
      <dgm:prSet presAssocID="{C35E3154-1377-4944-877A-DBDC6B3A42D6}" presName="Accent" presStyleLbl="node1" presStyleIdx="1" presStyleCnt="3"/>
      <dgm:spPr>
        <a:solidFill>
          <a:schemeClr val="tx2">
            <a:lumMod val="75000"/>
          </a:schemeClr>
        </a:solidFill>
      </dgm:spPr>
    </dgm:pt>
    <dgm:pt modelId="{B7B8127F-67C2-4EC7-96CC-360C23665D60}" type="pres">
      <dgm:prSet presAssocID="{C35E3154-1377-4944-877A-DBDC6B3A42D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4BC48-B39B-45AA-B963-2B6CE7A10180}" type="pres">
      <dgm:prSet presAssocID="{B2240179-AD5D-4ABE-9BFE-B63E50D991DE}" presName="Accent3" presStyleCnt="0"/>
      <dgm:spPr/>
    </dgm:pt>
    <dgm:pt modelId="{CE381DF1-0F76-4D9C-A54B-242672AB5705}" type="pres">
      <dgm:prSet presAssocID="{B2240179-AD5D-4ABE-9BFE-B63E50D991DE}" presName="Accent" presStyleLbl="node1" presStyleIdx="2" presStyleCnt="3"/>
      <dgm:spPr>
        <a:solidFill>
          <a:schemeClr val="bg2">
            <a:lumMod val="50000"/>
          </a:schemeClr>
        </a:solidFill>
      </dgm:spPr>
    </dgm:pt>
    <dgm:pt modelId="{6A2A9736-DB3B-4F1A-B045-3F009737BCD4}" type="pres">
      <dgm:prSet presAssocID="{B2240179-AD5D-4ABE-9BFE-B63E50D991D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E56A00-B3B6-4F26-901F-9828E5FDCC33}" type="presOf" srcId="{F616BF89-0C38-4131-976D-BF5CE8D37CD6}" destId="{BF248F09-034A-4DAC-A742-03D502F9D41B}" srcOrd="0" destOrd="0" presId="urn:microsoft.com/office/officeart/2009/layout/CircleArrowProcess"/>
    <dgm:cxn modelId="{21BD82C7-57B5-4975-946A-455D5FF3D248}" srcId="{F616BF89-0C38-4131-976D-BF5CE8D37CD6}" destId="{C35E3154-1377-4944-877A-DBDC6B3A42D6}" srcOrd="1" destOrd="0" parTransId="{6FE1DC49-C242-4904-9526-8A723DA8D9EE}" sibTransId="{F7B634CD-E8B8-46C7-9EE5-453F911691EE}"/>
    <dgm:cxn modelId="{89EB01AE-950F-41FB-99FF-0C0A261421FB}" srcId="{F616BF89-0C38-4131-976D-BF5CE8D37CD6}" destId="{B2240179-AD5D-4ABE-9BFE-B63E50D991DE}" srcOrd="2" destOrd="0" parTransId="{C34F9690-6FEE-4912-9E95-0F5B60C045DD}" sibTransId="{F8B2862A-D75E-448D-9851-B39788046AA1}"/>
    <dgm:cxn modelId="{1C4148E1-BD0C-4A1E-89B6-AFB0DEFEF98D}" type="presOf" srcId="{27615137-494C-45FC-8157-B382F3ABD6F2}" destId="{6331BA21-CE88-4448-911C-2A3B264851D2}" srcOrd="0" destOrd="0" presId="urn:microsoft.com/office/officeart/2009/layout/CircleArrowProcess"/>
    <dgm:cxn modelId="{05F9C0D2-B8F6-4750-83E5-2711F584C496}" type="presOf" srcId="{B2240179-AD5D-4ABE-9BFE-B63E50D991DE}" destId="{6A2A9736-DB3B-4F1A-B045-3F009737BCD4}" srcOrd="0" destOrd="0" presId="urn:microsoft.com/office/officeart/2009/layout/CircleArrowProcess"/>
    <dgm:cxn modelId="{585E89B5-6924-47F6-BA56-995E7CFF7E09}" type="presOf" srcId="{C35E3154-1377-4944-877A-DBDC6B3A42D6}" destId="{B7B8127F-67C2-4EC7-96CC-360C23665D60}" srcOrd="0" destOrd="0" presId="urn:microsoft.com/office/officeart/2009/layout/CircleArrowProcess"/>
    <dgm:cxn modelId="{F69C5967-3564-4B83-93A8-E00EC471E482}" srcId="{F616BF89-0C38-4131-976D-BF5CE8D37CD6}" destId="{27615137-494C-45FC-8157-B382F3ABD6F2}" srcOrd="0" destOrd="0" parTransId="{CD7751E4-CAD9-43F0-AC81-4BE6E7D0C4BA}" sibTransId="{19C19590-DB6E-4E96-8ED7-7F2752606272}"/>
    <dgm:cxn modelId="{270B11E1-E6CB-4C44-90B4-CEAAC9937547}" type="presParOf" srcId="{BF248F09-034A-4DAC-A742-03D502F9D41B}" destId="{2EBDC201-3C0B-459B-A925-B586A61B3A05}" srcOrd="0" destOrd="0" presId="urn:microsoft.com/office/officeart/2009/layout/CircleArrowProcess"/>
    <dgm:cxn modelId="{F0BE95D0-2AD5-4F8E-B500-F1EB54B37D59}" type="presParOf" srcId="{2EBDC201-3C0B-459B-A925-B586A61B3A05}" destId="{D463D6F1-E9E0-4C59-9F5C-E37652C91095}" srcOrd="0" destOrd="0" presId="urn:microsoft.com/office/officeart/2009/layout/CircleArrowProcess"/>
    <dgm:cxn modelId="{01D10B46-5A50-4EDB-8A11-88D518225B3E}" type="presParOf" srcId="{BF248F09-034A-4DAC-A742-03D502F9D41B}" destId="{6331BA21-CE88-4448-911C-2A3B264851D2}" srcOrd="1" destOrd="0" presId="urn:microsoft.com/office/officeart/2009/layout/CircleArrowProcess"/>
    <dgm:cxn modelId="{AFD4813D-1440-4EBA-B712-916298E5ECC7}" type="presParOf" srcId="{BF248F09-034A-4DAC-A742-03D502F9D41B}" destId="{945CC347-511F-4156-AF9F-EA05A981FC29}" srcOrd="2" destOrd="0" presId="urn:microsoft.com/office/officeart/2009/layout/CircleArrowProcess"/>
    <dgm:cxn modelId="{E526BFCF-FAE1-426D-912C-82F7A6577102}" type="presParOf" srcId="{945CC347-511F-4156-AF9F-EA05A981FC29}" destId="{5486D288-8C5B-460F-9125-AC4CB884ABB4}" srcOrd="0" destOrd="0" presId="urn:microsoft.com/office/officeart/2009/layout/CircleArrowProcess"/>
    <dgm:cxn modelId="{9E1888C9-9064-4678-9E83-CA194522D5C0}" type="presParOf" srcId="{BF248F09-034A-4DAC-A742-03D502F9D41B}" destId="{B7B8127F-67C2-4EC7-96CC-360C23665D60}" srcOrd="3" destOrd="0" presId="urn:microsoft.com/office/officeart/2009/layout/CircleArrowProcess"/>
    <dgm:cxn modelId="{FF5CC5ED-3A20-4CB2-B3A8-8D961E72998F}" type="presParOf" srcId="{BF248F09-034A-4DAC-A742-03D502F9D41B}" destId="{D834BC48-B39B-45AA-B963-2B6CE7A10180}" srcOrd="4" destOrd="0" presId="urn:microsoft.com/office/officeart/2009/layout/CircleArrowProcess"/>
    <dgm:cxn modelId="{5250B47B-9DEC-4199-8237-761AAD185BE4}" type="presParOf" srcId="{D834BC48-B39B-45AA-B963-2B6CE7A10180}" destId="{CE381DF1-0F76-4D9C-A54B-242672AB5705}" srcOrd="0" destOrd="0" presId="urn:microsoft.com/office/officeart/2009/layout/CircleArrowProcess"/>
    <dgm:cxn modelId="{5F1E803A-A0FB-4EE3-ADBC-00D83C6830A3}" type="presParOf" srcId="{BF248F09-034A-4DAC-A742-03D502F9D41B}" destId="{6A2A9736-DB3B-4F1A-B045-3F009737BCD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77E93-A6DF-4C00-A8BC-AA5B2E6607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3C5F3F8-F3F5-45CE-A0C3-6AEABB13BF9B}">
      <dgm:prSet custT="1"/>
      <dgm:spPr/>
      <dgm:t>
        <a:bodyPr/>
        <a:lstStyle/>
        <a:p>
          <a:r>
            <a:rPr lang="uk-UA" sz="1200" b="1" dirty="0" smtClean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rPr>
            <a:t>Утворення областей високого і низького тиску</a:t>
          </a:r>
          <a:endParaRPr lang="ru-RU" sz="1200" b="1" dirty="0">
            <a:latin typeface="Arial" panose="020B0604020202020204" pitchFamily="34" charset="0"/>
            <a:ea typeface="Batang" panose="02030600000101010101" pitchFamily="18" charset="-127"/>
            <a:cs typeface="Arial" panose="020B0604020202020204" pitchFamily="34" charset="0"/>
          </a:endParaRPr>
        </a:p>
      </dgm:t>
    </dgm:pt>
    <dgm:pt modelId="{0E5155A2-C42B-43F0-BE74-C9C751809DD0}" type="parTrans" cxnId="{5B1BC1C5-4106-46D5-9DAD-692F37B63C3C}">
      <dgm:prSet/>
      <dgm:spPr/>
      <dgm:t>
        <a:bodyPr/>
        <a:lstStyle/>
        <a:p>
          <a:endParaRPr lang="ru-RU"/>
        </a:p>
      </dgm:t>
    </dgm:pt>
    <dgm:pt modelId="{379ED868-1CB1-4758-9857-0A94F3CF16A1}" type="sibTrans" cxnId="{5B1BC1C5-4106-46D5-9DAD-692F37B63C3C}">
      <dgm:prSet/>
      <dgm:spPr/>
      <dgm:t>
        <a:bodyPr/>
        <a:lstStyle/>
        <a:p>
          <a:endParaRPr lang="ru-RU" dirty="0"/>
        </a:p>
      </dgm:t>
    </dgm:pt>
    <dgm:pt modelId="{13801CF3-4C45-49C9-BDCC-15140EE6EBD0}">
      <dgm:prSet custT="1"/>
      <dgm:spPr/>
      <dgm:t>
        <a:bodyPr/>
        <a:lstStyle/>
        <a:p>
          <a:r>
            <a:rPr lang="uk-UA" sz="1200" b="1" dirty="0" smtClean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rPr>
            <a:t>Рух повітря з областей високого тиску в область низького тиску</a:t>
          </a:r>
          <a:endParaRPr lang="ru-RU" sz="1200" b="1" dirty="0">
            <a:latin typeface="Arial" panose="020B0604020202020204" pitchFamily="34" charset="0"/>
            <a:ea typeface="Batang" panose="02030600000101010101" pitchFamily="18" charset="-127"/>
            <a:cs typeface="Arial" panose="020B0604020202020204" pitchFamily="34" charset="0"/>
          </a:endParaRPr>
        </a:p>
      </dgm:t>
    </dgm:pt>
    <dgm:pt modelId="{79F2AAD7-0D30-48D9-9492-AC4B03B0EA68}" type="parTrans" cxnId="{A812ADA8-B3AA-4F62-9A1D-43AF36CF963C}">
      <dgm:prSet/>
      <dgm:spPr/>
      <dgm:t>
        <a:bodyPr/>
        <a:lstStyle/>
        <a:p>
          <a:endParaRPr lang="ru-RU"/>
        </a:p>
      </dgm:t>
    </dgm:pt>
    <dgm:pt modelId="{0BC21DCC-CBC2-47A6-986D-1D572D2CEC2C}" type="sibTrans" cxnId="{A812ADA8-B3AA-4F62-9A1D-43AF36CF963C}">
      <dgm:prSet/>
      <dgm:spPr/>
      <dgm:t>
        <a:bodyPr/>
        <a:lstStyle/>
        <a:p>
          <a:endParaRPr lang="ru-RU" dirty="0"/>
        </a:p>
      </dgm:t>
    </dgm:pt>
    <dgm:pt modelId="{16B1912D-D358-43C4-A4F6-3ADE1ADB392C}">
      <dgm:prSet custT="1"/>
      <dgm:spPr/>
      <dgm:t>
        <a:bodyPr/>
        <a:lstStyle/>
        <a:p>
          <a:r>
            <a:rPr lang="uk-UA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Вітер 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494F8-BE73-4BC5-A1AD-7AD8E5FD564D}" type="parTrans" cxnId="{FFBFE8F2-0DBF-4A7D-B6DE-6E824441FFC4}">
      <dgm:prSet/>
      <dgm:spPr/>
      <dgm:t>
        <a:bodyPr/>
        <a:lstStyle/>
        <a:p>
          <a:endParaRPr lang="ru-RU"/>
        </a:p>
      </dgm:t>
    </dgm:pt>
    <dgm:pt modelId="{A81E3C09-DF7E-4830-83A7-CE14BCF8168F}" type="sibTrans" cxnId="{FFBFE8F2-0DBF-4A7D-B6DE-6E824441FFC4}">
      <dgm:prSet/>
      <dgm:spPr/>
      <dgm:t>
        <a:bodyPr/>
        <a:lstStyle/>
        <a:p>
          <a:endParaRPr lang="ru-RU"/>
        </a:p>
      </dgm:t>
    </dgm:pt>
    <dgm:pt modelId="{FF93EE8D-42A4-4D50-9289-7BA408D422F8}">
      <dgm:prSet custT="1"/>
      <dgm:spPr/>
      <dgm:t>
        <a:bodyPr/>
        <a:lstStyle/>
        <a:p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Нерівномірне нагрівання земної поверхні</a:t>
          </a:r>
        </a:p>
      </dgm:t>
    </dgm:pt>
    <dgm:pt modelId="{598B75BD-7C83-4938-A442-27C9FF027938}" type="parTrans" cxnId="{CDFAE303-919C-4AA9-9A8A-C74FB1C54628}">
      <dgm:prSet/>
      <dgm:spPr/>
      <dgm:t>
        <a:bodyPr/>
        <a:lstStyle/>
        <a:p>
          <a:endParaRPr lang="ru-RU"/>
        </a:p>
      </dgm:t>
    </dgm:pt>
    <dgm:pt modelId="{F54ABEA4-0B6F-4987-8AA0-952AB32B7CF7}" type="sibTrans" cxnId="{CDFAE303-919C-4AA9-9A8A-C74FB1C54628}">
      <dgm:prSet/>
      <dgm:spPr/>
      <dgm:t>
        <a:bodyPr/>
        <a:lstStyle/>
        <a:p>
          <a:endParaRPr lang="ru-RU" dirty="0"/>
        </a:p>
      </dgm:t>
    </dgm:pt>
    <dgm:pt modelId="{9686F846-7E22-4B87-AA2F-0EE36AB1CDAA}">
      <dgm:prSet custT="1"/>
      <dgm:spPr/>
      <dgm:t>
        <a:bodyPr/>
        <a:lstStyle/>
        <a:p>
          <a:r>
            <a:rPr lang="uk-UA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Нерівномірне прогрівання повітря</a:t>
          </a:r>
        </a:p>
      </dgm:t>
    </dgm:pt>
    <dgm:pt modelId="{60A919BD-18E3-4650-9622-063A95ED4052}" type="parTrans" cxnId="{9C4B980A-F068-4164-874B-C98D4F3E512E}">
      <dgm:prSet/>
      <dgm:spPr/>
      <dgm:t>
        <a:bodyPr/>
        <a:lstStyle/>
        <a:p>
          <a:endParaRPr lang="ru-RU"/>
        </a:p>
      </dgm:t>
    </dgm:pt>
    <dgm:pt modelId="{34CF5837-BE7D-4524-8639-D84C0E9689E4}" type="sibTrans" cxnId="{9C4B980A-F068-4164-874B-C98D4F3E512E}">
      <dgm:prSet/>
      <dgm:spPr/>
      <dgm:t>
        <a:bodyPr/>
        <a:lstStyle/>
        <a:p>
          <a:endParaRPr lang="ru-RU" dirty="0"/>
        </a:p>
      </dgm:t>
    </dgm:pt>
    <dgm:pt modelId="{06BC0831-72AA-4BDA-B88B-D876B2CBFA2A}" type="pres">
      <dgm:prSet presAssocID="{09E77E93-A6DF-4C00-A8BC-AA5B2E6607BC}" presName="Name0" presStyleCnt="0">
        <dgm:presLayoutVars>
          <dgm:dir/>
          <dgm:resizeHandles val="exact"/>
        </dgm:presLayoutVars>
      </dgm:prSet>
      <dgm:spPr/>
    </dgm:pt>
    <dgm:pt modelId="{23EBF714-F735-4EB4-A33A-5E5D6C1769D2}" type="pres">
      <dgm:prSet presAssocID="{FF93EE8D-42A4-4D50-9289-7BA408D422F8}" presName="node" presStyleLbl="node1" presStyleIdx="0" presStyleCnt="5" custScaleX="114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5A511-6187-42E1-B8AF-667332310498}" type="pres">
      <dgm:prSet presAssocID="{F54ABEA4-0B6F-4987-8AA0-952AB32B7CF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DB5F7F7-0F33-4938-B357-726A6B633BF5}" type="pres">
      <dgm:prSet presAssocID="{F54ABEA4-0B6F-4987-8AA0-952AB32B7CF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D12D4C4-FE02-4499-95EE-99525EAAD820}" type="pres">
      <dgm:prSet presAssocID="{9686F846-7E22-4B87-AA2F-0EE36AB1CD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6B0BD-7F09-4791-8EDC-9835266C7B47}" type="pres">
      <dgm:prSet presAssocID="{34CF5837-BE7D-4524-8639-D84C0E9689E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8C8CCFB-9ACE-4F87-88D2-0ED4873909C2}" type="pres">
      <dgm:prSet presAssocID="{34CF5837-BE7D-4524-8639-D84C0E9689E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DD5E90D-8750-45C4-A14A-E1FCAC803EE2}" type="pres">
      <dgm:prSet presAssocID="{73C5F3F8-F3F5-45CE-A0C3-6AEABB13BF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6D17D-05E0-4771-AE93-7765831B18FA}" type="pres">
      <dgm:prSet presAssocID="{379ED868-1CB1-4758-9857-0A94F3CF16A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89B4716-CBB9-43F5-B425-03B4D9DEC84D}" type="pres">
      <dgm:prSet presAssocID="{379ED868-1CB1-4758-9857-0A94F3CF16A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C78523B-60C9-4E6A-BE2C-302EF8EEE12F}" type="pres">
      <dgm:prSet presAssocID="{13801CF3-4C45-49C9-BDCC-15140EE6EBD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0DA5A-A663-47BD-BB14-C854868B7F48}" type="pres">
      <dgm:prSet presAssocID="{0BC21DCC-CBC2-47A6-986D-1D572D2CEC2C}" presName="sibTrans" presStyleLbl="sibTrans2D1" presStyleIdx="3" presStyleCnt="4"/>
      <dgm:spPr/>
      <dgm:t>
        <a:bodyPr/>
        <a:lstStyle/>
        <a:p>
          <a:endParaRPr lang="ru-RU"/>
        </a:p>
      </dgm:t>
    </dgm:pt>
    <dgm:pt modelId="{519DE717-C9C4-4F6E-AF39-EBDA8E39B35A}" type="pres">
      <dgm:prSet presAssocID="{0BC21DCC-CBC2-47A6-986D-1D572D2CEC2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07918C5-E0A4-4CED-93F4-C432BF0D3E9B}" type="pres">
      <dgm:prSet presAssocID="{16B1912D-D358-43C4-A4F6-3ADE1ADB39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74198F-9124-453E-9AAE-7538D85EC19F}" type="presOf" srcId="{FF93EE8D-42A4-4D50-9289-7BA408D422F8}" destId="{23EBF714-F735-4EB4-A33A-5E5D6C1769D2}" srcOrd="0" destOrd="0" presId="urn:microsoft.com/office/officeart/2005/8/layout/process1"/>
    <dgm:cxn modelId="{8969C1B8-10EC-4F19-BD79-1F207E9099F6}" type="presOf" srcId="{09E77E93-A6DF-4C00-A8BC-AA5B2E6607BC}" destId="{06BC0831-72AA-4BDA-B88B-D876B2CBFA2A}" srcOrd="0" destOrd="0" presId="urn:microsoft.com/office/officeart/2005/8/layout/process1"/>
    <dgm:cxn modelId="{9C4B980A-F068-4164-874B-C98D4F3E512E}" srcId="{09E77E93-A6DF-4C00-A8BC-AA5B2E6607BC}" destId="{9686F846-7E22-4B87-AA2F-0EE36AB1CDAA}" srcOrd="1" destOrd="0" parTransId="{60A919BD-18E3-4650-9622-063A95ED4052}" sibTransId="{34CF5837-BE7D-4524-8639-D84C0E9689E4}"/>
    <dgm:cxn modelId="{CDFAE303-919C-4AA9-9A8A-C74FB1C54628}" srcId="{09E77E93-A6DF-4C00-A8BC-AA5B2E6607BC}" destId="{FF93EE8D-42A4-4D50-9289-7BA408D422F8}" srcOrd="0" destOrd="0" parTransId="{598B75BD-7C83-4938-A442-27C9FF027938}" sibTransId="{F54ABEA4-0B6F-4987-8AA0-952AB32B7CF7}"/>
    <dgm:cxn modelId="{5B1BC1C5-4106-46D5-9DAD-692F37B63C3C}" srcId="{09E77E93-A6DF-4C00-A8BC-AA5B2E6607BC}" destId="{73C5F3F8-F3F5-45CE-A0C3-6AEABB13BF9B}" srcOrd="2" destOrd="0" parTransId="{0E5155A2-C42B-43F0-BE74-C9C751809DD0}" sibTransId="{379ED868-1CB1-4758-9857-0A94F3CF16A1}"/>
    <dgm:cxn modelId="{75C984FC-4546-4FBA-991D-82938954E4E4}" type="presOf" srcId="{73C5F3F8-F3F5-45CE-A0C3-6AEABB13BF9B}" destId="{0DD5E90D-8750-45C4-A14A-E1FCAC803EE2}" srcOrd="0" destOrd="0" presId="urn:microsoft.com/office/officeart/2005/8/layout/process1"/>
    <dgm:cxn modelId="{61301C1A-C1B5-4D85-86F5-29B2D0D228AF}" type="presOf" srcId="{379ED868-1CB1-4758-9857-0A94F3CF16A1}" destId="{98C6D17D-05E0-4771-AE93-7765831B18FA}" srcOrd="0" destOrd="0" presId="urn:microsoft.com/office/officeart/2005/8/layout/process1"/>
    <dgm:cxn modelId="{0E0B7BD2-90CD-4C1D-9F56-923DCCF34C69}" type="presOf" srcId="{13801CF3-4C45-49C9-BDCC-15140EE6EBD0}" destId="{EC78523B-60C9-4E6A-BE2C-302EF8EEE12F}" srcOrd="0" destOrd="0" presId="urn:microsoft.com/office/officeart/2005/8/layout/process1"/>
    <dgm:cxn modelId="{E6BBFC06-5976-464C-A0A0-B29D57903933}" type="presOf" srcId="{0BC21DCC-CBC2-47A6-986D-1D572D2CEC2C}" destId="{519DE717-C9C4-4F6E-AF39-EBDA8E39B35A}" srcOrd="1" destOrd="0" presId="urn:microsoft.com/office/officeart/2005/8/layout/process1"/>
    <dgm:cxn modelId="{03FFC20A-E11D-4B5D-91F6-1C5C54231707}" type="presOf" srcId="{34CF5837-BE7D-4524-8639-D84C0E9689E4}" destId="{3CB6B0BD-7F09-4791-8EDC-9835266C7B47}" srcOrd="0" destOrd="0" presId="urn:microsoft.com/office/officeart/2005/8/layout/process1"/>
    <dgm:cxn modelId="{A812ADA8-B3AA-4F62-9A1D-43AF36CF963C}" srcId="{09E77E93-A6DF-4C00-A8BC-AA5B2E6607BC}" destId="{13801CF3-4C45-49C9-BDCC-15140EE6EBD0}" srcOrd="3" destOrd="0" parTransId="{79F2AAD7-0D30-48D9-9492-AC4B03B0EA68}" sibTransId="{0BC21DCC-CBC2-47A6-986D-1D572D2CEC2C}"/>
    <dgm:cxn modelId="{6E14BD51-4D94-4305-9285-2D0FACA9CE79}" type="presOf" srcId="{16B1912D-D358-43C4-A4F6-3ADE1ADB392C}" destId="{107918C5-E0A4-4CED-93F4-C432BF0D3E9B}" srcOrd="0" destOrd="0" presId="urn:microsoft.com/office/officeart/2005/8/layout/process1"/>
    <dgm:cxn modelId="{099498D6-7BE4-40D6-8275-9A5E3669D7A9}" type="presOf" srcId="{F54ABEA4-0B6F-4987-8AA0-952AB32B7CF7}" destId="{B455A511-6187-42E1-B8AF-667332310498}" srcOrd="0" destOrd="0" presId="urn:microsoft.com/office/officeart/2005/8/layout/process1"/>
    <dgm:cxn modelId="{261E4D29-9931-4483-8AD5-E1341B7D9869}" type="presOf" srcId="{F54ABEA4-0B6F-4987-8AA0-952AB32B7CF7}" destId="{8DB5F7F7-0F33-4938-B357-726A6B633BF5}" srcOrd="1" destOrd="0" presId="urn:microsoft.com/office/officeart/2005/8/layout/process1"/>
    <dgm:cxn modelId="{5DFD8CB1-7F33-4A0F-876C-CD79F158B13A}" type="presOf" srcId="{9686F846-7E22-4B87-AA2F-0EE36AB1CDAA}" destId="{ED12D4C4-FE02-4499-95EE-99525EAAD820}" srcOrd="0" destOrd="0" presId="urn:microsoft.com/office/officeart/2005/8/layout/process1"/>
    <dgm:cxn modelId="{5FAB40A8-C332-45AB-B2AE-E1E699006C9D}" type="presOf" srcId="{379ED868-1CB1-4758-9857-0A94F3CF16A1}" destId="{589B4716-CBB9-43F5-B425-03B4D9DEC84D}" srcOrd="1" destOrd="0" presId="urn:microsoft.com/office/officeart/2005/8/layout/process1"/>
    <dgm:cxn modelId="{FFBFE8F2-0DBF-4A7D-B6DE-6E824441FFC4}" srcId="{09E77E93-A6DF-4C00-A8BC-AA5B2E6607BC}" destId="{16B1912D-D358-43C4-A4F6-3ADE1ADB392C}" srcOrd="4" destOrd="0" parTransId="{401494F8-BE73-4BC5-A1AD-7AD8E5FD564D}" sibTransId="{A81E3C09-DF7E-4830-83A7-CE14BCF8168F}"/>
    <dgm:cxn modelId="{F338733B-86AD-4F05-879F-71C8CF0CCBC3}" type="presOf" srcId="{34CF5837-BE7D-4524-8639-D84C0E9689E4}" destId="{08C8CCFB-9ACE-4F87-88D2-0ED4873909C2}" srcOrd="1" destOrd="0" presId="urn:microsoft.com/office/officeart/2005/8/layout/process1"/>
    <dgm:cxn modelId="{A0423E64-1A15-4C55-A34C-A689D7083AB1}" type="presOf" srcId="{0BC21DCC-CBC2-47A6-986D-1D572D2CEC2C}" destId="{F820DA5A-A663-47BD-BB14-C854868B7F48}" srcOrd="0" destOrd="0" presId="urn:microsoft.com/office/officeart/2005/8/layout/process1"/>
    <dgm:cxn modelId="{79EDB1F6-EE38-40B4-8D3F-E76627A460C9}" type="presParOf" srcId="{06BC0831-72AA-4BDA-B88B-D876B2CBFA2A}" destId="{23EBF714-F735-4EB4-A33A-5E5D6C1769D2}" srcOrd="0" destOrd="0" presId="urn:microsoft.com/office/officeart/2005/8/layout/process1"/>
    <dgm:cxn modelId="{3210A243-85D8-4FF9-A288-840C0D044C74}" type="presParOf" srcId="{06BC0831-72AA-4BDA-B88B-D876B2CBFA2A}" destId="{B455A511-6187-42E1-B8AF-667332310498}" srcOrd="1" destOrd="0" presId="urn:microsoft.com/office/officeart/2005/8/layout/process1"/>
    <dgm:cxn modelId="{EB9349A7-DA60-4E68-951E-6B09C3BBA03D}" type="presParOf" srcId="{B455A511-6187-42E1-B8AF-667332310498}" destId="{8DB5F7F7-0F33-4938-B357-726A6B633BF5}" srcOrd="0" destOrd="0" presId="urn:microsoft.com/office/officeart/2005/8/layout/process1"/>
    <dgm:cxn modelId="{1075F0C7-AA1E-4AF0-BB0A-E6435001FC6B}" type="presParOf" srcId="{06BC0831-72AA-4BDA-B88B-D876B2CBFA2A}" destId="{ED12D4C4-FE02-4499-95EE-99525EAAD820}" srcOrd="2" destOrd="0" presId="urn:microsoft.com/office/officeart/2005/8/layout/process1"/>
    <dgm:cxn modelId="{342DCEE0-6E4E-4D85-A9F7-1A66E5067F73}" type="presParOf" srcId="{06BC0831-72AA-4BDA-B88B-D876B2CBFA2A}" destId="{3CB6B0BD-7F09-4791-8EDC-9835266C7B47}" srcOrd="3" destOrd="0" presId="urn:microsoft.com/office/officeart/2005/8/layout/process1"/>
    <dgm:cxn modelId="{32DCE4B8-D36E-4CF1-8DAC-189940FC6B9D}" type="presParOf" srcId="{3CB6B0BD-7F09-4791-8EDC-9835266C7B47}" destId="{08C8CCFB-9ACE-4F87-88D2-0ED4873909C2}" srcOrd="0" destOrd="0" presId="urn:microsoft.com/office/officeart/2005/8/layout/process1"/>
    <dgm:cxn modelId="{E62ED279-BDC4-4E7F-A813-B44DF7C409B9}" type="presParOf" srcId="{06BC0831-72AA-4BDA-B88B-D876B2CBFA2A}" destId="{0DD5E90D-8750-45C4-A14A-E1FCAC803EE2}" srcOrd="4" destOrd="0" presId="urn:microsoft.com/office/officeart/2005/8/layout/process1"/>
    <dgm:cxn modelId="{34109CF6-7791-4FDE-AD2B-C43DA1ACCF04}" type="presParOf" srcId="{06BC0831-72AA-4BDA-B88B-D876B2CBFA2A}" destId="{98C6D17D-05E0-4771-AE93-7765831B18FA}" srcOrd="5" destOrd="0" presId="urn:microsoft.com/office/officeart/2005/8/layout/process1"/>
    <dgm:cxn modelId="{83F56448-53D0-4A3C-9A7C-C305EE8C1F43}" type="presParOf" srcId="{98C6D17D-05E0-4771-AE93-7765831B18FA}" destId="{589B4716-CBB9-43F5-B425-03B4D9DEC84D}" srcOrd="0" destOrd="0" presId="urn:microsoft.com/office/officeart/2005/8/layout/process1"/>
    <dgm:cxn modelId="{FEBDC40D-0689-45A1-9DD9-862E2D7D7B82}" type="presParOf" srcId="{06BC0831-72AA-4BDA-B88B-D876B2CBFA2A}" destId="{EC78523B-60C9-4E6A-BE2C-302EF8EEE12F}" srcOrd="6" destOrd="0" presId="urn:microsoft.com/office/officeart/2005/8/layout/process1"/>
    <dgm:cxn modelId="{90BE40B1-F377-4081-9F70-F4B87DDF0E0A}" type="presParOf" srcId="{06BC0831-72AA-4BDA-B88B-D876B2CBFA2A}" destId="{F820DA5A-A663-47BD-BB14-C854868B7F48}" srcOrd="7" destOrd="0" presId="urn:microsoft.com/office/officeart/2005/8/layout/process1"/>
    <dgm:cxn modelId="{83F47D4E-EA7A-43E5-BAC6-0660368F69EC}" type="presParOf" srcId="{F820DA5A-A663-47BD-BB14-C854868B7F48}" destId="{519DE717-C9C4-4F6E-AF39-EBDA8E39B35A}" srcOrd="0" destOrd="0" presId="urn:microsoft.com/office/officeart/2005/8/layout/process1"/>
    <dgm:cxn modelId="{F0D45E3C-BD1B-4057-90F9-D4F6C56E380C}" type="presParOf" srcId="{06BC0831-72AA-4BDA-B88B-D876B2CBFA2A}" destId="{107918C5-E0A4-4CED-93F4-C432BF0D3E9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49D785-7C47-47A1-9B13-6902A4BFF7AB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EF42E0-EC7B-43A6-83F0-C98D988E8EA9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3600" b="1" dirty="0" smtClean="0">
              <a:solidFill>
                <a:srgbClr val="FF0000"/>
              </a:solidFill>
            </a:rPr>
            <a:t>Види вітрів</a:t>
          </a:r>
          <a:endParaRPr lang="ru-RU" sz="3600" b="1" dirty="0">
            <a:solidFill>
              <a:srgbClr val="FF0000"/>
            </a:solidFill>
          </a:endParaRPr>
        </a:p>
      </dgm:t>
    </dgm:pt>
    <dgm:pt modelId="{479B9CD8-2F50-40BB-AB8B-42DAB6128446}" type="parTrans" cxnId="{D1F20837-5CD6-4460-B759-F928F709F247}">
      <dgm:prSet/>
      <dgm:spPr/>
      <dgm:t>
        <a:bodyPr/>
        <a:lstStyle/>
        <a:p>
          <a:endParaRPr lang="ru-RU"/>
        </a:p>
      </dgm:t>
    </dgm:pt>
    <dgm:pt modelId="{A311FD2C-675E-4AE6-852E-D33113B40D2F}" type="sibTrans" cxnId="{D1F20837-5CD6-4460-B759-F928F709F247}">
      <dgm:prSet/>
      <dgm:spPr/>
      <dgm:t>
        <a:bodyPr/>
        <a:lstStyle/>
        <a:p>
          <a:endParaRPr lang="ru-RU"/>
        </a:p>
      </dgm:t>
    </dgm:pt>
    <dgm:pt modelId="{85015FA5-4686-40BC-87B1-69547E363BC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800" b="1" dirty="0" smtClean="0">
              <a:solidFill>
                <a:srgbClr val="C00000"/>
              </a:solidFill>
            </a:rPr>
            <a:t>Постійні</a:t>
          </a:r>
          <a:endParaRPr lang="ru-RU" sz="2800" b="1" dirty="0">
            <a:solidFill>
              <a:srgbClr val="C00000"/>
            </a:solidFill>
          </a:endParaRPr>
        </a:p>
      </dgm:t>
    </dgm:pt>
    <dgm:pt modelId="{651A8809-DAD6-4947-9B8C-53910E4EBB2C}" type="parTrans" cxnId="{1B69031E-1560-408E-AF25-B2A9B10EB540}">
      <dgm:prSet/>
      <dgm:spPr/>
      <dgm:t>
        <a:bodyPr/>
        <a:lstStyle/>
        <a:p>
          <a:endParaRPr lang="ru-RU"/>
        </a:p>
      </dgm:t>
    </dgm:pt>
    <dgm:pt modelId="{6AC19EDC-B6D4-46E5-8DA2-9DF83FADE331}" type="sibTrans" cxnId="{1B69031E-1560-408E-AF25-B2A9B10EB540}">
      <dgm:prSet/>
      <dgm:spPr/>
      <dgm:t>
        <a:bodyPr/>
        <a:lstStyle/>
        <a:p>
          <a:endParaRPr lang="ru-RU"/>
        </a:p>
      </dgm:t>
    </dgm:pt>
    <dgm:pt modelId="{6F5CF321-277E-409F-B74F-5807934DC195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1800" b="0" dirty="0" smtClean="0">
              <a:solidFill>
                <a:srgbClr val="002060"/>
              </a:solidFill>
            </a:rPr>
            <a:t>Західне перенесення</a:t>
          </a:r>
          <a:endParaRPr lang="ru-RU" sz="1800" b="0" dirty="0">
            <a:solidFill>
              <a:srgbClr val="002060"/>
            </a:solidFill>
          </a:endParaRPr>
        </a:p>
      </dgm:t>
    </dgm:pt>
    <dgm:pt modelId="{69E67FC9-EF0D-4595-894D-4FB3CC50A400}" type="parTrans" cxnId="{6B01CB3F-4084-44B8-B8D2-4CD78F6D4708}">
      <dgm:prSet/>
      <dgm:spPr/>
      <dgm:t>
        <a:bodyPr/>
        <a:lstStyle/>
        <a:p>
          <a:endParaRPr lang="ru-RU"/>
        </a:p>
      </dgm:t>
    </dgm:pt>
    <dgm:pt modelId="{57F02B89-83E5-424F-A41E-34AB44CCA612}" type="sibTrans" cxnId="{6B01CB3F-4084-44B8-B8D2-4CD78F6D4708}">
      <dgm:prSet/>
      <dgm:spPr/>
      <dgm:t>
        <a:bodyPr/>
        <a:lstStyle/>
        <a:p>
          <a:endParaRPr lang="ru-RU"/>
        </a:p>
      </dgm:t>
    </dgm:pt>
    <dgm:pt modelId="{4A514BA7-DE5E-4313-A863-8901D78C663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300" dirty="0" smtClean="0"/>
            <a:t> </a:t>
          </a:r>
          <a:r>
            <a:rPr lang="uk-UA" sz="2800" dirty="0" smtClean="0">
              <a:solidFill>
                <a:srgbClr val="002060"/>
              </a:solidFill>
            </a:rPr>
            <a:t>Стокові</a:t>
          </a:r>
          <a:endParaRPr lang="ru-RU" sz="2800" dirty="0">
            <a:solidFill>
              <a:srgbClr val="002060"/>
            </a:solidFill>
          </a:endParaRPr>
        </a:p>
      </dgm:t>
    </dgm:pt>
    <dgm:pt modelId="{B2681F6F-5543-424B-A78C-5839674DA83D}" type="parTrans" cxnId="{B66272C2-78E1-4CC8-B4FD-6A3CFB82F7CB}">
      <dgm:prSet/>
      <dgm:spPr/>
      <dgm:t>
        <a:bodyPr/>
        <a:lstStyle/>
        <a:p>
          <a:endParaRPr lang="ru-RU"/>
        </a:p>
      </dgm:t>
    </dgm:pt>
    <dgm:pt modelId="{A3600896-BCF8-4E67-AA53-E775EE4885A3}" type="sibTrans" cxnId="{B66272C2-78E1-4CC8-B4FD-6A3CFB82F7CB}">
      <dgm:prSet/>
      <dgm:spPr/>
      <dgm:t>
        <a:bodyPr/>
        <a:lstStyle/>
        <a:p>
          <a:endParaRPr lang="ru-RU"/>
        </a:p>
      </dgm:t>
    </dgm:pt>
    <dgm:pt modelId="{28BE4439-C820-4555-8E39-D9AE18AFC78A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800" b="1" dirty="0" smtClean="0">
              <a:solidFill>
                <a:srgbClr val="C00000"/>
              </a:solidFill>
            </a:rPr>
            <a:t> </a:t>
          </a:r>
          <a:endParaRPr lang="ru-RU" sz="2800" b="1" dirty="0">
            <a:solidFill>
              <a:srgbClr val="C00000"/>
            </a:solidFill>
          </a:endParaRPr>
        </a:p>
      </dgm:t>
    </dgm:pt>
    <dgm:pt modelId="{6DB73E10-43EC-447E-BFC4-F54A2707D406}" type="parTrans" cxnId="{93C0AA52-F778-4DE5-A6B6-0AE6894B32AE}">
      <dgm:prSet/>
      <dgm:spPr/>
      <dgm:t>
        <a:bodyPr/>
        <a:lstStyle/>
        <a:p>
          <a:endParaRPr lang="ru-RU"/>
        </a:p>
      </dgm:t>
    </dgm:pt>
    <dgm:pt modelId="{2626D0D8-C2E7-40AE-95E7-28CA37CFB987}" type="sibTrans" cxnId="{93C0AA52-F778-4DE5-A6B6-0AE6894B32AE}">
      <dgm:prSet/>
      <dgm:spPr/>
      <dgm:t>
        <a:bodyPr/>
        <a:lstStyle/>
        <a:p>
          <a:endParaRPr lang="ru-RU"/>
        </a:p>
      </dgm:t>
    </dgm:pt>
    <dgm:pt modelId="{4D0A25C4-E222-4AE2-A118-8653F8F9616E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2800" dirty="0">
            <a:solidFill>
              <a:srgbClr val="002060"/>
            </a:solidFill>
          </a:endParaRPr>
        </a:p>
      </dgm:t>
    </dgm:pt>
    <dgm:pt modelId="{D5AA4E50-9F80-46D4-ACDB-F3406F1C17A9}" type="parTrans" cxnId="{ABAD8535-07B7-424B-8648-31C0A8E01D89}">
      <dgm:prSet/>
      <dgm:spPr/>
      <dgm:t>
        <a:bodyPr/>
        <a:lstStyle/>
        <a:p>
          <a:endParaRPr lang="ru-RU"/>
        </a:p>
      </dgm:t>
    </dgm:pt>
    <dgm:pt modelId="{64AD9139-95AC-4A17-BA6B-0994CDA6E405}" type="sibTrans" cxnId="{ABAD8535-07B7-424B-8648-31C0A8E01D89}">
      <dgm:prSet/>
      <dgm:spPr/>
      <dgm:t>
        <a:bodyPr/>
        <a:lstStyle/>
        <a:p>
          <a:endParaRPr lang="ru-RU"/>
        </a:p>
      </dgm:t>
    </dgm:pt>
    <dgm:pt modelId="{9459FFC2-3CA3-4F22-A453-0A4BE6B26F93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1600" dirty="0" smtClean="0"/>
            <a:t> </a:t>
          </a:r>
          <a:r>
            <a:rPr lang="uk-UA" sz="2800" dirty="0" smtClean="0">
              <a:solidFill>
                <a:srgbClr val="002060"/>
              </a:solidFill>
            </a:rPr>
            <a:t>Пасати</a:t>
          </a:r>
          <a:endParaRPr lang="ru-RU" sz="2800" dirty="0">
            <a:solidFill>
              <a:srgbClr val="002060"/>
            </a:solidFill>
          </a:endParaRPr>
        </a:p>
      </dgm:t>
    </dgm:pt>
    <dgm:pt modelId="{1238564C-896F-40EF-92BD-41917D8F26AE}" type="parTrans" cxnId="{6A5379B3-1D82-4409-BECE-4A0E488D2D0B}">
      <dgm:prSet/>
      <dgm:spPr/>
      <dgm:t>
        <a:bodyPr/>
        <a:lstStyle/>
        <a:p>
          <a:endParaRPr lang="ru-RU"/>
        </a:p>
      </dgm:t>
    </dgm:pt>
    <dgm:pt modelId="{6D42FB1E-C64D-48F5-8083-62F54A05A801}" type="sibTrans" cxnId="{6A5379B3-1D82-4409-BECE-4A0E488D2D0B}">
      <dgm:prSet/>
      <dgm:spPr/>
      <dgm:t>
        <a:bodyPr/>
        <a:lstStyle/>
        <a:p>
          <a:endParaRPr lang="ru-RU"/>
        </a:p>
      </dgm:t>
    </dgm:pt>
    <dgm:pt modelId="{750C7F5A-0D30-4F7D-8294-B4DE08A80DEC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300" dirty="0" smtClean="0"/>
            <a:t> </a:t>
          </a:r>
          <a:endParaRPr lang="ru-RU" sz="2800" dirty="0">
            <a:solidFill>
              <a:srgbClr val="002060"/>
            </a:solidFill>
          </a:endParaRPr>
        </a:p>
      </dgm:t>
    </dgm:pt>
    <dgm:pt modelId="{007C1FFF-F26F-4F62-891F-28047413F1DC}" type="parTrans" cxnId="{D63179BF-E6EB-4743-A179-1109531E9EDE}">
      <dgm:prSet/>
      <dgm:spPr/>
      <dgm:t>
        <a:bodyPr/>
        <a:lstStyle/>
        <a:p>
          <a:endParaRPr lang="ru-RU"/>
        </a:p>
      </dgm:t>
    </dgm:pt>
    <dgm:pt modelId="{BBB9D20D-EADB-4E2B-8713-0B4DA0EF08BB}" type="sibTrans" cxnId="{D63179BF-E6EB-4743-A179-1109531E9EDE}">
      <dgm:prSet/>
      <dgm:spPr/>
      <dgm:t>
        <a:bodyPr/>
        <a:lstStyle/>
        <a:p>
          <a:endParaRPr lang="ru-RU"/>
        </a:p>
      </dgm:t>
    </dgm:pt>
    <dgm:pt modelId="{55E35606-30CE-48FC-AA6B-E1A306B19D71}" type="pres">
      <dgm:prSet presAssocID="{4C49D785-7C47-47A1-9B13-6902A4BFF7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49579E-62CA-4FC8-8365-C95B5B3C3D77}" type="pres">
      <dgm:prSet presAssocID="{FAEF42E0-EC7B-43A6-83F0-C98D988E8EA9}" presName="hierRoot1" presStyleCnt="0"/>
      <dgm:spPr/>
    </dgm:pt>
    <dgm:pt modelId="{315E81D7-4E08-41F0-A040-B46F7DEA3D30}" type="pres">
      <dgm:prSet presAssocID="{FAEF42E0-EC7B-43A6-83F0-C98D988E8EA9}" presName="composite" presStyleCnt="0"/>
      <dgm:spPr/>
    </dgm:pt>
    <dgm:pt modelId="{457C4CA0-2A03-42BA-9665-3E32B6F16EDD}" type="pres">
      <dgm:prSet presAssocID="{FAEF42E0-EC7B-43A6-83F0-C98D988E8EA9}" presName="background" presStyleLbl="node0" presStyleIdx="0" presStyleCnt="1"/>
      <dgm:spPr/>
    </dgm:pt>
    <dgm:pt modelId="{9AF0F624-4FEA-4E39-BEA3-52D912E44B91}" type="pres">
      <dgm:prSet presAssocID="{FAEF42E0-EC7B-43A6-83F0-C98D988E8EA9}" presName="text" presStyleLbl="fgAcc0" presStyleIdx="0" presStyleCnt="1" custScaleX="188944" custScaleY="171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5463E8-5C29-4423-A4AB-3A90EF11AAF1}" type="pres">
      <dgm:prSet presAssocID="{FAEF42E0-EC7B-43A6-83F0-C98D988E8EA9}" presName="hierChild2" presStyleCnt="0"/>
      <dgm:spPr/>
    </dgm:pt>
    <dgm:pt modelId="{B3A6F299-D5F6-42F7-A54C-D1AF13BA82EB}" type="pres">
      <dgm:prSet presAssocID="{651A8809-DAD6-4947-9B8C-53910E4EBB2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716204B-1590-4DF5-822F-18C16744D113}" type="pres">
      <dgm:prSet presAssocID="{85015FA5-4686-40BC-87B1-69547E363BC2}" presName="hierRoot2" presStyleCnt="0"/>
      <dgm:spPr/>
    </dgm:pt>
    <dgm:pt modelId="{2A6B8B1A-0F87-415D-9367-05900E1B8E6B}" type="pres">
      <dgm:prSet presAssocID="{85015FA5-4686-40BC-87B1-69547E363BC2}" presName="composite2" presStyleCnt="0"/>
      <dgm:spPr/>
    </dgm:pt>
    <dgm:pt modelId="{81757A71-47E4-4AA8-B8D0-51F4936AF009}" type="pres">
      <dgm:prSet presAssocID="{85015FA5-4686-40BC-87B1-69547E363BC2}" presName="background2" presStyleLbl="node2" presStyleIdx="0" presStyleCnt="2"/>
      <dgm:spPr/>
    </dgm:pt>
    <dgm:pt modelId="{76B9A9E0-E7D9-4F49-9FBB-234B0A5FF72D}" type="pres">
      <dgm:prSet presAssocID="{85015FA5-4686-40BC-87B1-69547E363BC2}" presName="text2" presStyleLbl="fgAcc2" presStyleIdx="0" presStyleCnt="2" custScaleX="200303" custScaleY="94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A4470A-0B13-40FD-AF34-51F086AE6C10}" type="pres">
      <dgm:prSet presAssocID="{85015FA5-4686-40BC-87B1-69547E363BC2}" presName="hierChild3" presStyleCnt="0"/>
      <dgm:spPr/>
    </dgm:pt>
    <dgm:pt modelId="{A7BBF37A-D1EB-4669-9193-05BFD5641FF3}" type="pres">
      <dgm:prSet presAssocID="{1238564C-896F-40EF-92BD-41917D8F26AE}" presName="Name17" presStyleLbl="parChTrans1D3" presStyleIdx="0" presStyleCnt="5"/>
      <dgm:spPr/>
      <dgm:t>
        <a:bodyPr/>
        <a:lstStyle/>
        <a:p>
          <a:endParaRPr lang="ru-RU"/>
        </a:p>
      </dgm:t>
    </dgm:pt>
    <dgm:pt modelId="{EE252D3E-F4C9-4182-93F0-F93B19A01320}" type="pres">
      <dgm:prSet presAssocID="{9459FFC2-3CA3-4F22-A453-0A4BE6B26F93}" presName="hierRoot3" presStyleCnt="0"/>
      <dgm:spPr/>
    </dgm:pt>
    <dgm:pt modelId="{4FA269A3-F520-463F-87BD-FE4DB48D9CCE}" type="pres">
      <dgm:prSet presAssocID="{9459FFC2-3CA3-4F22-A453-0A4BE6B26F93}" presName="composite3" presStyleCnt="0"/>
      <dgm:spPr/>
    </dgm:pt>
    <dgm:pt modelId="{0C1A1A2B-2C67-4484-B955-4CEDA9F0F774}" type="pres">
      <dgm:prSet presAssocID="{9459FFC2-3CA3-4F22-A453-0A4BE6B26F93}" presName="background3" presStyleLbl="node3" presStyleIdx="0" presStyleCnt="5"/>
      <dgm:spPr/>
    </dgm:pt>
    <dgm:pt modelId="{4CEF71A8-494B-405B-9DD0-615C6D8488CC}" type="pres">
      <dgm:prSet presAssocID="{9459FFC2-3CA3-4F22-A453-0A4BE6B26F93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093841-8D32-4C01-B404-C456B2CA4222}" type="pres">
      <dgm:prSet presAssocID="{9459FFC2-3CA3-4F22-A453-0A4BE6B26F93}" presName="hierChild4" presStyleCnt="0"/>
      <dgm:spPr/>
    </dgm:pt>
    <dgm:pt modelId="{0A77CF09-0684-4C4E-A580-74D9A8F7318A}" type="pres">
      <dgm:prSet presAssocID="{69E67FC9-EF0D-4595-894D-4FB3CC50A40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48178A66-E81E-4369-A07E-5EC033388244}" type="pres">
      <dgm:prSet presAssocID="{6F5CF321-277E-409F-B74F-5807934DC195}" presName="hierRoot3" presStyleCnt="0"/>
      <dgm:spPr/>
    </dgm:pt>
    <dgm:pt modelId="{4D250436-49C8-40AF-9605-940C527D5363}" type="pres">
      <dgm:prSet presAssocID="{6F5CF321-277E-409F-B74F-5807934DC195}" presName="composite3" presStyleCnt="0"/>
      <dgm:spPr/>
    </dgm:pt>
    <dgm:pt modelId="{A4F545B8-A478-4005-96E8-C0A3AD3539EC}" type="pres">
      <dgm:prSet presAssocID="{6F5CF321-277E-409F-B74F-5807934DC195}" presName="background3" presStyleLbl="node3" presStyleIdx="1" presStyleCnt="5"/>
      <dgm:spPr/>
    </dgm:pt>
    <dgm:pt modelId="{5993D563-0F04-4255-8A8F-0497BEE74F4C}" type="pres">
      <dgm:prSet presAssocID="{6F5CF321-277E-409F-B74F-5807934DC195}" presName="text3" presStyleLbl="fgAcc3" presStyleIdx="1" presStyleCnt="5" custScaleX="113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342501-C2CB-4272-A0DC-FA34D2DD7AAF}" type="pres">
      <dgm:prSet presAssocID="{6F5CF321-277E-409F-B74F-5807934DC195}" presName="hierChild4" presStyleCnt="0"/>
      <dgm:spPr/>
    </dgm:pt>
    <dgm:pt modelId="{0A665C1D-F8C6-4CF5-B508-836F2C861AC0}" type="pres">
      <dgm:prSet presAssocID="{B2681F6F-5543-424B-A78C-5839674DA83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1A56200F-8BE9-41D5-8942-245B6842018B}" type="pres">
      <dgm:prSet presAssocID="{4A514BA7-DE5E-4313-A863-8901D78C663C}" presName="hierRoot3" presStyleCnt="0"/>
      <dgm:spPr/>
    </dgm:pt>
    <dgm:pt modelId="{1C5E1C3D-D2D7-4B0F-A1C3-95A2F80494C0}" type="pres">
      <dgm:prSet presAssocID="{4A514BA7-DE5E-4313-A863-8901D78C663C}" presName="composite3" presStyleCnt="0"/>
      <dgm:spPr/>
    </dgm:pt>
    <dgm:pt modelId="{5DB2806F-3165-42B4-ABED-164B2F64AF5F}" type="pres">
      <dgm:prSet presAssocID="{4A514BA7-DE5E-4313-A863-8901D78C663C}" presName="background3" presStyleLbl="node3" presStyleIdx="2" presStyleCnt="5"/>
      <dgm:spPr/>
    </dgm:pt>
    <dgm:pt modelId="{C7849AA0-C3C1-4436-B90B-BED5D7ADD5F9}" type="pres">
      <dgm:prSet presAssocID="{4A514BA7-DE5E-4313-A863-8901D78C663C}" presName="text3" presStyleLbl="fgAcc3" presStyleIdx="2" presStyleCnt="5" custScaleX="1088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8902FC-8C84-48D7-80F3-BF9F53D316CC}" type="pres">
      <dgm:prSet presAssocID="{4A514BA7-DE5E-4313-A863-8901D78C663C}" presName="hierChild4" presStyleCnt="0"/>
      <dgm:spPr/>
    </dgm:pt>
    <dgm:pt modelId="{22C5E877-4BB5-4878-A656-CF0817084080}" type="pres">
      <dgm:prSet presAssocID="{6DB73E10-43EC-447E-BFC4-F54A2707D40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1A3C7AB-0575-4027-A79A-FFA09BB968BD}" type="pres">
      <dgm:prSet presAssocID="{28BE4439-C820-4555-8E39-D9AE18AFC78A}" presName="hierRoot2" presStyleCnt="0"/>
      <dgm:spPr/>
    </dgm:pt>
    <dgm:pt modelId="{09303F66-6CB9-4D50-991E-99F66D5036F2}" type="pres">
      <dgm:prSet presAssocID="{28BE4439-C820-4555-8E39-D9AE18AFC78A}" presName="composite2" presStyleCnt="0"/>
      <dgm:spPr/>
    </dgm:pt>
    <dgm:pt modelId="{B973E6D5-9F7E-460B-A010-E5F4C9B5CF60}" type="pres">
      <dgm:prSet presAssocID="{28BE4439-C820-4555-8E39-D9AE18AFC78A}" presName="background2" presStyleLbl="node2" presStyleIdx="1" presStyleCnt="2"/>
      <dgm:spPr/>
    </dgm:pt>
    <dgm:pt modelId="{299CCC8D-680A-4719-8BD5-FB6BC76E36EB}" type="pres">
      <dgm:prSet presAssocID="{28BE4439-C820-4555-8E39-D9AE18AFC78A}" presName="text2" presStyleLbl="fgAcc2" presStyleIdx="1" presStyleCnt="2" custScaleX="209107" custScaleY="94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F19FF-3969-4A43-93E5-0B6290ADE06D}" type="pres">
      <dgm:prSet presAssocID="{28BE4439-C820-4555-8E39-D9AE18AFC78A}" presName="hierChild3" presStyleCnt="0"/>
      <dgm:spPr/>
    </dgm:pt>
    <dgm:pt modelId="{531D6F84-B1B2-485F-8889-0E05016CA5B7}" type="pres">
      <dgm:prSet presAssocID="{D5AA4E50-9F80-46D4-ACDB-F3406F1C17A9}" presName="Name17" presStyleLbl="parChTrans1D3" presStyleIdx="3" presStyleCnt="5"/>
      <dgm:spPr/>
      <dgm:t>
        <a:bodyPr/>
        <a:lstStyle/>
        <a:p>
          <a:endParaRPr lang="ru-RU"/>
        </a:p>
      </dgm:t>
    </dgm:pt>
    <dgm:pt modelId="{D0CC925A-57C8-485F-BF8A-0D3426363E28}" type="pres">
      <dgm:prSet presAssocID="{4D0A25C4-E222-4AE2-A118-8653F8F9616E}" presName="hierRoot3" presStyleCnt="0"/>
      <dgm:spPr/>
    </dgm:pt>
    <dgm:pt modelId="{B9D3C55E-38B3-4AD6-83EB-C2F62D2D612C}" type="pres">
      <dgm:prSet presAssocID="{4D0A25C4-E222-4AE2-A118-8653F8F9616E}" presName="composite3" presStyleCnt="0"/>
      <dgm:spPr/>
    </dgm:pt>
    <dgm:pt modelId="{3360CEBC-55EF-4B4F-BAB3-E36CBA38A6E0}" type="pres">
      <dgm:prSet presAssocID="{4D0A25C4-E222-4AE2-A118-8653F8F9616E}" presName="background3" presStyleLbl="node3" presStyleIdx="3" presStyleCnt="5"/>
      <dgm:spPr/>
    </dgm:pt>
    <dgm:pt modelId="{2041DD8E-0D05-443F-8809-C9026BA44C50}" type="pres">
      <dgm:prSet presAssocID="{4D0A25C4-E222-4AE2-A118-8653F8F9616E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97144C-EB55-410A-A4E9-CC7F928FF571}" type="pres">
      <dgm:prSet presAssocID="{4D0A25C4-E222-4AE2-A118-8653F8F9616E}" presName="hierChild4" presStyleCnt="0"/>
      <dgm:spPr/>
    </dgm:pt>
    <dgm:pt modelId="{FA50B3BF-D8A6-477A-B91C-35F55E52B6F3}" type="pres">
      <dgm:prSet presAssocID="{007C1FFF-F26F-4F62-891F-28047413F1DC}" presName="Name17" presStyleLbl="parChTrans1D3" presStyleIdx="4" presStyleCnt="5"/>
      <dgm:spPr/>
      <dgm:t>
        <a:bodyPr/>
        <a:lstStyle/>
        <a:p>
          <a:endParaRPr lang="ru-RU"/>
        </a:p>
      </dgm:t>
    </dgm:pt>
    <dgm:pt modelId="{90676584-3691-4C2D-9E68-9D7889BAA8ED}" type="pres">
      <dgm:prSet presAssocID="{750C7F5A-0D30-4F7D-8294-B4DE08A80DEC}" presName="hierRoot3" presStyleCnt="0"/>
      <dgm:spPr/>
    </dgm:pt>
    <dgm:pt modelId="{4A8A8228-B3F1-46B1-A8B4-2EC3FE40A903}" type="pres">
      <dgm:prSet presAssocID="{750C7F5A-0D30-4F7D-8294-B4DE08A80DEC}" presName="composite3" presStyleCnt="0"/>
      <dgm:spPr/>
    </dgm:pt>
    <dgm:pt modelId="{C7CFCB7A-3333-47E4-8197-C10AC2BBE3BA}" type="pres">
      <dgm:prSet presAssocID="{750C7F5A-0D30-4F7D-8294-B4DE08A80DEC}" presName="background3" presStyleLbl="node3" presStyleIdx="4" presStyleCnt="5"/>
      <dgm:spPr/>
    </dgm:pt>
    <dgm:pt modelId="{CD701781-3B96-42D5-A807-A55A38A97BB3}" type="pres">
      <dgm:prSet presAssocID="{750C7F5A-0D30-4F7D-8294-B4DE08A80DEC}" presName="text3" presStyleLbl="fgAcc3" presStyleIdx="4" presStyleCnt="5" custScaleX="113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44DFDE-25D6-44AF-958B-94352379EBE0}" type="pres">
      <dgm:prSet presAssocID="{750C7F5A-0D30-4F7D-8294-B4DE08A80DEC}" presName="hierChild4" presStyleCnt="0"/>
      <dgm:spPr/>
    </dgm:pt>
  </dgm:ptLst>
  <dgm:cxnLst>
    <dgm:cxn modelId="{0D1AA279-43AF-4863-A64E-9C9EFE87A922}" type="presOf" srcId="{4C49D785-7C47-47A1-9B13-6902A4BFF7AB}" destId="{55E35606-30CE-48FC-AA6B-E1A306B19D71}" srcOrd="0" destOrd="0" presId="urn:microsoft.com/office/officeart/2005/8/layout/hierarchy1"/>
    <dgm:cxn modelId="{73044FF8-66B4-4A09-8B7A-4F9F1DACB0C6}" type="presOf" srcId="{69E67FC9-EF0D-4595-894D-4FB3CC50A400}" destId="{0A77CF09-0684-4C4E-A580-74D9A8F7318A}" srcOrd="0" destOrd="0" presId="urn:microsoft.com/office/officeart/2005/8/layout/hierarchy1"/>
    <dgm:cxn modelId="{538D70CB-826D-4892-B5D1-62B92A02DE6D}" type="presOf" srcId="{651A8809-DAD6-4947-9B8C-53910E4EBB2C}" destId="{B3A6F299-D5F6-42F7-A54C-D1AF13BA82EB}" srcOrd="0" destOrd="0" presId="urn:microsoft.com/office/officeart/2005/8/layout/hierarchy1"/>
    <dgm:cxn modelId="{1B69031E-1560-408E-AF25-B2A9B10EB540}" srcId="{FAEF42E0-EC7B-43A6-83F0-C98D988E8EA9}" destId="{85015FA5-4686-40BC-87B1-69547E363BC2}" srcOrd="0" destOrd="0" parTransId="{651A8809-DAD6-4947-9B8C-53910E4EBB2C}" sibTransId="{6AC19EDC-B6D4-46E5-8DA2-9DF83FADE331}"/>
    <dgm:cxn modelId="{6B01CB3F-4084-44B8-B8D2-4CD78F6D4708}" srcId="{85015FA5-4686-40BC-87B1-69547E363BC2}" destId="{6F5CF321-277E-409F-B74F-5807934DC195}" srcOrd="1" destOrd="0" parTransId="{69E67FC9-EF0D-4595-894D-4FB3CC50A400}" sibTransId="{57F02B89-83E5-424F-A41E-34AB44CCA612}"/>
    <dgm:cxn modelId="{93C0AA52-F778-4DE5-A6B6-0AE6894B32AE}" srcId="{FAEF42E0-EC7B-43A6-83F0-C98D988E8EA9}" destId="{28BE4439-C820-4555-8E39-D9AE18AFC78A}" srcOrd="1" destOrd="0" parTransId="{6DB73E10-43EC-447E-BFC4-F54A2707D406}" sibTransId="{2626D0D8-C2E7-40AE-95E7-28CA37CFB987}"/>
    <dgm:cxn modelId="{CAA50005-1F20-4690-8D3F-A2400A5896EF}" type="presOf" srcId="{4A514BA7-DE5E-4313-A863-8901D78C663C}" destId="{C7849AA0-C3C1-4436-B90B-BED5D7ADD5F9}" srcOrd="0" destOrd="0" presId="urn:microsoft.com/office/officeart/2005/8/layout/hierarchy1"/>
    <dgm:cxn modelId="{ECAA04BB-3E05-463B-8C5D-32E8B87713C6}" type="presOf" srcId="{007C1FFF-F26F-4F62-891F-28047413F1DC}" destId="{FA50B3BF-D8A6-477A-B91C-35F55E52B6F3}" srcOrd="0" destOrd="0" presId="urn:microsoft.com/office/officeart/2005/8/layout/hierarchy1"/>
    <dgm:cxn modelId="{D1F20837-5CD6-4460-B759-F928F709F247}" srcId="{4C49D785-7C47-47A1-9B13-6902A4BFF7AB}" destId="{FAEF42E0-EC7B-43A6-83F0-C98D988E8EA9}" srcOrd="0" destOrd="0" parTransId="{479B9CD8-2F50-40BB-AB8B-42DAB6128446}" sibTransId="{A311FD2C-675E-4AE6-852E-D33113B40D2F}"/>
    <dgm:cxn modelId="{B66272C2-78E1-4CC8-B4FD-6A3CFB82F7CB}" srcId="{85015FA5-4686-40BC-87B1-69547E363BC2}" destId="{4A514BA7-DE5E-4313-A863-8901D78C663C}" srcOrd="2" destOrd="0" parTransId="{B2681F6F-5543-424B-A78C-5839674DA83D}" sibTransId="{A3600896-BCF8-4E67-AA53-E775EE4885A3}"/>
    <dgm:cxn modelId="{2635CF5F-14FF-493D-B6C1-993ECA59FE8F}" type="presOf" srcId="{6DB73E10-43EC-447E-BFC4-F54A2707D406}" destId="{22C5E877-4BB5-4878-A656-CF0817084080}" srcOrd="0" destOrd="0" presId="urn:microsoft.com/office/officeart/2005/8/layout/hierarchy1"/>
    <dgm:cxn modelId="{4675388A-1EB9-46C0-8786-34A13D4F0AFC}" type="presOf" srcId="{9459FFC2-3CA3-4F22-A453-0A4BE6B26F93}" destId="{4CEF71A8-494B-405B-9DD0-615C6D8488CC}" srcOrd="0" destOrd="0" presId="urn:microsoft.com/office/officeart/2005/8/layout/hierarchy1"/>
    <dgm:cxn modelId="{1FB9244B-C0AB-4DC6-9646-BA4DAC88B05E}" type="presOf" srcId="{85015FA5-4686-40BC-87B1-69547E363BC2}" destId="{76B9A9E0-E7D9-4F49-9FBB-234B0A5FF72D}" srcOrd="0" destOrd="0" presId="urn:microsoft.com/office/officeart/2005/8/layout/hierarchy1"/>
    <dgm:cxn modelId="{D63179BF-E6EB-4743-A179-1109531E9EDE}" srcId="{28BE4439-C820-4555-8E39-D9AE18AFC78A}" destId="{750C7F5A-0D30-4F7D-8294-B4DE08A80DEC}" srcOrd="1" destOrd="0" parTransId="{007C1FFF-F26F-4F62-891F-28047413F1DC}" sibTransId="{BBB9D20D-EADB-4E2B-8713-0B4DA0EF08BB}"/>
    <dgm:cxn modelId="{479010B1-867F-46AD-A010-8C894C5B00EB}" type="presOf" srcId="{1238564C-896F-40EF-92BD-41917D8F26AE}" destId="{A7BBF37A-D1EB-4669-9193-05BFD5641FF3}" srcOrd="0" destOrd="0" presId="urn:microsoft.com/office/officeart/2005/8/layout/hierarchy1"/>
    <dgm:cxn modelId="{575A9D9A-E220-47AF-9A07-A55342A8FCCE}" type="presOf" srcId="{28BE4439-C820-4555-8E39-D9AE18AFC78A}" destId="{299CCC8D-680A-4719-8BD5-FB6BC76E36EB}" srcOrd="0" destOrd="0" presId="urn:microsoft.com/office/officeart/2005/8/layout/hierarchy1"/>
    <dgm:cxn modelId="{EBD8AB0C-0972-44ED-810C-E04C0AB11718}" type="presOf" srcId="{6F5CF321-277E-409F-B74F-5807934DC195}" destId="{5993D563-0F04-4255-8A8F-0497BEE74F4C}" srcOrd="0" destOrd="0" presId="urn:microsoft.com/office/officeart/2005/8/layout/hierarchy1"/>
    <dgm:cxn modelId="{27469683-F3E3-4033-8581-DFB624EC2BC7}" type="presOf" srcId="{D5AA4E50-9F80-46D4-ACDB-F3406F1C17A9}" destId="{531D6F84-B1B2-485F-8889-0E05016CA5B7}" srcOrd="0" destOrd="0" presId="urn:microsoft.com/office/officeart/2005/8/layout/hierarchy1"/>
    <dgm:cxn modelId="{3090951D-2E10-4960-B30F-DAF9C96FE69A}" type="presOf" srcId="{750C7F5A-0D30-4F7D-8294-B4DE08A80DEC}" destId="{CD701781-3B96-42D5-A807-A55A38A97BB3}" srcOrd="0" destOrd="0" presId="urn:microsoft.com/office/officeart/2005/8/layout/hierarchy1"/>
    <dgm:cxn modelId="{D1B80C0F-8AD4-4A4B-A8EE-F37C53929E34}" type="presOf" srcId="{4D0A25C4-E222-4AE2-A118-8653F8F9616E}" destId="{2041DD8E-0D05-443F-8809-C9026BA44C50}" srcOrd="0" destOrd="0" presId="urn:microsoft.com/office/officeart/2005/8/layout/hierarchy1"/>
    <dgm:cxn modelId="{6A5379B3-1D82-4409-BECE-4A0E488D2D0B}" srcId="{85015FA5-4686-40BC-87B1-69547E363BC2}" destId="{9459FFC2-3CA3-4F22-A453-0A4BE6B26F93}" srcOrd="0" destOrd="0" parTransId="{1238564C-896F-40EF-92BD-41917D8F26AE}" sibTransId="{6D42FB1E-C64D-48F5-8083-62F54A05A801}"/>
    <dgm:cxn modelId="{1D64F646-B063-4C9E-9319-952F767B5152}" type="presOf" srcId="{B2681F6F-5543-424B-A78C-5839674DA83D}" destId="{0A665C1D-F8C6-4CF5-B508-836F2C861AC0}" srcOrd="0" destOrd="0" presId="urn:microsoft.com/office/officeart/2005/8/layout/hierarchy1"/>
    <dgm:cxn modelId="{ABAD8535-07B7-424B-8648-31C0A8E01D89}" srcId="{28BE4439-C820-4555-8E39-D9AE18AFC78A}" destId="{4D0A25C4-E222-4AE2-A118-8653F8F9616E}" srcOrd="0" destOrd="0" parTransId="{D5AA4E50-9F80-46D4-ACDB-F3406F1C17A9}" sibTransId="{64AD9139-95AC-4A17-BA6B-0994CDA6E405}"/>
    <dgm:cxn modelId="{866B79D3-BA50-4D26-8B9F-558763F7F533}" type="presOf" srcId="{FAEF42E0-EC7B-43A6-83F0-C98D988E8EA9}" destId="{9AF0F624-4FEA-4E39-BEA3-52D912E44B91}" srcOrd="0" destOrd="0" presId="urn:microsoft.com/office/officeart/2005/8/layout/hierarchy1"/>
    <dgm:cxn modelId="{D7195A11-C584-42B0-806E-14C9E2CDF79E}" type="presParOf" srcId="{55E35606-30CE-48FC-AA6B-E1A306B19D71}" destId="{0949579E-62CA-4FC8-8365-C95B5B3C3D77}" srcOrd="0" destOrd="0" presId="urn:microsoft.com/office/officeart/2005/8/layout/hierarchy1"/>
    <dgm:cxn modelId="{8CAE2D5C-4C19-4563-8B89-726EB2BB3F3F}" type="presParOf" srcId="{0949579E-62CA-4FC8-8365-C95B5B3C3D77}" destId="{315E81D7-4E08-41F0-A040-B46F7DEA3D30}" srcOrd="0" destOrd="0" presId="urn:microsoft.com/office/officeart/2005/8/layout/hierarchy1"/>
    <dgm:cxn modelId="{20310191-A6AC-4A3A-9C52-CFF3ABEDC22B}" type="presParOf" srcId="{315E81D7-4E08-41F0-A040-B46F7DEA3D30}" destId="{457C4CA0-2A03-42BA-9665-3E32B6F16EDD}" srcOrd="0" destOrd="0" presId="urn:microsoft.com/office/officeart/2005/8/layout/hierarchy1"/>
    <dgm:cxn modelId="{EBF80CDB-934D-47D3-A899-82B7F9E61EA4}" type="presParOf" srcId="{315E81D7-4E08-41F0-A040-B46F7DEA3D30}" destId="{9AF0F624-4FEA-4E39-BEA3-52D912E44B91}" srcOrd="1" destOrd="0" presId="urn:microsoft.com/office/officeart/2005/8/layout/hierarchy1"/>
    <dgm:cxn modelId="{E14B3505-A5CD-4528-BEB9-FDB08D4C74BF}" type="presParOf" srcId="{0949579E-62CA-4FC8-8365-C95B5B3C3D77}" destId="{F85463E8-5C29-4423-A4AB-3A90EF11AAF1}" srcOrd="1" destOrd="0" presId="urn:microsoft.com/office/officeart/2005/8/layout/hierarchy1"/>
    <dgm:cxn modelId="{EE85F272-9A42-4FE0-93FA-50F798A69C57}" type="presParOf" srcId="{F85463E8-5C29-4423-A4AB-3A90EF11AAF1}" destId="{B3A6F299-D5F6-42F7-A54C-D1AF13BA82EB}" srcOrd="0" destOrd="0" presId="urn:microsoft.com/office/officeart/2005/8/layout/hierarchy1"/>
    <dgm:cxn modelId="{71914968-3938-47F8-85B6-E9C9DB811E6D}" type="presParOf" srcId="{F85463E8-5C29-4423-A4AB-3A90EF11AAF1}" destId="{5716204B-1590-4DF5-822F-18C16744D113}" srcOrd="1" destOrd="0" presId="urn:microsoft.com/office/officeart/2005/8/layout/hierarchy1"/>
    <dgm:cxn modelId="{710CE5A1-6707-49BA-B959-5059DB02B1BA}" type="presParOf" srcId="{5716204B-1590-4DF5-822F-18C16744D113}" destId="{2A6B8B1A-0F87-415D-9367-05900E1B8E6B}" srcOrd="0" destOrd="0" presId="urn:microsoft.com/office/officeart/2005/8/layout/hierarchy1"/>
    <dgm:cxn modelId="{37B20DC6-3315-433E-9285-568B7D1A86DB}" type="presParOf" srcId="{2A6B8B1A-0F87-415D-9367-05900E1B8E6B}" destId="{81757A71-47E4-4AA8-B8D0-51F4936AF009}" srcOrd="0" destOrd="0" presId="urn:microsoft.com/office/officeart/2005/8/layout/hierarchy1"/>
    <dgm:cxn modelId="{CC411F66-427D-4D8D-9EB3-8CE9383969C3}" type="presParOf" srcId="{2A6B8B1A-0F87-415D-9367-05900E1B8E6B}" destId="{76B9A9E0-E7D9-4F49-9FBB-234B0A5FF72D}" srcOrd="1" destOrd="0" presId="urn:microsoft.com/office/officeart/2005/8/layout/hierarchy1"/>
    <dgm:cxn modelId="{14331779-1299-4C87-B9EA-0482307605B2}" type="presParOf" srcId="{5716204B-1590-4DF5-822F-18C16744D113}" destId="{53A4470A-0B13-40FD-AF34-51F086AE6C10}" srcOrd="1" destOrd="0" presId="urn:microsoft.com/office/officeart/2005/8/layout/hierarchy1"/>
    <dgm:cxn modelId="{F4973534-8563-4BB9-97D2-F2EEF6D8B0BE}" type="presParOf" srcId="{53A4470A-0B13-40FD-AF34-51F086AE6C10}" destId="{A7BBF37A-D1EB-4669-9193-05BFD5641FF3}" srcOrd="0" destOrd="0" presId="urn:microsoft.com/office/officeart/2005/8/layout/hierarchy1"/>
    <dgm:cxn modelId="{C3177918-3766-4302-B913-D745D812C53C}" type="presParOf" srcId="{53A4470A-0B13-40FD-AF34-51F086AE6C10}" destId="{EE252D3E-F4C9-4182-93F0-F93B19A01320}" srcOrd="1" destOrd="0" presId="urn:microsoft.com/office/officeart/2005/8/layout/hierarchy1"/>
    <dgm:cxn modelId="{6AF15123-C8C2-46C3-BEF5-92756C617E69}" type="presParOf" srcId="{EE252D3E-F4C9-4182-93F0-F93B19A01320}" destId="{4FA269A3-F520-463F-87BD-FE4DB48D9CCE}" srcOrd="0" destOrd="0" presId="urn:microsoft.com/office/officeart/2005/8/layout/hierarchy1"/>
    <dgm:cxn modelId="{F7BB063B-2736-4DB1-977F-640178BF72BA}" type="presParOf" srcId="{4FA269A3-F520-463F-87BD-FE4DB48D9CCE}" destId="{0C1A1A2B-2C67-4484-B955-4CEDA9F0F774}" srcOrd="0" destOrd="0" presId="urn:microsoft.com/office/officeart/2005/8/layout/hierarchy1"/>
    <dgm:cxn modelId="{1E3BEBFB-E4C5-47D7-B765-85B8074D28AE}" type="presParOf" srcId="{4FA269A3-F520-463F-87BD-FE4DB48D9CCE}" destId="{4CEF71A8-494B-405B-9DD0-615C6D8488CC}" srcOrd="1" destOrd="0" presId="urn:microsoft.com/office/officeart/2005/8/layout/hierarchy1"/>
    <dgm:cxn modelId="{A13A1C0C-03C5-407A-8BE6-B4F812E634AB}" type="presParOf" srcId="{EE252D3E-F4C9-4182-93F0-F93B19A01320}" destId="{E4093841-8D32-4C01-B404-C456B2CA4222}" srcOrd="1" destOrd="0" presId="urn:microsoft.com/office/officeart/2005/8/layout/hierarchy1"/>
    <dgm:cxn modelId="{45B22D9F-F9AD-45BF-98F7-A2BB661BE652}" type="presParOf" srcId="{53A4470A-0B13-40FD-AF34-51F086AE6C10}" destId="{0A77CF09-0684-4C4E-A580-74D9A8F7318A}" srcOrd="2" destOrd="0" presId="urn:microsoft.com/office/officeart/2005/8/layout/hierarchy1"/>
    <dgm:cxn modelId="{0D989608-22CC-4BF2-B77D-813A62018FD7}" type="presParOf" srcId="{53A4470A-0B13-40FD-AF34-51F086AE6C10}" destId="{48178A66-E81E-4369-A07E-5EC033388244}" srcOrd="3" destOrd="0" presId="urn:microsoft.com/office/officeart/2005/8/layout/hierarchy1"/>
    <dgm:cxn modelId="{30749D37-3797-469D-B97B-894DBDBFEA49}" type="presParOf" srcId="{48178A66-E81E-4369-A07E-5EC033388244}" destId="{4D250436-49C8-40AF-9605-940C527D5363}" srcOrd="0" destOrd="0" presId="urn:microsoft.com/office/officeart/2005/8/layout/hierarchy1"/>
    <dgm:cxn modelId="{86317C5D-FA01-45E4-835E-598BEFB35E80}" type="presParOf" srcId="{4D250436-49C8-40AF-9605-940C527D5363}" destId="{A4F545B8-A478-4005-96E8-C0A3AD3539EC}" srcOrd="0" destOrd="0" presId="urn:microsoft.com/office/officeart/2005/8/layout/hierarchy1"/>
    <dgm:cxn modelId="{17DF3D31-4375-4568-9BF8-A13B9C36CBA9}" type="presParOf" srcId="{4D250436-49C8-40AF-9605-940C527D5363}" destId="{5993D563-0F04-4255-8A8F-0497BEE74F4C}" srcOrd="1" destOrd="0" presId="urn:microsoft.com/office/officeart/2005/8/layout/hierarchy1"/>
    <dgm:cxn modelId="{EF8950FD-236F-45C0-90EE-0509488FF4FA}" type="presParOf" srcId="{48178A66-E81E-4369-A07E-5EC033388244}" destId="{06342501-C2CB-4272-A0DC-FA34D2DD7AAF}" srcOrd="1" destOrd="0" presId="urn:microsoft.com/office/officeart/2005/8/layout/hierarchy1"/>
    <dgm:cxn modelId="{C821F053-C362-4E3E-B5A2-CEC7216BA363}" type="presParOf" srcId="{53A4470A-0B13-40FD-AF34-51F086AE6C10}" destId="{0A665C1D-F8C6-4CF5-B508-836F2C861AC0}" srcOrd="4" destOrd="0" presId="urn:microsoft.com/office/officeart/2005/8/layout/hierarchy1"/>
    <dgm:cxn modelId="{B9E19001-B210-4A22-945D-402FA4AFF1CC}" type="presParOf" srcId="{53A4470A-0B13-40FD-AF34-51F086AE6C10}" destId="{1A56200F-8BE9-41D5-8942-245B6842018B}" srcOrd="5" destOrd="0" presId="urn:microsoft.com/office/officeart/2005/8/layout/hierarchy1"/>
    <dgm:cxn modelId="{02D5F456-E20C-41A4-8656-3A099C0109E6}" type="presParOf" srcId="{1A56200F-8BE9-41D5-8942-245B6842018B}" destId="{1C5E1C3D-D2D7-4B0F-A1C3-95A2F80494C0}" srcOrd="0" destOrd="0" presId="urn:microsoft.com/office/officeart/2005/8/layout/hierarchy1"/>
    <dgm:cxn modelId="{589E560A-94FE-45F6-9764-3E8C4E577E04}" type="presParOf" srcId="{1C5E1C3D-D2D7-4B0F-A1C3-95A2F80494C0}" destId="{5DB2806F-3165-42B4-ABED-164B2F64AF5F}" srcOrd="0" destOrd="0" presId="urn:microsoft.com/office/officeart/2005/8/layout/hierarchy1"/>
    <dgm:cxn modelId="{362D74DB-1912-4869-9E7C-47B34FCF6E9E}" type="presParOf" srcId="{1C5E1C3D-D2D7-4B0F-A1C3-95A2F80494C0}" destId="{C7849AA0-C3C1-4436-B90B-BED5D7ADD5F9}" srcOrd="1" destOrd="0" presId="urn:microsoft.com/office/officeart/2005/8/layout/hierarchy1"/>
    <dgm:cxn modelId="{F8ECC8ED-7C7F-44EA-AA3B-E1A080BFEF81}" type="presParOf" srcId="{1A56200F-8BE9-41D5-8942-245B6842018B}" destId="{078902FC-8C84-48D7-80F3-BF9F53D316CC}" srcOrd="1" destOrd="0" presId="urn:microsoft.com/office/officeart/2005/8/layout/hierarchy1"/>
    <dgm:cxn modelId="{8C0F5688-ECCE-4C44-8005-F0015E21D07E}" type="presParOf" srcId="{F85463E8-5C29-4423-A4AB-3A90EF11AAF1}" destId="{22C5E877-4BB5-4878-A656-CF0817084080}" srcOrd="2" destOrd="0" presId="urn:microsoft.com/office/officeart/2005/8/layout/hierarchy1"/>
    <dgm:cxn modelId="{2788DEAB-88EC-4289-979A-773DBF248513}" type="presParOf" srcId="{F85463E8-5C29-4423-A4AB-3A90EF11AAF1}" destId="{81A3C7AB-0575-4027-A79A-FFA09BB968BD}" srcOrd="3" destOrd="0" presId="urn:microsoft.com/office/officeart/2005/8/layout/hierarchy1"/>
    <dgm:cxn modelId="{04DED01E-2567-4327-8243-FE227770A162}" type="presParOf" srcId="{81A3C7AB-0575-4027-A79A-FFA09BB968BD}" destId="{09303F66-6CB9-4D50-991E-99F66D5036F2}" srcOrd="0" destOrd="0" presId="urn:microsoft.com/office/officeart/2005/8/layout/hierarchy1"/>
    <dgm:cxn modelId="{F83E57CB-C469-45B4-B177-5EFC2F2C40CD}" type="presParOf" srcId="{09303F66-6CB9-4D50-991E-99F66D5036F2}" destId="{B973E6D5-9F7E-460B-A010-E5F4C9B5CF60}" srcOrd="0" destOrd="0" presId="urn:microsoft.com/office/officeart/2005/8/layout/hierarchy1"/>
    <dgm:cxn modelId="{EFE43F9D-C72F-4B6F-B441-AFE10C39A4B9}" type="presParOf" srcId="{09303F66-6CB9-4D50-991E-99F66D5036F2}" destId="{299CCC8D-680A-4719-8BD5-FB6BC76E36EB}" srcOrd="1" destOrd="0" presId="urn:microsoft.com/office/officeart/2005/8/layout/hierarchy1"/>
    <dgm:cxn modelId="{4F4BBCDF-331F-400D-B78B-38AB6DC0A563}" type="presParOf" srcId="{81A3C7AB-0575-4027-A79A-FFA09BB968BD}" destId="{F8CF19FF-3969-4A43-93E5-0B6290ADE06D}" srcOrd="1" destOrd="0" presId="urn:microsoft.com/office/officeart/2005/8/layout/hierarchy1"/>
    <dgm:cxn modelId="{ECBE701E-FA1F-4486-BBDF-F19A31497898}" type="presParOf" srcId="{F8CF19FF-3969-4A43-93E5-0B6290ADE06D}" destId="{531D6F84-B1B2-485F-8889-0E05016CA5B7}" srcOrd="0" destOrd="0" presId="urn:microsoft.com/office/officeart/2005/8/layout/hierarchy1"/>
    <dgm:cxn modelId="{9330E0F2-A009-48A6-B8B4-AA9A98F41632}" type="presParOf" srcId="{F8CF19FF-3969-4A43-93E5-0B6290ADE06D}" destId="{D0CC925A-57C8-485F-BF8A-0D3426363E28}" srcOrd="1" destOrd="0" presId="urn:microsoft.com/office/officeart/2005/8/layout/hierarchy1"/>
    <dgm:cxn modelId="{754076F8-6B8D-448F-838F-CFBEC7E28FE1}" type="presParOf" srcId="{D0CC925A-57C8-485F-BF8A-0D3426363E28}" destId="{B9D3C55E-38B3-4AD6-83EB-C2F62D2D612C}" srcOrd="0" destOrd="0" presId="urn:microsoft.com/office/officeart/2005/8/layout/hierarchy1"/>
    <dgm:cxn modelId="{771A876F-13C0-4F12-B386-86DE132F7EBA}" type="presParOf" srcId="{B9D3C55E-38B3-4AD6-83EB-C2F62D2D612C}" destId="{3360CEBC-55EF-4B4F-BAB3-E36CBA38A6E0}" srcOrd="0" destOrd="0" presId="urn:microsoft.com/office/officeart/2005/8/layout/hierarchy1"/>
    <dgm:cxn modelId="{A4EDB549-35F4-46AA-A9FF-615A92801FA4}" type="presParOf" srcId="{B9D3C55E-38B3-4AD6-83EB-C2F62D2D612C}" destId="{2041DD8E-0D05-443F-8809-C9026BA44C50}" srcOrd="1" destOrd="0" presId="urn:microsoft.com/office/officeart/2005/8/layout/hierarchy1"/>
    <dgm:cxn modelId="{17057A06-1CB7-4535-BAA3-7D758ED5A8F9}" type="presParOf" srcId="{D0CC925A-57C8-485F-BF8A-0D3426363E28}" destId="{BF97144C-EB55-410A-A4E9-CC7F928FF571}" srcOrd="1" destOrd="0" presId="urn:microsoft.com/office/officeart/2005/8/layout/hierarchy1"/>
    <dgm:cxn modelId="{57813541-E459-4BB3-9B5A-CBEA7576C55D}" type="presParOf" srcId="{F8CF19FF-3969-4A43-93E5-0B6290ADE06D}" destId="{FA50B3BF-D8A6-477A-B91C-35F55E52B6F3}" srcOrd="2" destOrd="0" presId="urn:microsoft.com/office/officeart/2005/8/layout/hierarchy1"/>
    <dgm:cxn modelId="{852D4755-F421-4694-894D-3729AEC36C94}" type="presParOf" srcId="{F8CF19FF-3969-4A43-93E5-0B6290ADE06D}" destId="{90676584-3691-4C2D-9E68-9D7889BAA8ED}" srcOrd="3" destOrd="0" presId="urn:microsoft.com/office/officeart/2005/8/layout/hierarchy1"/>
    <dgm:cxn modelId="{22E3F23A-1926-48E8-9041-59A9CE1C21ED}" type="presParOf" srcId="{90676584-3691-4C2D-9E68-9D7889BAA8ED}" destId="{4A8A8228-B3F1-46B1-A8B4-2EC3FE40A903}" srcOrd="0" destOrd="0" presId="urn:microsoft.com/office/officeart/2005/8/layout/hierarchy1"/>
    <dgm:cxn modelId="{A244371E-B43C-463B-95DC-C57FC62F8B04}" type="presParOf" srcId="{4A8A8228-B3F1-46B1-A8B4-2EC3FE40A903}" destId="{C7CFCB7A-3333-47E4-8197-C10AC2BBE3BA}" srcOrd="0" destOrd="0" presId="urn:microsoft.com/office/officeart/2005/8/layout/hierarchy1"/>
    <dgm:cxn modelId="{92546BBE-F5CE-47EE-8235-D8E9A4F2A9B4}" type="presParOf" srcId="{4A8A8228-B3F1-46B1-A8B4-2EC3FE40A903}" destId="{CD701781-3B96-42D5-A807-A55A38A97BB3}" srcOrd="1" destOrd="0" presId="urn:microsoft.com/office/officeart/2005/8/layout/hierarchy1"/>
    <dgm:cxn modelId="{464E3D48-F9D8-47DE-A1C1-A8AD1E44ED3F}" type="presParOf" srcId="{90676584-3691-4C2D-9E68-9D7889BAA8ED}" destId="{BB44DFDE-25D6-44AF-958B-94352379EB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49D785-7C47-47A1-9B13-6902A4BFF7AB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EF42E0-EC7B-43A6-83F0-C98D988E8EA9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3600" b="1" dirty="0" smtClean="0">
              <a:solidFill>
                <a:srgbClr val="FF0000"/>
              </a:solidFill>
            </a:rPr>
            <a:t>Види вітрів</a:t>
          </a:r>
          <a:endParaRPr lang="ru-RU" sz="3600" b="1" dirty="0">
            <a:solidFill>
              <a:srgbClr val="FF0000"/>
            </a:solidFill>
          </a:endParaRPr>
        </a:p>
      </dgm:t>
    </dgm:pt>
    <dgm:pt modelId="{479B9CD8-2F50-40BB-AB8B-42DAB6128446}" type="parTrans" cxnId="{D1F20837-5CD6-4460-B759-F928F709F247}">
      <dgm:prSet/>
      <dgm:spPr/>
      <dgm:t>
        <a:bodyPr/>
        <a:lstStyle/>
        <a:p>
          <a:endParaRPr lang="ru-RU"/>
        </a:p>
      </dgm:t>
    </dgm:pt>
    <dgm:pt modelId="{A311FD2C-675E-4AE6-852E-D33113B40D2F}" type="sibTrans" cxnId="{D1F20837-5CD6-4460-B759-F928F709F247}">
      <dgm:prSet/>
      <dgm:spPr/>
      <dgm:t>
        <a:bodyPr/>
        <a:lstStyle/>
        <a:p>
          <a:endParaRPr lang="ru-RU"/>
        </a:p>
      </dgm:t>
    </dgm:pt>
    <dgm:pt modelId="{85015FA5-4686-40BC-87B1-69547E363BC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800" b="1" dirty="0" smtClean="0">
              <a:solidFill>
                <a:srgbClr val="C00000"/>
              </a:solidFill>
            </a:rPr>
            <a:t>Постійні</a:t>
          </a:r>
          <a:endParaRPr lang="ru-RU" sz="2800" b="1" dirty="0">
            <a:solidFill>
              <a:srgbClr val="C00000"/>
            </a:solidFill>
          </a:endParaRPr>
        </a:p>
      </dgm:t>
    </dgm:pt>
    <dgm:pt modelId="{651A8809-DAD6-4947-9B8C-53910E4EBB2C}" type="parTrans" cxnId="{1B69031E-1560-408E-AF25-B2A9B10EB540}">
      <dgm:prSet/>
      <dgm:spPr/>
      <dgm:t>
        <a:bodyPr/>
        <a:lstStyle/>
        <a:p>
          <a:endParaRPr lang="ru-RU"/>
        </a:p>
      </dgm:t>
    </dgm:pt>
    <dgm:pt modelId="{6AC19EDC-B6D4-46E5-8DA2-9DF83FADE331}" type="sibTrans" cxnId="{1B69031E-1560-408E-AF25-B2A9B10EB540}">
      <dgm:prSet/>
      <dgm:spPr/>
      <dgm:t>
        <a:bodyPr/>
        <a:lstStyle/>
        <a:p>
          <a:endParaRPr lang="ru-RU"/>
        </a:p>
      </dgm:t>
    </dgm:pt>
    <dgm:pt modelId="{6F5CF321-277E-409F-B74F-5807934DC195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1800" b="0" dirty="0" smtClean="0">
              <a:solidFill>
                <a:srgbClr val="002060"/>
              </a:solidFill>
            </a:rPr>
            <a:t>Західне перенесення</a:t>
          </a:r>
          <a:endParaRPr lang="ru-RU" sz="1800" b="0" dirty="0">
            <a:solidFill>
              <a:srgbClr val="002060"/>
            </a:solidFill>
          </a:endParaRPr>
        </a:p>
      </dgm:t>
    </dgm:pt>
    <dgm:pt modelId="{69E67FC9-EF0D-4595-894D-4FB3CC50A400}" type="parTrans" cxnId="{6B01CB3F-4084-44B8-B8D2-4CD78F6D4708}">
      <dgm:prSet/>
      <dgm:spPr/>
      <dgm:t>
        <a:bodyPr/>
        <a:lstStyle/>
        <a:p>
          <a:endParaRPr lang="ru-RU"/>
        </a:p>
      </dgm:t>
    </dgm:pt>
    <dgm:pt modelId="{57F02B89-83E5-424F-A41E-34AB44CCA612}" type="sibTrans" cxnId="{6B01CB3F-4084-44B8-B8D2-4CD78F6D4708}">
      <dgm:prSet/>
      <dgm:spPr/>
      <dgm:t>
        <a:bodyPr/>
        <a:lstStyle/>
        <a:p>
          <a:endParaRPr lang="ru-RU"/>
        </a:p>
      </dgm:t>
    </dgm:pt>
    <dgm:pt modelId="{4A514BA7-DE5E-4313-A863-8901D78C663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300" dirty="0" smtClean="0"/>
            <a:t> </a:t>
          </a:r>
          <a:r>
            <a:rPr lang="uk-UA" sz="2800" dirty="0" smtClean="0">
              <a:solidFill>
                <a:srgbClr val="002060"/>
              </a:solidFill>
            </a:rPr>
            <a:t>Стокові</a:t>
          </a:r>
          <a:endParaRPr lang="ru-RU" sz="2800" dirty="0">
            <a:solidFill>
              <a:srgbClr val="002060"/>
            </a:solidFill>
          </a:endParaRPr>
        </a:p>
      </dgm:t>
    </dgm:pt>
    <dgm:pt modelId="{B2681F6F-5543-424B-A78C-5839674DA83D}" type="parTrans" cxnId="{B66272C2-78E1-4CC8-B4FD-6A3CFB82F7CB}">
      <dgm:prSet/>
      <dgm:spPr/>
      <dgm:t>
        <a:bodyPr/>
        <a:lstStyle/>
        <a:p>
          <a:endParaRPr lang="ru-RU"/>
        </a:p>
      </dgm:t>
    </dgm:pt>
    <dgm:pt modelId="{A3600896-BCF8-4E67-AA53-E775EE4885A3}" type="sibTrans" cxnId="{B66272C2-78E1-4CC8-B4FD-6A3CFB82F7CB}">
      <dgm:prSet/>
      <dgm:spPr/>
      <dgm:t>
        <a:bodyPr/>
        <a:lstStyle/>
        <a:p>
          <a:endParaRPr lang="ru-RU"/>
        </a:p>
      </dgm:t>
    </dgm:pt>
    <dgm:pt modelId="{28BE4439-C820-4555-8E39-D9AE18AFC78A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800" b="1" smtClean="0">
              <a:solidFill>
                <a:srgbClr val="C00000"/>
              </a:solidFill>
            </a:rPr>
            <a:t>Змінні </a:t>
          </a:r>
          <a:endParaRPr lang="ru-RU" sz="2800" b="1" dirty="0">
            <a:solidFill>
              <a:srgbClr val="C00000"/>
            </a:solidFill>
          </a:endParaRPr>
        </a:p>
      </dgm:t>
    </dgm:pt>
    <dgm:pt modelId="{6DB73E10-43EC-447E-BFC4-F54A2707D406}" type="parTrans" cxnId="{93C0AA52-F778-4DE5-A6B6-0AE6894B32AE}">
      <dgm:prSet/>
      <dgm:spPr/>
      <dgm:t>
        <a:bodyPr/>
        <a:lstStyle/>
        <a:p>
          <a:endParaRPr lang="ru-RU"/>
        </a:p>
      </dgm:t>
    </dgm:pt>
    <dgm:pt modelId="{2626D0D8-C2E7-40AE-95E7-28CA37CFB987}" type="sibTrans" cxnId="{93C0AA52-F778-4DE5-A6B6-0AE6894B32AE}">
      <dgm:prSet/>
      <dgm:spPr/>
      <dgm:t>
        <a:bodyPr/>
        <a:lstStyle/>
        <a:p>
          <a:endParaRPr lang="ru-RU"/>
        </a:p>
      </dgm:t>
    </dgm:pt>
    <dgm:pt modelId="{4D0A25C4-E222-4AE2-A118-8653F8F9616E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800" smtClean="0">
              <a:solidFill>
                <a:srgbClr val="002060"/>
              </a:solidFill>
            </a:rPr>
            <a:t>Бризи</a:t>
          </a:r>
          <a:endParaRPr lang="ru-RU" sz="2800" dirty="0">
            <a:solidFill>
              <a:srgbClr val="002060"/>
            </a:solidFill>
          </a:endParaRPr>
        </a:p>
      </dgm:t>
    </dgm:pt>
    <dgm:pt modelId="{D5AA4E50-9F80-46D4-ACDB-F3406F1C17A9}" type="parTrans" cxnId="{ABAD8535-07B7-424B-8648-31C0A8E01D89}">
      <dgm:prSet/>
      <dgm:spPr/>
      <dgm:t>
        <a:bodyPr/>
        <a:lstStyle/>
        <a:p>
          <a:endParaRPr lang="ru-RU"/>
        </a:p>
      </dgm:t>
    </dgm:pt>
    <dgm:pt modelId="{64AD9139-95AC-4A17-BA6B-0994CDA6E405}" type="sibTrans" cxnId="{ABAD8535-07B7-424B-8648-31C0A8E01D89}">
      <dgm:prSet/>
      <dgm:spPr/>
      <dgm:t>
        <a:bodyPr/>
        <a:lstStyle/>
        <a:p>
          <a:endParaRPr lang="ru-RU"/>
        </a:p>
      </dgm:t>
    </dgm:pt>
    <dgm:pt modelId="{9459FFC2-3CA3-4F22-A453-0A4BE6B26F93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1600" dirty="0" smtClean="0"/>
            <a:t> </a:t>
          </a:r>
          <a:r>
            <a:rPr lang="uk-UA" sz="2800" dirty="0" smtClean="0">
              <a:solidFill>
                <a:srgbClr val="002060"/>
              </a:solidFill>
            </a:rPr>
            <a:t>Пасати</a:t>
          </a:r>
          <a:endParaRPr lang="ru-RU" sz="2800" dirty="0">
            <a:solidFill>
              <a:srgbClr val="002060"/>
            </a:solidFill>
          </a:endParaRPr>
        </a:p>
      </dgm:t>
    </dgm:pt>
    <dgm:pt modelId="{1238564C-896F-40EF-92BD-41917D8F26AE}" type="parTrans" cxnId="{6A5379B3-1D82-4409-BECE-4A0E488D2D0B}">
      <dgm:prSet/>
      <dgm:spPr/>
      <dgm:t>
        <a:bodyPr/>
        <a:lstStyle/>
        <a:p>
          <a:endParaRPr lang="ru-RU"/>
        </a:p>
      </dgm:t>
    </dgm:pt>
    <dgm:pt modelId="{6D42FB1E-C64D-48F5-8083-62F54A05A801}" type="sibTrans" cxnId="{6A5379B3-1D82-4409-BECE-4A0E488D2D0B}">
      <dgm:prSet/>
      <dgm:spPr/>
      <dgm:t>
        <a:bodyPr/>
        <a:lstStyle/>
        <a:p>
          <a:endParaRPr lang="ru-RU"/>
        </a:p>
      </dgm:t>
    </dgm:pt>
    <dgm:pt modelId="{750C7F5A-0D30-4F7D-8294-B4DE08A80DEC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300" smtClean="0"/>
            <a:t> </a:t>
          </a:r>
          <a:r>
            <a:rPr lang="uk-UA" sz="2800" smtClean="0">
              <a:solidFill>
                <a:srgbClr val="002060"/>
              </a:solidFill>
            </a:rPr>
            <a:t>Мусони</a:t>
          </a:r>
          <a:endParaRPr lang="ru-RU" sz="2800" dirty="0">
            <a:solidFill>
              <a:srgbClr val="002060"/>
            </a:solidFill>
          </a:endParaRPr>
        </a:p>
      </dgm:t>
    </dgm:pt>
    <dgm:pt modelId="{007C1FFF-F26F-4F62-891F-28047413F1DC}" type="parTrans" cxnId="{D63179BF-E6EB-4743-A179-1109531E9EDE}">
      <dgm:prSet/>
      <dgm:spPr/>
      <dgm:t>
        <a:bodyPr/>
        <a:lstStyle/>
        <a:p>
          <a:endParaRPr lang="ru-RU"/>
        </a:p>
      </dgm:t>
    </dgm:pt>
    <dgm:pt modelId="{BBB9D20D-EADB-4E2B-8713-0B4DA0EF08BB}" type="sibTrans" cxnId="{D63179BF-E6EB-4743-A179-1109531E9EDE}">
      <dgm:prSet/>
      <dgm:spPr/>
      <dgm:t>
        <a:bodyPr/>
        <a:lstStyle/>
        <a:p>
          <a:endParaRPr lang="ru-RU"/>
        </a:p>
      </dgm:t>
    </dgm:pt>
    <dgm:pt modelId="{55E35606-30CE-48FC-AA6B-E1A306B19D71}" type="pres">
      <dgm:prSet presAssocID="{4C49D785-7C47-47A1-9B13-6902A4BFF7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49579E-62CA-4FC8-8365-C95B5B3C3D77}" type="pres">
      <dgm:prSet presAssocID="{FAEF42E0-EC7B-43A6-83F0-C98D988E8EA9}" presName="hierRoot1" presStyleCnt="0"/>
      <dgm:spPr/>
    </dgm:pt>
    <dgm:pt modelId="{315E81D7-4E08-41F0-A040-B46F7DEA3D30}" type="pres">
      <dgm:prSet presAssocID="{FAEF42E0-EC7B-43A6-83F0-C98D988E8EA9}" presName="composite" presStyleCnt="0"/>
      <dgm:spPr/>
    </dgm:pt>
    <dgm:pt modelId="{457C4CA0-2A03-42BA-9665-3E32B6F16EDD}" type="pres">
      <dgm:prSet presAssocID="{FAEF42E0-EC7B-43A6-83F0-C98D988E8EA9}" presName="background" presStyleLbl="node0" presStyleIdx="0" presStyleCnt="1"/>
      <dgm:spPr/>
    </dgm:pt>
    <dgm:pt modelId="{9AF0F624-4FEA-4E39-BEA3-52D912E44B91}" type="pres">
      <dgm:prSet presAssocID="{FAEF42E0-EC7B-43A6-83F0-C98D988E8EA9}" presName="text" presStyleLbl="fgAcc0" presStyleIdx="0" presStyleCnt="1" custScaleX="188944" custScaleY="171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5463E8-5C29-4423-A4AB-3A90EF11AAF1}" type="pres">
      <dgm:prSet presAssocID="{FAEF42E0-EC7B-43A6-83F0-C98D988E8EA9}" presName="hierChild2" presStyleCnt="0"/>
      <dgm:spPr/>
    </dgm:pt>
    <dgm:pt modelId="{B3A6F299-D5F6-42F7-A54C-D1AF13BA82EB}" type="pres">
      <dgm:prSet presAssocID="{651A8809-DAD6-4947-9B8C-53910E4EBB2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716204B-1590-4DF5-822F-18C16744D113}" type="pres">
      <dgm:prSet presAssocID="{85015FA5-4686-40BC-87B1-69547E363BC2}" presName="hierRoot2" presStyleCnt="0"/>
      <dgm:spPr/>
    </dgm:pt>
    <dgm:pt modelId="{2A6B8B1A-0F87-415D-9367-05900E1B8E6B}" type="pres">
      <dgm:prSet presAssocID="{85015FA5-4686-40BC-87B1-69547E363BC2}" presName="composite2" presStyleCnt="0"/>
      <dgm:spPr/>
    </dgm:pt>
    <dgm:pt modelId="{81757A71-47E4-4AA8-B8D0-51F4936AF009}" type="pres">
      <dgm:prSet presAssocID="{85015FA5-4686-40BC-87B1-69547E363BC2}" presName="background2" presStyleLbl="node2" presStyleIdx="0" presStyleCnt="2"/>
      <dgm:spPr/>
    </dgm:pt>
    <dgm:pt modelId="{76B9A9E0-E7D9-4F49-9FBB-234B0A5FF72D}" type="pres">
      <dgm:prSet presAssocID="{85015FA5-4686-40BC-87B1-69547E363BC2}" presName="text2" presStyleLbl="fgAcc2" presStyleIdx="0" presStyleCnt="2" custScaleX="200303" custScaleY="94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A4470A-0B13-40FD-AF34-51F086AE6C10}" type="pres">
      <dgm:prSet presAssocID="{85015FA5-4686-40BC-87B1-69547E363BC2}" presName="hierChild3" presStyleCnt="0"/>
      <dgm:spPr/>
    </dgm:pt>
    <dgm:pt modelId="{A7BBF37A-D1EB-4669-9193-05BFD5641FF3}" type="pres">
      <dgm:prSet presAssocID="{1238564C-896F-40EF-92BD-41917D8F26AE}" presName="Name17" presStyleLbl="parChTrans1D3" presStyleIdx="0" presStyleCnt="5"/>
      <dgm:spPr/>
      <dgm:t>
        <a:bodyPr/>
        <a:lstStyle/>
        <a:p>
          <a:endParaRPr lang="ru-RU"/>
        </a:p>
      </dgm:t>
    </dgm:pt>
    <dgm:pt modelId="{EE252D3E-F4C9-4182-93F0-F93B19A01320}" type="pres">
      <dgm:prSet presAssocID="{9459FFC2-3CA3-4F22-A453-0A4BE6B26F93}" presName="hierRoot3" presStyleCnt="0"/>
      <dgm:spPr/>
    </dgm:pt>
    <dgm:pt modelId="{4FA269A3-F520-463F-87BD-FE4DB48D9CCE}" type="pres">
      <dgm:prSet presAssocID="{9459FFC2-3CA3-4F22-A453-0A4BE6B26F93}" presName="composite3" presStyleCnt="0"/>
      <dgm:spPr/>
    </dgm:pt>
    <dgm:pt modelId="{0C1A1A2B-2C67-4484-B955-4CEDA9F0F774}" type="pres">
      <dgm:prSet presAssocID="{9459FFC2-3CA3-4F22-A453-0A4BE6B26F93}" presName="background3" presStyleLbl="node3" presStyleIdx="0" presStyleCnt="5"/>
      <dgm:spPr/>
    </dgm:pt>
    <dgm:pt modelId="{4CEF71A8-494B-405B-9DD0-615C6D8488CC}" type="pres">
      <dgm:prSet presAssocID="{9459FFC2-3CA3-4F22-A453-0A4BE6B26F93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093841-8D32-4C01-B404-C456B2CA4222}" type="pres">
      <dgm:prSet presAssocID="{9459FFC2-3CA3-4F22-A453-0A4BE6B26F93}" presName="hierChild4" presStyleCnt="0"/>
      <dgm:spPr/>
    </dgm:pt>
    <dgm:pt modelId="{0A77CF09-0684-4C4E-A580-74D9A8F7318A}" type="pres">
      <dgm:prSet presAssocID="{69E67FC9-EF0D-4595-894D-4FB3CC50A40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48178A66-E81E-4369-A07E-5EC033388244}" type="pres">
      <dgm:prSet presAssocID="{6F5CF321-277E-409F-B74F-5807934DC195}" presName="hierRoot3" presStyleCnt="0"/>
      <dgm:spPr/>
    </dgm:pt>
    <dgm:pt modelId="{4D250436-49C8-40AF-9605-940C527D5363}" type="pres">
      <dgm:prSet presAssocID="{6F5CF321-277E-409F-B74F-5807934DC195}" presName="composite3" presStyleCnt="0"/>
      <dgm:spPr/>
    </dgm:pt>
    <dgm:pt modelId="{A4F545B8-A478-4005-96E8-C0A3AD3539EC}" type="pres">
      <dgm:prSet presAssocID="{6F5CF321-277E-409F-B74F-5807934DC195}" presName="background3" presStyleLbl="node3" presStyleIdx="1" presStyleCnt="5"/>
      <dgm:spPr/>
    </dgm:pt>
    <dgm:pt modelId="{5993D563-0F04-4255-8A8F-0497BEE74F4C}" type="pres">
      <dgm:prSet presAssocID="{6F5CF321-277E-409F-B74F-5807934DC195}" presName="text3" presStyleLbl="fgAcc3" presStyleIdx="1" presStyleCnt="5" custScaleX="113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342501-C2CB-4272-A0DC-FA34D2DD7AAF}" type="pres">
      <dgm:prSet presAssocID="{6F5CF321-277E-409F-B74F-5807934DC195}" presName="hierChild4" presStyleCnt="0"/>
      <dgm:spPr/>
    </dgm:pt>
    <dgm:pt modelId="{0A665C1D-F8C6-4CF5-B508-836F2C861AC0}" type="pres">
      <dgm:prSet presAssocID="{B2681F6F-5543-424B-A78C-5839674DA83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1A56200F-8BE9-41D5-8942-245B6842018B}" type="pres">
      <dgm:prSet presAssocID="{4A514BA7-DE5E-4313-A863-8901D78C663C}" presName="hierRoot3" presStyleCnt="0"/>
      <dgm:spPr/>
    </dgm:pt>
    <dgm:pt modelId="{1C5E1C3D-D2D7-4B0F-A1C3-95A2F80494C0}" type="pres">
      <dgm:prSet presAssocID="{4A514BA7-DE5E-4313-A863-8901D78C663C}" presName="composite3" presStyleCnt="0"/>
      <dgm:spPr/>
    </dgm:pt>
    <dgm:pt modelId="{5DB2806F-3165-42B4-ABED-164B2F64AF5F}" type="pres">
      <dgm:prSet presAssocID="{4A514BA7-DE5E-4313-A863-8901D78C663C}" presName="background3" presStyleLbl="node3" presStyleIdx="2" presStyleCnt="5"/>
      <dgm:spPr/>
    </dgm:pt>
    <dgm:pt modelId="{C7849AA0-C3C1-4436-B90B-BED5D7ADD5F9}" type="pres">
      <dgm:prSet presAssocID="{4A514BA7-DE5E-4313-A863-8901D78C663C}" presName="text3" presStyleLbl="fgAcc3" presStyleIdx="2" presStyleCnt="5" custScaleX="1088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8902FC-8C84-48D7-80F3-BF9F53D316CC}" type="pres">
      <dgm:prSet presAssocID="{4A514BA7-DE5E-4313-A863-8901D78C663C}" presName="hierChild4" presStyleCnt="0"/>
      <dgm:spPr/>
    </dgm:pt>
    <dgm:pt modelId="{22C5E877-4BB5-4878-A656-CF0817084080}" type="pres">
      <dgm:prSet presAssocID="{6DB73E10-43EC-447E-BFC4-F54A2707D40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1A3C7AB-0575-4027-A79A-FFA09BB968BD}" type="pres">
      <dgm:prSet presAssocID="{28BE4439-C820-4555-8E39-D9AE18AFC78A}" presName="hierRoot2" presStyleCnt="0"/>
      <dgm:spPr/>
    </dgm:pt>
    <dgm:pt modelId="{09303F66-6CB9-4D50-991E-99F66D5036F2}" type="pres">
      <dgm:prSet presAssocID="{28BE4439-C820-4555-8E39-D9AE18AFC78A}" presName="composite2" presStyleCnt="0"/>
      <dgm:spPr/>
    </dgm:pt>
    <dgm:pt modelId="{B973E6D5-9F7E-460B-A010-E5F4C9B5CF60}" type="pres">
      <dgm:prSet presAssocID="{28BE4439-C820-4555-8E39-D9AE18AFC78A}" presName="background2" presStyleLbl="node2" presStyleIdx="1" presStyleCnt="2"/>
      <dgm:spPr/>
    </dgm:pt>
    <dgm:pt modelId="{299CCC8D-680A-4719-8BD5-FB6BC76E36EB}" type="pres">
      <dgm:prSet presAssocID="{28BE4439-C820-4555-8E39-D9AE18AFC78A}" presName="text2" presStyleLbl="fgAcc2" presStyleIdx="1" presStyleCnt="2" custScaleX="209107" custScaleY="94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F19FF-3969-4A43-93E5-0B6290ADE06D}" type="pres">
      <dgm:prSet presAssocID="{28BE4439-C820-4555-8E39-D9AE18AFC78A}" presName="hierChild3" presStyleCnt="0"/>
      <dgm:spPr/>
    </dgm:pt>
    <dgm:pt modelId="{531D6F84-B1B2-485F-8889-0E05016CA5B7}" type="pres">
      <dgm:prSet presAssocID="{D5AA4E50-9F80-46D4-ACDB-F3406F1C17A9}" presName="Name17" presStyleLbl="parChTrans1D3" presStyleIdx="3" presStyleCnt="5"/>
      <dgm:spPr/>
      <dgm:t>
        <a:bodyPr/>
        <a:lstStyle/>
        <a:p>
          <a:endParaRPr lang="ru-RU"/>
        </a:p>
      </dgm:t>
    </dgm:pt>
    <dgm:pt modelId="{D0CC925A-57C8-485F-BF8A-0D3426363E28}" type="pres">
      <dgm:prSet presAssocID="{4D0A25C4-E222-4AE2-A118-8653F8F9616E}" presName="hierRoot3" presStyleCnt="0"/>
      <dgm:spPr/>
    </dgm:pt>
    <dgm:pt modelId="{B9D3C55E-38B3-4AD6-83EB-C2F62D2D612C}" type="pres">
      <dgm:prSet presAssocID="{4D0A25C4-E222-4AE2-A118-8653F8F9616E}" presName="composite3" presStyleCnt="0"/>
      <dgm:spPr/>
    </dgm:pt>
    <dgm:pt modelId="{3360CEBC-55EF-4B4F-BAB3-E36CBA38A6E0}" type="pres">
      <dgm:prSet presAssocID="{4D0A25C4-E222-4AE2-A118-8653F8F9616E}" presName="background3" presStyleLbl="node3" presStyleIdx="3" presStyleCnt="5"/>
      <dgm:spPr/>
    </dgm:pt>
    <dgm:pt modelId="{2041DD8E-0D05-443F-8809-C9026BA44C50}" type="pres">
      <dgm:prSet presAssocID="{4D0A25C4-E222-4AE2-A118-8653F8F9616E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97144C-EB55-410A-A4E9-CC7F928FF571}" type="pres">
      <dgm:prSet presAssocID="{4D0A25C4-E222-4AE2-A118-8653F8F9616E}" presName="hierChild4" presStyleCnt="0"/>
      <dgm:spPr/>
    </dgm:pt>
    <dgm:pt modelId="{FA50B3BF-D8A6-477A-B91C-35F55E52B6F3}" type="pres">
      <dgm:prSet presAssocID="{007C1FFF-F26F-4F62-891F-28047413F1DC}" presName="Name17" presStyleLbl="parChTrans1D3" presStyleIdx="4" presStyleCnt="5"/>
      <dgm:spPr/>
      <dgm:t>
        <a:bodyPr/>
        <a:lstStyle/>
        <a:p>
          <a:endParaRPr lang="ru-RU"/>
        </a:p>
      </dgm:t>
    </dgm:pt>
    <dgm:pt modelId="{90676584-3691-4C2D-9E68-9D7889BAA8ED}" type="pres">
      <dgm:prSet presAssocID="{750C7F5A-0D30-4F7D-8294-B4DE08A80DEC}" presName="hierRoot3" presStyleCnt="0"/>
      <dgm:spPr/>
    </dgm:pt>
    <dgm:pt modelId="{4A8A8228-B3F1-46B1-A8B4-2EC3FE40A903}" type="pres">
      <dgm:prSet presAssocID="{750C7F5A-0D30-4F7D-8294-B4DE08A80DEC}" presName="composite3" presStyleCnt="0"/>
      <dgm:spPr/>
    </dgm:pt>
    <dgm:pt modelId="{C7CFCB7A-3333-47E4-8197-C10AC2BBE3BA}" type="pres">
      <dgm:prSet presAssocID="{750C7F5A-0D30-4F7D-8294-B4DE08A80DEC}" presName="background3" presStyleLbl="node3" presStyleIdx="4" presStyleCnt="5"/>
      <dgm:spPr/>
    </dgm:pt>
    <dgm:pt modelId="{CD701781-3B96-42D5-A807-A55A38A97BB3}" type="pres">
      <dgm:prSet presAssocID="{750C7F5A-0D30-4F7D-8294-B4DE08A80DEC}" presName="text3" presStyleLbl="fgAcc3" presStyleIdx="4" presStyleCnt="5" custScaleX="113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44DFDE-25D6-44AF-958B-94352379EBE0}" type="pres">
      <dgm:prSet presAssocID="{750C7F5A-0D30-4F7D-8294-B4DE08A80DEC}" presName="hierChild4" presStyleCnt="0"/>
      <dgm:spPr/>
    </dgm:pt>
  </dgm:ptLst>
  <dgm:cxnLst>
    <dgm:cxn modelId="{7883708A-E8E1-4392-A8EA-D98AA0390D9F}" type="presOf" srcId="{28BE4439-C820-4555-8E39-D9AE18AFC78A}" destId="{299CCC8D-680A-4719-8BD5-FB6BC76E36EB}" srcOrd="0" destOrd="0" presId="urn:microsoft.com/office/officeart/2005/8/layout/hierarchy1"/>
    <dgm:cxn modelId="{1B69031E-1560-408E-AF25-B2A9B10EB540}" srcId="{FAEF42E0-EC7B-43A6-83F0-C98D988E8EA9}" destId="{85015FA5-4686-40BC-87B1-69547E363BC2}" srcOrd="0" destOrd="0" parTransId="{651A8809-DAD6-4947-9B8C-53910E4EBB2C}" sibTransId="{6AC19EDC-B6D4-46E5-8DA2-9DF83FADE331}"/>
    <dgm:cxn modelId="{6B01CB3F-4084-44B8-B8D2-4CD78F6D4708}" srcId="{85015FA5-4686-40BC-87B1-69547E363BC2}" destId="{6F5CF321-277E-409F-B74F-5807934DC195}" srcOrd="1" destOrd="0" parTransId="{69E67FC9-EF0D-4595-894D-4FB3CC50A400}" sibTransId="{57F02B89-83E5-424F-A41E-34AB44CCA612}"/>
    <dgm:cxn modelId="{93C0AA52-F778-4DE5-A6B6-0AE6894B32AE}" srcId="{FAEF42E0-EC7B-43A6-83F0-C98D988E8EA9}" destId="{28BE4439-C820-4555-8E39-D9AE18AFC78A}" srcOrd="1" destOrd="0" parTransId="{6DB73E10-43EC-447E-BFC4-F54A2707D406}" sibTransId="{2626D0D8-C2E7-40AE-95E7-28CA37CFB987}"/>
    <dgm:cxn modelId="{52E54225-76E9-4883-8EBE-81005C9E5A03}" type="presOf" srcId="{9459FFC2-3CA3-4F22-A453-0A4BE6B26F93}" destId="{4CEF71A8-494B-405B-9DD0-615C6D8488CC}" srcOrd="0" destOrd="0" presId="urn:microsoft.com/office/officeart/2005/8/layout/hierarchy1"/>
    <dgm:cxn modelId="{0A87DB26-224D-4B0F-B51A-1E65ECA7E151}" type="presOf" srcId="{69E67FC9-EF0D-4595-894D-4FB3CC50A400}" destId="{0A77CF09-0684-4C4E-A580-74D9A8F7318A}" srcOrd="0" destOrd="0" presId="urn:microsoft.com/office/officeart/2005/8/layout/hierarchy1"/>
    <dgm:cxn modelId="{5919A7D2-E797-4004-A385-44C54599B69D}" type="presOf" srcId="{6DB73E10-43EC-447E-BFC4-F54A2707D406}" destId="{22C5E877-4BB5-4878-A656-CF0817084080}" srcOrd="0" destOrd="0" presId="urn:microsoft.com/office/officeart/2005/8/layout/hierarchy1"/>
    <dgm:cxn modelId="{D1F20837-5CD6-4460-B759-F928F709F247}" srcId="{4C49D785-7C47-47A1-9B13-6902A4BFF7AB}" destId="{FAEF42E0-EC7B-43A6-83F0-C98D988E8EA9}" srcOrd="0" destOrd="0" parTransId="{479B9CD8-2F50-40BB-AB8B-42DAB6128446}" sibTransId="{A311FD2C-675E-4AE6-852E-D33113B40D2F}"/>
    <dgm:cxn modelId="{B66272C2-78E1-4CC8-B4FD-6A3CFB82F7CB}" srcId="{85015FA5-4686-40BC-87B1-69547E363BC2}" destId="{4A514BA7-DE5E-4313-A863-8901D78C663C}" srcOrd="2" destOrd="0" parTransId="{B2681F6F-5543-424B-A78C-5839674DA83D}" sibTransId="{A3600896-BCF8-4E67-AA53-E775EE4885A3}"/>
    <dgm:cxn modelId="{0C1E2356-712A-4C37-8E05-017FEB988AF1}" type="presOf" srcId="{4C49D785-7C47-47A1-9B13-6902A4BFF7AB}" destId="{55E35606-30CE-48FC-AA6B-E1A306B19D71}" srcOrd="0" destOrd="0" presId="urn:microsoft.com/office/officeart/2005/8/layout/hierarchy1"/>
    <dgm:cxn modelId="{77164E64-9D28-4195-B7CC-B8685B6E88D8}" type="presOf" srcId="{85015FA5-4686-40BC-87B1-69547E363BC2}" destId="{76B9A9E0-E7D9-4F49-9FBB-234B0A5FF72D}" srcOrd="0" destOrd="0" presId="urn:microsoft.com/office/officeart/2005/8/layout/hierarchy1"/>
    <dgm:cxn modelId="{D63179BF-E6EB-4743-A179-1109531E9EDE}" srcId="{28BE4439-C820-4555-8E39-D9AE18AFC78A}" destId="{750C7F5A-0D30-4F7D-8294-B4DE08A80DEC}" srcOrd="1" destOrd="0" parTransId="{007C1FFF-F26F-4F62-891F-28047413F1DC}" sibTransId="{BBB9D20D-EADB-4E2B-8713-0B4DA0EF08BB}"/>
    <dgm:cxn modelId="{E6E8A9C9-60AD-4C70-BB20-F049236C6F95}" type="presOf" srcId="{6F5CF321-277E-409F-B74F-5807934DC195}" destId="{5993D563-0F04-4255-8A8F-0497BEE74F4C}" srcOrd="0" destOrd="0" presId="urn:microsoft.com/office/officeart/2005/8/layout/hierarchy1"/>
    <dgm:cxn modelId="{959CF1AB-796A-4139-A548-B27DECA7678D}" type="presOf" srcId="{4A514BA7-DE5E-4313-A863-8901D78C663C}" destId="{C7849AA0-C3C1-4436-B90B-BED5D7ADD5F9}" srcOrd="0" destOrd="0" presId="urn:microsoft.com/office/officeart/2005/8/layout/hierarchy1"/>
    <dgm:cxn modelId="{B18D244D-3C52-48B4-A465-B64ECB9CB655}" type="presOf" srcId="{D5AA4E50-9F80-46D4-ACDB-F3406F1C17A9}" destId="{531D6F84-B1B2-485F-8889-0E05016CA5B7}" srcOrd="0" destOrd="0" presId="urn:microsoft.com/office/officeart/2005/8/layout/hierarchy1"/>
    <dgm:cxn modelId="{CA5C7B22-7BF1-4D8D-B846-0A8C1251B6F9}" type="presOf" srcId="{750C7F5A-0D30-4F7D-8294-B4DE08A80DEC}" destId="{CD701781-3B96-42D5-A807-A55A38A97BB3}" srcOrd="0" destOrd="0" presId="urn:microsoft.com/office/officeart/2005/8/layout/hierarchy1"/>
    <dgm:cxn modelId="{8817C73D-3F6E-4FBE-938B-47A5D100F1A3}" type="presOf" srcId="{B2681F6F-5543-424B-A78C-5839674DA83D}" destId="{0A665C1D-F8C6-4CF5-B508-836F2C861AC0}" srcOrd="0" destOrd="0" presId="urn:microsoft.com/office/officeart/2005/8/layout/hierarchy1"/>
    <dgm:cxn modelId="{602432A9-9600-491C-AEA7-17FCDE08ED82}" type="presOf" srcId="{1238564C-896F-40EF-92BD-41917D8F26AE}" destId="{A7BBF37A-D1EB-4669-9193-05BFD5641FF3}" srcOrd="0" destOrd="0" presId="urn:microsoft.com/office/officeart/2005/8/layout/hierarchy1"/>
    <dgm:cxn modelId="{875288AD-E025-4EF4-ABCA-626EF01A1554}" type="presOf" srcId="{4D0A25C4-E222-4AE2-A118-8653F8F9616E}" destId="{2041DD8E-0D05-443F-8809-C9026BA44C50}" srcOrd="0" destOrd="0" presId="urn:microsoft.com/office/officeart/2005/8/layout/hierarchy1"/>
    <dgm:cxn modelId="{043596AE-50BD-468D-92F0-C3625861C3EF}" type="presOf" srcId="{FAEF42E0-EC7B-43A6-83F0-C98D988E8EA9}" destId="{9AF0F624-4FEA-4E39-BEA3-52D912E44B91}" srcOrd="0" destOrd="0" presId="urn:microsoft.com/office/officeart/2005/8/layout/hierarchy1"/>
    <dgm:cxn modelId="{63F9B5EF-1EC1-4B97-A4B6-4756E1CA8FC0}" type="presOf" srcId="{651A8809-DAD6-4947-9B8C-53910E4EBB2C}" destId="{B3A6F299-D5F6-42F7-A54C-D1AF13BA82EB}" srcOrd="0" destOrd="0" presId="urn:microsoft.com/office/officeart/2005/8/layout/hierarchy1"/>
    <dgm:cxn modelId="{6A5379B3-1D82-4409-BECE-4A0E488D2D0B}" srcId="{85015FA5-4686-40BC-87B1-69547E363BC2}" destId="{9459FFC2-3CA3-4F22-A453-0A4BE6B26F93}" srcOrd="0" destOrd="0" parTransId="{1238564C-896F-40EF-92BD-41917D8F26AE}" sibTransId="{6D42FB1E-C64D-48F5-8083-62F54A05A801}"/>
    <dgm:cxn modelId="{ABAD8535-07B7-424B-8648-31C0A8E01D89}" srcId="{28BE4439-C820-4555-8E39-D9AE18AFC78A}" destId="{4D0A25C4-E222-4AE2-A118-8653F8F9616E}" srcOrd="0" destOrd="0" parTransId="{D5AA4E50-9F80-46D4-ACDB-F3406F1C17A9}" sibTransId="{64AD9139-95AC-4A17-BA6B-0994CDA6E405}"/>
    <dgm:cxn modelId="{A86F476E-FACD-4AFF-B015-6B3848271A51}" type="presOf" srcId="{007C1FFF-F26F-4F62-891F-28047413F1DC}" destId="{FA50B3BF-D8A6-477A-B91C-35F55E52B6F3}" srcOrd="0" destOrd="0" presId="urn:microsoft.com/office/officeart/2005/8/layout/hierarchy1"/>
    <dgm:cxn modelId="{0FAAF855-9277-4B26-B426-B305BEE09C36}" type="presParOf" srcId="{55E35606-30CE-48FC-AA6B-E1A306B19D71}" destId="{0949579E-62CA-4FC8-8365-C95B5B3C3D77}" srcOrd="0" destOrd="0" presId="urn:microsoft.com/office/officeart/2005/8/layout/hierarchy1"/>
    <dgm:cxn modelId="{E4341298-3B5E-4561-BA01-C524CBAFAAF8}" type="presParOf" srcId="{0949579E-62CA-4FC8-8365-C95B5B3C3D77}" destId="{315E81D7-4E08-41F0-A040-B46F7DEA3D30}" srcOrd="0" destOrd="0" presId="urn:microsoft.com/office/officeart/2005/8/layout/hierarchy1"/>
    <dgm:cxn modelId="{32A14ABB-5FBE-46D9-8967-A19BCFEB7DE9}" type="presParOf" srcId="{315E81D7-4E08-41F0-A040-B46F7DEA3D30}" destId="{457C4CA0-2A03-42BA-9665-3E32B6F16EDD}" srcOrd="0" destOrd="0" presId="urn:microsoft.com/office/officeart/2005/8/layout/hierarchy1"/>
    <dgm:cxn modelId="{5FF2451C-3BD4-4F35-8628-2131FB4FC54F}" type="presParOf" srcId="{315E81D7-4E08-41F0-A040-B46F7DEA3D30}" destId="{9AF0F624-4FEA-4E39-BEA3-52D912E44B91}" srcOrd="1" destOrd="0" presId="urn:microsoft.com/office/officeart/2005/8/layout/hierarchy1"/>
    <dgm:cxn modelId="{A62ACFE2-1971-4AE5-8795-87E7CBCD10C2}" type="presParOf" srcId="{0949579E-62CA-4FC8-8365-C95B5B3C3D77}" destId="{F85463E8-5C29-4423-A4AB-3A90EF11AAF1}" srcOrd="1" destOrd="0" presId="urn:microsoft.com/office/officeart/2005/8/layout/hierarchy1"/>
    <dgm:cxn modelId="{3C3EAAAF-A9DF-42AE-A08D-94B38022A4AC}" type="presParOf" srcId="{F85463E8-5C29-4423-A4AB-3A90EF11AAF1}" destId="{B3A6F299-D5F6-42F7-A54C-D1AF13BA82EB}" srcOrd="0" destOrd="0" presId="urn:microsoft.com/office/officeart/2005/8/layout/hierarchy1"/>
    <dgm:cxn modelId="{4F8ECA09-AE1C-4BA1-87D2-3A1DA4FFF75C}" type="presParOf" srcId="{F85463E8-5C29-4423-A4AB-3A90EF11AAF1}" destId="{5716204B-1590-4DF5-822F-18C16744D113}" srcOrd="1" destOrd="0" presId="urn:microsoft.com/office/officeart/2005/8/layout/hierarchy1"/>
    <dgm:cxn modelId="{01D6DD80-6CC0-42A1-9C6C-F78AF6614817}" type="presParOf" srcId="{5716204B-1590-4DF5-822F-18C16744D113}" destId="{2A6B8B1A-0F87-415D-9367-05900E1B8E6B}" srcOrd="0" destOrd="0" presId="urn:microsoft.com/office/officeart/2005/8/layout/hierarchy1"/>
    <dgm:cxn modelId="{BB367D5A-FF02-4010-BDEA-50520FE4D992}" type="presParOf" srcId="{2A6B8B1A-0F87-415D-9367-05900E1B8E6B}" destId="{81757A71-47E4-4AA8-B8D0-51F4936AF009}" srcOrd="0" destOrd="0" presId="urn:microsoft.com/office/officeart/2005/8/layout/hierarchy1"/>
    <dgm:cxn modelId="{0EDF18C4-3771-4912-A580-0158E7322B88}" type="presParOf" srcId="{2A6B8B1A-0F87-415D-9367-05900E1B8E6B}" destId="{76B9A9E0-E7D9-4F49-9FBB-234B0A5FF72D}" srcOrd="1" destOrd="0" presId="urn:microsoft.com/office/officeart/2005/8/layout/hierarchy1"/>
    <dgm:cxn modelId="{D7CA16B7-0FC7-4C86-8A10-BFE369684950}" type="presParOf" srcId="{5716204B-1590-4DF5-822F-18C16744D113}" destId="{53A4470A-0B13-40FD-AF34-51F086AE6C10}" srcOrd="1" destOrd="0" presId="urn:microsoft.com/office/officeart/2005/8/layout/hierarchy1"/>
    <dgm:cxn modelId="{80A29063-1FD3-405F-B535-B61FA37A9D13}" type="presParOf" srcId="{53A4470A-0B13-40FD-AF34-51F086AE6C10}" destId="{A7BBF37A-D1EB-4669-9193-05BFD5641FF3}" srcOrd="0" destOrd="0" presId="urn:microsoft.com/office/officeart/2005/8/layout/hierarchy1"/>
    <dgm:cxn modelId="{E441545C-C153-4C21-83DF-0E59A3E4109F}" type="presParOf" srcId="{53A4470A-0B13-40FD-AF34-51F086AE6C10}" destId="{EE252D3E-F4C9-4182-93F0-F93B19A01320}" srcOrd="1" destOrd="0" presId="urn:microsoft.com/office/officeart/2005/8/layout/hierarchy1"/>
    <dgm:cxn modelId="{12846F0E-C49F-42E9-B2A1-CAF12248C964}" type="presParOf" srcId="{EE252D3E-F4C9-4182-93F0-F93B19A01320}" destId="{4FA269A3-F520-463F-87BD-FE4DB48D9CCE}" srcOrd="0" destOrd="0" presId="urn:microsoft.com/office/officeart/2005/8/layout/hierarchy1"/>
    <dgm:cxn modelId="{123AE27B-E393-4FA7-8E5B-134772C8D68B}" type="presParOf" srcId="{4FA269A3-F520-463F-87BD-FE4DB48D9CCE}" destId="{0C1A1A2B-2C67-4484-B955-4CEDA9F0F774}" srcOrd="0" destOrd="0" presId="urn:microsoft.com/office/officeart/2005/8/layout/hierarchy1"/>
    <dgm:cxn modelId="{416A9DEF-1CB3-46B6-870A-E548CDFA7CA2}" type="presParOf" srcId="{4FA269A3-F520-463F-87BD-FE4DB48D9CCE}" destId="{4CEF71A8-494B-405B-9DD0-615C6D8488CC}" srcOrd="1" destOrd="0" presId="urn:microsoft.com/office/officeart/2005/8/layout/hierarchy1"/>
    <dgm:cxn modelId="{6A8129A9-5658-48C2-99ED-6F8283D2F050}" type="presParOf" srcId="{EE252D3E-F4C9-4182-93F0-F93B19A01320}" destId="{E4093841-8D32-4C01-B404-C456B2CA4222}" srcOrd="1" destOrd="0" presId="urn:microsoft.com/office/officeart/2005/8/layout/hierarchy1"/>
    <dgm:cxn modelId="{AEEF9651-C351-43AE-9399-3BF043952168}" type="presParOf" srcId="{53A4470A-0B13-40FD-AF34-51F086AE6C10}" destId="{0A77CF09-0684-4C4E-A580-74D9A8F7318A}" srcOrd="2" destOrd="0" presId="urn:microsoft.com/office/officeart/2005/8/layout/hierarchy1"/>
    <dgm:cxn modelId="{4BCDD7DC-8570-4857-9C5C-FEB9512C8E59}" type="presParOf" srcId="{53A4470A-0B13-40FD-AF34-51F086AE6C10}" destId="{48178A66-E81E-4369-A07E-5EC033388244}" srcOrd="3" destOrd="0" presId="urn:microsoft.com/office/officeart/2005/8/layout/hierarchy1"/>
    <dgm:cxn modelId="{1F28A3B3-657C-4114-B570-9319CA959625}" type="presParOf" srcId="{48178A66-E81E-4369-A07E-5EC033388244}" destId="{4D250436-49C8-40AF-9605-940C527D5363}" srcOrd="0" destOrd="0" presId="urn:microsoft.com/office/officeart/2005/8/layout/hierarchy1"/>
    <dgm:cxn modelId="{0788DEF4-7E94-4A09-8BBB-FA7B0304A8AD}" type="presParOf" srcId="{4D250436-49C8-40AF-9605-940C527D5363}" destId="{A4F545B8-A478-4005-96E8-C0A3AD3539EC}" srcOrd="0" destOrd="0" presId="urn:microsoft.com/office/officeart/2005/8/layout/hierarchy1"/>
    <dgm:cxn modelId="{52C8D338-D6EE-4E58-B185-E1A01680FC2F}" type="presParOf" srcId="{4D250436-49C8-40AF-9605-940C527D5363}" destId="{5993D563-0F04-4255-8A8F-0497BEE74F4C}" srcOrd="1" destOrd="0" presId="urn:microsoft.com/office/officeart/2005/8/layout/hierarchy1"/>
    <dgm:cxn modelId="{5E674A17-25BD-425F-A690-4E191732F433}" type="presParOf" srcId="{48178A66-E81E-4369-A07E-5EC033388244}" destId="{06342501-C2CB-4272-A0DC-FA34D2DD7AAF}" srcOrd="1" destOrd="0" presId="urn:microsoft.com/office/officeart/2005/8/layout/hierarchy1"/>
    <dgm:cxn modelId="{867CC228-051D-44E8-9936-F5B6BC8A08A2}" type="presParOf" srcId="{53A4470A-0B13-40FD-AF34-51F086AE6C10}" destId="{0A665C1D-F8C6-4CF5-B508-836F2C861AC0}" srcOrd="4" destOrd="0" presId="urn:microsoft.com/office/officeart/2005/8/layout/hierarchy1"/>
    <dgm:cxn modelId="{A1447B65-56DE-4744-B0D5-960D264E4EAE}" type="presParOf" srcId="{53A4470A-0B13-40FD-AF34-51F086AE6C10}" destId="{1A56200F-8BE9-41D5-8942-245B6842018B}" srcOrd="5" destOrd="0" presId="urn:microsoft.com/office/officeart/2005/8/layout/hierarchy1"/>
    <dgm:cxn modelId="{47EBA844-76A0-4085-8C89-D4E20B188D85}" type="presParOf" srcId="{1A56200F-8BE9-41D5-8942-245B6842018B}" destId="{1C5E1C3D-D2D7-4B0F-A1C3-95A2F80494C0}" srcOrd="0" destOrd="0" presId="urn:microsoft.com/office/officeart/2005/8/layout/hierarchy1"/>
    <dgm:cxn modelId="{282110D0-01CE-44E4-A9CC-AD7F7EE7481D}" type="presParOf" srcId="{1C5E1C3D-D2D7-4B0F-A1C3-95A2F80494C0}" destId="{5DB2806F-3165-42B4-ABED-164B2F64AF5F}" srcOrd="0" destOrd="0" presId="urn:microsoft.com/office/officeart/2005/8/layout/hierarchy1"/>
    <dgm:cxn modelId="{3BB3A8AA-7CF7-416D-945F-90448B107FF7}" type="presParOf" srcId="{1C5E1C3D-D2D7-4B0F-A1C3-95A2F80494C0}" destId="{C7849AA0-C3C1-4436-B90B-BED5D7ADD5F9}" srcOrd="1" destOrd="0" presId="urn:microsoft.com/office/officeart/2005/8/layout/hierarchy1"/>
    <dgm:cxn modelId="{EECE4E10-7661-4A2A-8DFD-2D501EEBEB33}" type="presParOf" srcId="{1A56200F-8BE9-41D5-8942-245B6842018B}" destId="{078902FC-8C84-48D7-80F3-BF9F53D316CC}" srcOrd="1" destOrd="0" presId="urn:microsoft.com/office/officeart/2005/8/layout/hierarchy1"/>
    <dgm:cxn modelId="{C99C000F-BD43-4325-8149-EE7D3CC04525}" type="presParOf" srcId="{F85463E8-5C29-4423-A4AB-3A90EF11AAF1}" destId="{22C5E877-4BB5-4878-A656-CF0817084080}" srcOrd="2" destOrd="0" presId="urn:microsoft.com/office/officeart/2005/8/layout/hierarchy1"/>
    <dgm:cxn modelId="{1892FAE0-7735-45FB-9438-5F13864E2B49}" type="presParOf" srcId="{F85463E8-5C29-4423-A4AB-3A90EF11AAF1}" destId="{81A3C7AB-0575-4027-A79A-FFA09BB968BD}" srcOrd="3" destOrd="0" presId="urn:microsoft.com/office/officeart/2005/8/layout/hierarchy1"/>
    <dgm:cxn modelId="{54D7A992-A933-47B2-9A18-CF6A29E25D3D}" type="presParOf" srcId="{81A3C7AB-0575-4027-A79A-FFA09BB968BD}" destId="{09303F66-6CB9-4D50-991E-99F66D5036F2}" srcOrd="0" destOrd="0" presId="urn:microsoft.com/office/officeart/2005/8/layout/hierarchy1"/>
    <dgm:cxn modelId="{A4391E39-1EF6-4D61-85F2-E9B8D31FA8D3}" type="presParOf" srcId="{09303F66-6CB9-4D50-991E-99F66D5036F2}" destId="{B973E6D5-9F7E-460B-A010-E5F4C9B5CF60}" srcOrd="0" destOrd="0" presId="urn:microsoft.com/office/officeart/2005/8/layout/hierarchy1"/>
    <dgm:cxn modelId="{B43EE89E-0D8B-4DF2-A65B-13290EBE4DEB}" type="presParOf" srcId="{09303F66-6CB9-4D50-991E-99F66D5036F2}" destId="{299CCC8D-680A-4719-8BD5-FB6BC76E36EB}" srcOrd="1" destOrd="0" presId="urn:microsoft.com/office/officeart/2005/8/layout/hierarchy1"/>
    <dgm:cxn modelId="{C3E86622-8091-4CB3-8737-F0D824E082EE}" type="presParOf" srcId="{81A3C7AB-0575-4027-A79A-FFA09BB968BD}" destId="{F8CF19FF-3969-4A43-93E5-0B6290ADE06D}" srcOrd="1" destOrd="0" presId="urn:microsoft.com/office/officeart/2005/8/layout/hierarchy1"/>
    <dgm:cxn modelId="{5973AA9E-2727-4214-A31A-3D4ACD75771C}" type="presParOf" srcId="{F8CF19FF-3969-4A43-93E5-0B6290ADE06D}" destId="{531D6F84-B1B2-485F-8889-0E05016CA5B7}" srcOrd="0" destOrd="0" presId="urn:microsoft.com/office/officeart/2005/8/layout/hierarchy1"/>
    <dgm:cxn modelId="{3E381DE5-2F59-4D66-86C1-EE78403800FF}" type="presParOf" srcId="{F8CF19FF-3969-4A43-93E5-0B6290ADE06D}" destId="{D0CC925A-57C8-485F-BF8A-0D3426363E28}" srcOrd="1" destOrd="0" presId="urn:microsoft.com/office/officeart/2005/8/layout/hierarchy1"/>
    <dgm:cxn modelId="{AA840C8B-D85B-4D24-863C-514F5964CA76}" type="presParOf" srcId="{D0CC925A-57C8-485F-BF8A-0D3426363E28}" destId="{B9D3C55E-38B3-4AD6-83EB-C2F62D2D612C}" srcOrd="0" destOrd="0" presId="urn:microsoft.com/office/officeart/2005/8/layout/hierarchy1"/>
    <dgm:cxn modelId="{22860A96-876E-46AC-9959-3B16CAB6867E}" type="presParOf" srcId="{B9D3C55E-38B3-4AD6-83EB-C2F62D2D612C}" destId="{3360CEBC-55EF-4B4F-BAB3-E36CBA38A6E0}" srcOrd="0" destOrd="0" presId="urn:microsoft.com/office/officeart/2005/8/layout/hierarchy1"/>
    <dgm:cxn modelId="{E3CEB84F-6276-4C68-9C36-C47FA281427E}" type="presParOf" srcId="{B9D3C55E-38B3-4AD6-83EB-C2F62D2D612C}" destId="{2041DD8E-0D05-443F-8809-C9026BA44C50}" srcOrd="1" destOrd="0" presId="urn:microsoft.com/office/officeart/2005/8/layout/hierarchy1"/>
    <dgm:cxn modelId="{850F880B-6B1A-442A-9D3C-2335C72B5252}" type="presParOf" srcId="{D0CC925A-57C8-485F-BF8A-0D3426363E28}" destId="{BF97144C-EB55-410A-A4E9-CC7F928FF571}" srcOrd="1" destOrd="0" presId="urn:microsoft.com/office/officeart/2005/8/layout/hierarchy1"/>
    <dgm:cxn modelId="{1484FCBD-5F0C-4917-A02A-99DF12F0F3CB}" type="presParOf" srcId="{F8CF19FF-3969-4A43-93E5-0B6290ADE06D}" destId="{FA50B3BF-D8A6-477A-B91C-35F55E52B6F3}" srcOrd="2" destOrd="0" presId="urn:microsoft.com/office/officeart/2005/8/layout/hierarchy1"/>
    <dgm:cxn modelId="{C9CF3D62-8AE3-47D1-A3F2-832A38335E53}" type="presParOf" srcId="{F8CF19FF-3969-4A43-93E5-0B6290ADE06D}" destId="{90676584-3691-4C2D-9E68-9D7889BAA8ED}" srcOrd="3" destOrd="0" presId="urn:microsoft.com/office/officeart/2005/8/layout/hierarchy1"/>
    <dgm:cxn modelId="{640E9396-509C-4123-B08C-234BA137EB9D}" type="presParOf" srcId="{90676584-3691-4C2D-9E68-9D7889BAA8ED}" destId="{4A8A8228-B3F1-46B1-A8B4-2EC3FE40A903}" srcOrd="0" destOrd="0" presId="urn:microsoft.com/office/officeart/2005/8/layout/hierarchy1"/>
    <dgm:cxn modelId="{3B45E22A-931B-438E-85F1-510839FA833B}" type="presParOf" srcId="{4A8A8228-B3F1-46B1-A8B4-2EC3FE40A903}" destId="{C7CFCB7A-3333-47E4-8197-C10AC2BBE3BA}" srcOrd="0" destOrd="0" presId="urn:microsoft.com/office/officeart/2005/8/layout/hierarchy1"/>
    <dgm:cxn modelId="{714498E3-A7B4-47C1-B8DA-51463A2C2F35}" type="presParOf" srcId="{4A8A8228-B3F1-46B1-A8B4-2EC3FE40A903}" destId="{CD701781-3B96-42D5-A807-A55A38A97BB3}" srcOrd="1" destOrd="0" presId="urn:microsoft.com/office/officeart/2005/8/layout/hierarchy1"/>
    <dgm:cxn modelId="{3BACB3B8-DF08-4366-AC07-FD2DA39369E3}" type="presParOf" srcId="{90676584-3691-4C2D-9E68-9D7889BAA8ED}" destId="{BB44DFDE-25D6-44AF-958B-94352379EBE0}" srcOrd="1" destOrd="0" presId="urn:microsoft.com/office/officeart/2005/8/layout/hierarchy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3D6F1-E9E0-4C59-9F5C-E37652C91095}">
      <dsp:nvSpPr>
        <dsp:cNvPr id="0" name=""/>
        <dsp:cNvSpPr/>
      </dsp:nvSpPr>
      <dsp:spPr>
        <a:xfrm>
          <a:off x="1407012" y="170884"/>
          <a:ext cx="2434950" cy="243532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913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1BA21-CE88-4448-911C-2A3B264851D2}">
      <dsp:nvSpPr>
        <dsp:cNvPr id="0" name=""/>
        <dsp:cNvSpPr/>
      </dsp:nvSpPr>
      <dsp:spPr>
        <a:xfrm>
          <a:off x="1944215" y="1008113"/>
          <a:ext cx="1353055" cy="676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Тепле повітря  піднімається вгору</a:t>
          </a:r>
          <a:endParaRPr lang="ru-RU" sz="1600" b="1" kern="1200" dirty="0"/>
        </a:p>
      </dsp:txBody>
      <dsp:txXfrm>
        <a:off x="1944215" y="1008113"/>
        <a:ext cx="1353055" cy="676365"/>
      </dsp:txXfrm>
    </dsp:sp>
    <dsp:sp modelId="{5486D288-8C5B-460F-9125-AC4CB884ABB4}">
      <dsp:nvSpPr>
        <dsp:cNvPr id="0" name=""/>
        <dsp:cNvSpPr/>
      </dsp:nvSpPr>
      <dsp:spPr>
        <a:xfrm>
          <a:off x="730713" y="1570157"/>
          <a:ext cx="2434950" cy="243532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8127F-67C2-4EC7-96CC-360C23665D60}">
      <dsp:nvSpPr>
        <dsp:cNvPr id="0" name=""/>
        <dsp:cNvSpPr/>
      </dsp:nvSpPr>
      <dsp:spPr>
        <a:xfrm>
          <a:off x="1271661" y="2457476"/>
          <a:ext cx="1353055" cy="676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Холодне повітря займає місце теплого</a:t>
          </a:r>
          <a:endParaRPr lang="ru-RU" sz="1600" b="1" kern="1200" dirty="0"/>
        </a:p>
      </dsp:txBody>
      <dsp:txXfrm>
        <a:off x="1271661" y="2457476"/>
        <a:ext cx="1353055" cy="676365"/>
      </dsp:txXfrm>
    </dsp:sp>
    <dsp:sp modelId="{CE381DF1-0F76-4D9C-A54B-242672AB5705}">
      <dsp:nvSpPr>
        <dsp:cNvPr id="0" name=""/>
        <dsp:cNvSpPr/>
      </dsp:nvSpPr>
      <dsp:spPr>
        <a:xfrm>
          <a:off x="1580317" y="3136877"/>
          <a:ext cx="2091999" cy="209283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A9736-DB3B-4F1A-B045-3F009737BCD4}">
      <dsp:nvSpPr>
        <dsp:cNvPr id="0" name=""/>
        <dsp:cNvSpPr/>
      </dsp:nvSpPr>
      <dsp:spPr>
        <a:xfrm>
          <a:off x="1948417" y="3866866"/>
          <a:ext cx="1353055" cy="676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Створюється потік повітря - </a:t>
          </a:r>
          <a:r>
            <a:rPr lang="uk-UA" sz="2400" b="1" kern="1200" dirty="0" smtClean="0"/>
            <a:t>вітер</a:t>
          </a:r>
          <a:endParaRPr lang="ru-RU" sz="2400" b="1" kern="1200" dirty="0"/>
        </a:p>
      </dsp:txBody>
      <dsp:txXfrm>
        <a:off x="1948417" y="3866866"/>
        <a:ext cx="1353055" cy="676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BF714-F735-4EB4-A33A-5E5D6C1769D2}">
      <dsp:nvSpPr>
        <dsp:cNvPr id="0" name=""/>
        <dsp:cNvSpPr/>
      </dsp:nvSpPr>
      <dsp:spPr>
        <a:xfrm>
          <a:off x="7519" y="756483"/>
          <a:ext cx="1511171" cy="935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Нерівномірне нагрівання земної поверхні</a:t>
          </a:r>
        </a:p>
      </dsp:txBody>
      <dsp:txXfrm>
        <a:off x="34913" y="783877"/>
        <a:ext cx="1456383" cy="880516"/>
      </dsp:txXfrm>
    </dsp:sp>
    <dsp:sp modelId="{B455A511-6187-42E1-B8AF-667332310498}">
      <dsp:nvSpPr>
        <dsp:cNvPr id="0" name=""/>
        <dsp:cNvSpPr/>
      </dsp:nvSpPr>
      <dsp:spPr>
        <a:xfrm>
          <a:off x="1650884" y="1060217"/>
          <a:ext cx="280248" cy="327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650884" y="1125784"/>
        <a:ext cx="196174" cy="196703"/>
      </dsp:txXfrm>
    </dsp:sp>
    <dsp:sp modelId="{ED12D4C4-FE02-4499-95EE-99525EAAD820}">
      <dsp:nvSpPr>
        <dsp:cNvPr id="0" name=""/>
        <dsp:cNvSpPr/>
      </dsp:nvSpPr>
      <dsp:spPr>
        <a:xfrm>
          <a:off x="2047461" y="756483"/>
          <a:ext cx="1321925" cy="935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Нерівномірне прогрівання повітря</a:t>
          </a:r>
        </a:p>
      </dsp:txBody>
      <dsp:txXfrm>
        <a:off x="2074855" y="783877"/>
        <a:ext cx="1267137" cy="880516"/>
      </dsp:txXfrm>
    </dsp:sp>
    <dsp:sp modelId="{3CB6B0BD-7F09-4791-8EDC-9835266C7B47}">
      <dsp:nvSpPr>
        <dsp:cNvPr id="0" name=""/>
        <dsp:cNvSpPr/>
      </dsp:nvSpPr>
      <dsp:spPr>
        <a:xfrm>
          <a:off x="3501579" y="1060217"/>
          <a:ext cx="280248" cy="327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501579" y="1125784"/>
        <a:ext cx="196174" cy="196703"/>
      </dsp:txXfrm>
    </dsp:sp>
    <dsp:sp modelId="{0DD5E90D-8750-45C4-A14A-E1FCAC803EE2}">
      <dsp:nvSpPr>
        <dsp:cNvPr id="0" name=""/>
        <dsp:cNvSpPr/>
      </dsp:nvSpPr>
      <dsp:spPr>
        <a:xfrm>
          <a:off x="3898156" y="756483"/>
          <a:ext cx="1321925" cy="935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rPr>
            <a:t>Утворення областей високого і низького тиску</a:t>
          </a:r>
          <a:endParaRPr lang="ru-RU" sz="1200" b="1" kern="1200" dirty="0">
            <a:latin typeface="Arial" panose="020B0604020202020204" pitchFamily="34" charset="0"/>
            <a:ea typeface="Batang" panose="02030600000101010101" pitchFamily="18" charset="-127"/>
            <a:cs typeface="Arial" panose="020B0604020202020204" pitchFamily="34" charset="0"/>
          </a:endParaRPr>
        </a:p>
      </dsp:txBody>
      <dsp:txXfrm>
        <a:off x="3925550" y="783877"/>
        <a:ext cx="1267137" cy="880516"/>
      </dsp:txXfrm>
    </dsp:sp>
    <dsp:sp modelId="{98C6D17D-05E0-4771-AE93-7765831B18FA}">
      <dsp:nvSpPr>
        <dsp:cNvPr id="0" name=""/>
        <dsp:cNvSpPr/>
      </dsp:nvSpPr>
      <dsp:spPr>
        <a:xfrm>
          <a:off x="5352274" y="1060217"/>
          <a:ext cx="280248" cy="327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352274" y="1125784"/>
        <a:ext cx="196174" cy="196703"/>
      </dsp:txXfrm>
    </dsp:sp>
    <dsp:sp modelId="{EC78523B-60C9-4E6A-BE2C-302EF8EEE12F}">
      <dsp:nvSpPr>
        <dsp:cNvPr id="0" name=""/>
        <dsp:cNvSpPr/>
      </dsp:nvSpPr>
      <dsp:spPr>
        <a:xfrm>
          <a:off x="5748852" y="756483"/>
          <a:ext cx="1321925" cy="935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rPr>
            <a:t>Рух повітря з областей високого тиску в область низького тиску</a:t>
          </a:r>
          <a:endParaRPr lang="ru-RU" sz="1200" b="1" kern="1200" dirty="0">
            <a:latin typeface="Arial" panose="020B0604020202020204" pitchFamily="34" charset="0"/>
            <a:ea typeface="Batang" panose="02030600000101010101" pitchFamily="18" charset="-127"/>
            <a:cs typeface="Arial" panose="020B0604020202020204" pitchFamily="34" charset="0"/>
          </a:endParaRPr>
        </a:p>
      </dsp:txBody>
      <dsp:txXfrm>
        <a:off x="5776246" y="783877"/>
        <a:ext cx="1267137" cy="880516"/>
      </dsp:txXfrm>
    </dsp:sp>
    <dsp:sp modelId="{F820DA5A-A663-47BD-BB14-C854868B7F48}">
      <dsp:nvSpPr>
        <dsp:cNvPr id="0" name=""/>
        <dsp:cNvSpPr/>
      </dsp:nvSpPr>
      <dsp:spPr>
        <a:xfrm>
          <a:off x="7202969" y="1060217"/>
          <a:ext cx="280248" cy="327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202969" y="1125784"/>
        <a:ext cx="196174" cy="196703"/>
      </dsp:txXfrm>
    </dsp:sp>
    <dsp:sp modelId="{107918C5-E0A4-4CED-93F4-C432BF0D3E9B}">
      <dsp:nvSpPr>
        <dsp:cNvPr id="0" name=""/>
        <dsp:cNvSpPr/>
      </dsp:nvSpPr>
      <dsp:spPr>
        <a:xfrm>
          <a:off x="7599547" y="756483"/>
          <a:ext cx="1321925" cy="935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Вітер 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26941" y="783877"/>
        <a:ext cx="1267137" cy="880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0B3BF-D8A6-477A-B91C-35F55E52B6F3}">
      <dsp:nvSpPr>
        <dsp:cNvPr id="0" name=""/>
        <dsp:cNvSpPr/>
      </dsp:nvSpPr>
      <dsp:spPr>
        <a:xfrm>
          <a:off x="7117286" y="3651874"/>
          <a:ext cx="858456" cy="408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12"/>
              </a:lnTo>
              <a:lnTo>
                <a:pt x="858456" y="278412"/>
              </a:lnTo>
              <a:lnTo>
                <a:pt x="858456" y="4085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D6F84-B1B2-485F-8889-0E05016CA5B7}">
      <dsp:nvSpPr>
        <dsp:cNvPr id="0" name=""/>
        <dsp:cNvSpPr/>
      </dsp:nvSpPr>
      <dsp:spPr>
        <a:xfrm>
          <a:off x="6166784" y="3651874"/>
          <a:ext cx="950502" cy="408547"/>
        </a:xfrm>
        <a:custGeom>
          <a:avLst/>
          <a:gdLst/>
          <a:ahLst/>
          <a:cxnLst/>
          <a:rect l="0" t="0" r="0" b="0"/>
          <a:pathLst>
            <a:path>
              <a:moveTo>
                <a:pt x="950502" y="0"/>
              </a:moveTo>
              <a:lnTo>
                <a:pt x="950502" y="278412"/>
              </a:lnTo>
              <a:lnTo>
                <a:pt x="0" y="278412"/>
              </a:lnTo>
              <a:lnTo>
                <a:pt x="0" y="4085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5E877-4BB5-4878-A656-CF0817084080}">
      <dsp:nvSpPr>
        <dsp:cNvPr id="0" name=""/>
        <dsp:cNvSpPr/>
      </dsp:nvSpPr>
      <dsp:spPr>
        <a:xfrm>
          <a:off x="4878309" y="2402051"/>
          <a:ext cx="2238976" cy="408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12"/>
              </a:lnTo>
              <a:lnTo>
                <a:pt x="2238976" y="278412"/>
              </a:lnTo>
              <a:lnTo>
                <a:pt x="2238976" y="408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65C1D-F8C6-4CF5-B508-836F2C861AC0}">
      <dsp:nvSpPr>
        <dsp:cNvPr id="0" name=""/>
        <dsp:cNvSpPr/>
      </dsp:nvSpPr>
      <dsp:spPr>
        <a:xfrm>
          <a:off x="2577495" y="3651874"/>
          <a:ext cx="1810215" cy="408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12"/>
              </a:lnTo>
              <a:lnTo>
                <a:pt x="1810215" y="278412"/>
              </a:lnTo>
              <a:lnTo>
                <a:pt x="1810215" y="4085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7CF09-0684-4C4E-A580-74D9A8F7318A}">
      <dsp:nvSpPr>
        <dsp:cNvPr id="0" name=""/>
        <dsp:cNvSpPr/>
      </dsp:nvSpPr>
      <dsp:spPr>
        <a:xfrm>
          <a:off x="2469615" y="3651874"/>
          <a:ext cx="91440" cy="408547"/>
        </a:xfrm>
        <a:custGeom>
          <a:avLst/>
          <a:gdLst/>
          <a:ahLst/>
          <a:cxnLst/>
          <a:rect l="0" t="0" r="0" b="0"/>
          <a:pathLst>
            <a:path>
              <a:moveTo>
                <a:pt x="107880" y="0"/>
              </a:moveTo>
              <a:lnTo>
                <a:pt x="107880" y="278412"/>
              </a:lnTo>
              <a:lnTo>
                <a:pt x="45720" y="278412"/>
              </a:lnTo>
              <a:lnTo>
                <a:pt x="45720" y="4085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BF37A-D1EB-4669-9193-05BFD5641FF3}">
      <dsp:nvSpPr>
        <dsp:cNvPr id="0" name=""/>
        <dsp:cNvSpPr/>
      </dsp:nvSpPr>
      <dsp:spPr>
        <a:xfrm>
          <a:off x="705119" y="3651874"/>
          <a:ext cx="1872375" cy="408547"/>
        </a:xfrm>
        <a:custGeom>
          <a:avLst/>
          <a:gdLst/>
          <a:ahLst/>
          <a:cxnLst/>
          <a:rect l="0" t="0" r="0" b="0"/>
          <a:pathLst>
            <a:path>
              <a:moveTo>
                <a:pt x="1872375" y="0"/>
              </a:moveTo>
              <a:lnTo>
                <a:pt x="1872375" y="278412"/>
              </a:lnTo>
              <a:lnTo>
                <a:pt x="0" y="278412"/>
              </a:lnTo>
              <a:lnTo>
                <a:pt x="0" y="4085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6F299-D5F6-42F7-A54C-D1AF13BA82EB}">
      <dsp:nvSpPr>
        <dsp:cNvPr id="0" name=""/>
        <dsp:cNvSpPr/>
      </dsp:nvSpPr>
      <dsp:spPr>
        <a:xfrm>
          <a:off x="2577495" y="2402051"/>
          <a:ext cx="2300813" cy="408547"/>
        </a:xfrm>
        <a:custGeom>
          <a:avLst/>
          <a:gdLst/>
          <a:ahLst/>
          <a:cxnLst/>
          <a:rect l="0" t="0" r="0" b="0"/>
          <a:pathLst>
            <a:path>
              <a:moveTo>
                <a:pt x="2300813" y="0"/>
              </a:moveTo>
              <a:lnTo>
                <a:pt x="2300813" y="278412"/>
              </a:lnTo>
              <a:lnTo>
                <a:pt x="0" y="278412"/>
              </a:lnTo>
              <a:lnTo>
                <a:pt x="0" y="408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C4CA0-2A03-42BA-9665-3E32B6F16EDD}">
      <dsp:nvSpPr>
        <dsp:cNvPr id="0" name=""/>
        <dsp:cNvSpPr/>
      </dsp:nvSpPr>
      <dsp:spPr>
        <a:xfrm>
          <a:off x="3551217" y="872898"/>
          <a:ext cx="2654184" cy="1529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F0F624-4FEA-4E39-BEA3-52D912E44B91}">
      <dsp:nvSpPr>
        <dsp:cNvPr id="0" name=""/>
        <dsp:cNvSpPr/>
      </dsp:nvSpPr>
      <dsp:spPr>
        <a:xfrm>
          <a:off x="3707300" y="1021176"/>
          <a:ext cx="2654184" cy="152915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FF0000"/>
              </a:solidFill>
            </a:rPr>
            <a:t>Види вітрів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3752087" y="1065963"/>
        <a:ext cx="2564610" cy="1439579"/>
      </dsp:txXfrm>
    </dsp:sp>
    <dsp:sp modelId="{81757A71-47E4-4AA8-B8D0-51F4936AF009}">
      <dsp:nvSpPr>
        <dsp:cNvPr id="0" name=""/>
        <dsp:cNvSpPr/>
      </dsp:nvSpPr>
      <dsp:spPr>
        <a:xfrm>
          <a:off x="1170620" y="2810598"/>
          <a:ext cx="2813749" cy="841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B9A9E0-E7D9-4F49-9FBB-234B0A5FF72D}">
      <dsp:nvSpPr>
        <dsp:cNvPr id="0" name=""/>
        <dsp:cNvSpPr/>
      </dsp:nvSpPr>
      <dsp:spPr>
        <a:xfrm>
          <a:off x="1326703" y="2958877"/>
          <a:ext cx="2813749" cy="84127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C00000"/>
              </a:solidFill>
            </a:rPr>
            <a:t>Постійні</a:t>
          </a:r>
          <a:endParaRPr lang="ru-RU" sz="2800" b="1" kern="1200" dirty="0">
            <a:solidFill>
              <a:srgbClr val="C00000"/>
            </a:solidFill>
          </a:endParaRPr>
        </a:p>
      </dsp:txBody>
      <dsp:txXfrm>
        <a:off x="1351343" y="2983517"/>
        <a:ext cx="2764469" cy="791996"/>
      </dsp:txXfrm>
    </dsp:sp>
    <dsp:sp modelId="{0C1A1A2B-2C67-4484-B955-4CEDA9F0F774}">
      <dsp:nvSpPr>
        <dsp:cNvPr id="0" name=""/>
        <dsp:cNvSpPr/>
      </dsp:nvSpPr>
      <dsp:spPr>
        <a:xfrm>
          <a:off x="2746" y="4060421"/>
          <a:ext cx="1404746" cy="892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EF71A8-494B-405B-9DD0-615C6D8488CC}">
      <dsp:nvSpPr>
        <dsp:cNvPr id="0" name=""/>
        <dsp:cNvSpPr/>
      </dsp:nvSpPr>
      <dsp:spPr>
        <a:xfrm>
          <a:off x="158829" y="4208700"/>
          <a:ext cx="1404746" cy="89201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</a:t>
          </a:r>
          <a:r>
            <a:rPr lang="uk-UA" sz="2800" kern="1200" dirty="0" smtClean="0">
              <a:solidFill>
                <a:srgbClr val="002060"/>
              </a:solidFill>
            </a:rPr>
            <a:t>Пасати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184955" y="4234826"/>
        <a:ext cx="1352494" cy="839762"/>
      </dsp:txXfrm>
    </dsp:sp>
    <dsp:sp modelId="{A4F545B8-A478-4005-96E8-C0A3AD3539EC}">
      <dsp:nvSpPr>
        <dsp:cNvPr id="0" name=""/>
        <dsp:cNvSpPr/>
      </dsp:nvSpPr>
      <dsp:spPr>
        <a:xfrm>
          <a:off x="1719659" y="4060421"/>
          <a:ext cx="1591353" cy="892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93D563-0F04-4255-8A8F-0497BEE74F4C}">
      <dsp:nvSpPr>
        <dsp:cNvPr id="0" name=""/>
        <dsp:cNvSpPr/>
      </dsp:nvSpPr>
      <dsp:spPr>
        <a:xfrm>
          <a:off x="1875742" y="4208700"/>
          <a:ext cx="1591353" cy="89201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solidFill>
                <a:srgbClr val="002060"/>
              </a:solidFill>
            </a:rPr>
            <a:t>Західне перенесення</a:t>
          </a:r>
          <a:endParaRPr lang="ru-RU" sz="1800" b="0" kern="1200" dirty="0">
            <a:solidFill>
              <a:srgbClr val="002060"/>
            </a:solidFill>
          </a:endParaRPr>
        </a:p>
      </dsp:txBody>
      <dsp:txXfrm>
        <a:off x="1901868" y="4234826"/>
        <a:ext cx="1539101" cy="839762"/>
      </dsp:txXfrm>
    </dsp:sp>
    <dsp:sp modelId="{5DB2806F-3165-42B4-ABED-164B2F64AF5F}">
      <dsp:nvSpPr>
        <dsp:cNvPr id="0" name=""/>
        <dsp:cNvSpPr/>
      </dsp:nvSpPr>
      <dsp:spPr>
        <a:xfrm>
          <a:off x="3623178" y="4060421"/>
          <a:ext cx="1529066" cy="892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849AA0-C3C1-4436-B90B-BED5D7ADD5F9}">
      <dsp:nvSpPr>
        <dsp:cNvPr id="0" name=""/>
        <dsp:cNvSpPr/>
      </dsp:nvSpPr>
      <dsp:spPr>
        <a:xfrm>
          <a:off x="3779261" y="4208700"/>
          <a:ext cx="1529066" cy="89201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 </a:t>
          </a:r>
          <a:r>
            <a:rPr lang="uk-UA" sz="2800" kern="1200" dirty="0" smtClean="0">
              <a:solidFill>
                <a:srgbClr val="002060"/>
              </a:solidFill>
            </a:rPr>
            <a:t>Стокові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3805387" y="4234826"/>
        <a:ext cx="1476814" cy="839762"/>
      </dsp:txXfrm>
    </dsp:sp>
    <dsp:sp modelId="{B973E6D5-9F7E-460B-A010-E5F4C9B5CF60}">
      <dsp:nvSpPr>
        <dsp:cNvPr id="0" name=""/>
        <dsp:cNvSpPr/>
      </dsp:nvSpPr>
      <dsp:spPr>
        <a:xfrm>
          <a:off x="5648574" y="2810598"/>
          <a:ext cx="2937423" cy="841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9CCC8D-680A-4719-8BD5-FB6BC76E36EB}">
      <dsp:nvSpPr>
        <dsp:cNvPr id="0" name=""/>
        <dsp:cNvSpPr/>
      </dsp:nvSpPr>
      <dsp:spPr>
        <a:xfrm>
          <a:off x="5804657" y="2958877"/>
          <a:ext cx="2937423" cy="84127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C00000"/>
              </a:solidFill>
            </a:rPr>
            <a:t>Змінні </a:t>
          </a:r>
          <a:endParaRPr lang="ru-RU" sz="2800" b="1" kern="1200" dirty="0">
            <a:solidFill>
              <a:srgbClr val="C00000"/>
            </a:solidFill>
          </a:endParaRPr>
        </a:p>
      </dsp:txBody>
      <dsp:txXfrm>
        <a:off x="5829297" y="2983517"/>
        <a:ext cx="2888143" cy="791996"/>
      </dsp:txXfrm>
    </dsp:sp>
    <dsp:sp modelId="{3360CEBC-55EF-4B4F-BAB3-E36CBA38A6E0}">
      <dsp:nvSpPr>
        <dsp:cNvPr id="0" name=""/>
        <dsp:cNvSpPr/>
      </dsp:nvSpPr>
      <dsp:spPr>
        <a:xfrm>
          <a:off x="5464411" y="4060421"/>
          <a:ext cx="1404746" cy="892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41DD8E-0D05-443F-8809-C9026BA44C50}">
      <dsp:nvSpPr>
        <dsp:cNvPr id="0" name=""/>
        <dsp:cNvSpPr/>
      </dsp:nvSpPr>
      <dsp:spPr>
        <a:xfrm>
          <a:off x="5620494" y="4208700"/>
          <a:ext cx="1404746" cy="89201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002060"/>
              </a:solidFill>
            </a:rPr>
            <a:t>Бризи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5646620" y="4234826"/>
        <a:ext cx="1352494" cy="839762"/>
      </dsp:txXfrm>
    </dsp:sp>
    <dsp:sp modelId="{C7CFCB7A-3333-47E4-8197-C10AC2BBE3BA}">
      <dsp:nvSpPr>
        <dsp:cNvPr id="0" name=""/>
        <dsp:cNvSpPr/>
      </dsp:nvSpPr>
      <dsp:spPr>
        <a:xfrm>
          <a:off x="7181323" y="4060421"/>
          <a:ext cx="1588838" cy="892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701781-3B96-42D5-A807-A55A38A97BB3}">
      <dsp:nvSpPr>
        <dsp:cNvPr id="0" name=""/>
        <dsp:cNvSpPr/>
      </dsp:nvSpPr>
      <dsp:spPr>
        <a:xfrm>
          <a:off x="7337406" y="4208700"/>
          <a:ext cx="1588838" cy="89201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 </a:t>
          </a:r>
          <a:r>
            <a:rPr lang="uk-UA" sz="2800" kern="1200" dirty="0" smtClean="0">
              <a:solidFill>
                <a:srgbClr val="002060"/>
              </a:solidFill>
            </a:rPr>
            <a:t>Мусони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7363532" y="4234826"/>
        <a:ext cx="1536586" cy="839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99D1-B8D2-46E0-880B-8694B9CD9DAD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325-3D40-4122-BAD1-0A5404D96A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99D1-B8D2-46E0-880B-8694B9CD9DAD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325-3D40-4122-BAD1-0A5404D96A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99D1-B8D2-46E0-880B-8694B9CD9DAD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325-3D40-4122-BAD1-0A5404D96A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99D1-B8D2-46E0-880B-8694B9CD9DAD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325-3D40-4122-BAD1-0A5404D96A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99D1-B8D2-46E0-880B-8694B9CD9DAD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325-3D40-4122-BAD1-0A5404D96A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99D1-B8D2-46E0-880B-8694B9CD9DAD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325-3D40-4122-BAD1-0A5404D96A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99D1-B8D2-46E0-880B-8694B9CD9DAD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325-3D40-4122-BAD1-0A5404D96A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99D1-B8D2-46E0-880B-8694B9CD9DAD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325-3D40-4122-BAD1-0A5404D96A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99D1-B8D2-46E0-880B-8694B9CD9DAD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325-3D40-4122-BAD1-0A5404D96A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99D1-B8D2-46E0-880B-8694B9CD9DAD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325-3D40-4122-BAD1-0A5404D96A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99D1-B8D2-46E0-880B-8694B9CD9DAD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23F325-3D40-4122-BAD1-0A5404D96A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0799D1-B8D2-46E0-880B-8694B9CD9DAD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23F325-3D40-4122-BAD1-0A5404D96AA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chool.xvatit.com/index.php?title=%D0%A4%D0%B0%D0%B9%D0%BB:As101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chool.xvatit.com/index.php?title=%D0%A4%D0%B0%D0%B9%D0%BB:Priroda5_25_1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chool.xvatit.com/index.php?title=%D0%A4%D0%B0%D0%B9%D0%BB:As100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lanet_earth001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02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699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РОЗА   ВІТРІВ</a:t>
            </a:r>
            <a:endParaRPr lang="ru-RU" sz="6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7" descr="Роза вітрів">
            <a:hlinkClick r:id="rId2" tooltip="&quot;Роза вітрів&quot; 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76"/>
          <a:stretch/>
        </p:blipFill>
        <p:spPr>
          <a:xfrm>
            <a:off x="1835696" y="1617103"/>
            <a:ext cx="5843721" cy="5040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663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</a:t>
            </a:r>
            <a:r>
              <a:rPr lang="uk-UA" sz="7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Сила  вітру</a:t>
            </a:r>
            <a:endParaRPr lang="ru-RU" sz="73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700808"/>
            <a:ext cx="7272000" cy="50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0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lum bright="-10000" contrast="30000"/>
          </a:blip>
          <a:srcRect t="19917"/>
          <a:stretch>
            <a:fillRect/>
          </a:stretch>
        </p:blipFill>
        <p:spPr bwMode="auto">
          <a:xfrm>
            <a:off x="467544" y="1052736"/>
            <a:ext cx="8352000" cy="55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090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76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6214988"/>
              </p:ext>
            </p:extLst>
          </p:nvPr>
        </p:nvGraphicFramePr>
        <p:xfrm>
          <a:off x="107504" y="620688"/>
          <a:ext cx="8928992" cy="59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5675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0736"/>
          </a:xfrm>
        </p:spPr>
        <p:txBody>
          <a:bodyPr>
            <a:normAutofit fontScale="90000"/>
          </a:bodyPr>
          <a:lstStyle/>
          <a:p>
            <a:r>
              <a:rPr lang="uk-UA" sz="4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к</a:t>
            </a:r>
            <a:r>
              <a:rPr lang="uk-UA" sz="4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артосхема</a:t>
            </a:r>
            <a:r>
              <a:rPr lang="uk-UA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uk-UA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uk-UA" sz="6000" dirty="0" smtClean="0">
                <a:solidFill>
                  <a:srgbClr val="D08430"/>
                </a:solidFill>
              </a:rPr>
              <a:t>Утворення  постійних вітрів</a:t>
            </a:r>
            <a:endParaRPr lang="ru-RU" sz="6000" dirty="0">
              <a:solidFill>
                <a:srgbClr val="D08430"/>
              </a:solidFill>
            </a:endParaRPr>
          </a:p>
        </p:txBody>
      </p:sp>
      <p:pic>
        <p:nvPicPr>
          <p:cNvPr id="5" name="Рисунок 4" descr="Priroda5 25 1.jpg">
            <a:hlinkClick r:id="rId2" tooltip="&quot;Priroda5 25 1.jpg&quot; 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4680000" cy="47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535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76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6214988"/>
              </p:ext>
            </p:extLst>
          </p:nvPr>
        </p:nvGraphicFramePr>
        <p:xfrm>
          <a:off x="107504" y="620688"/>
          <a:ext cx="8928992" cy="59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5675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solidFill>
                  <a:srgbClr val="7030A0"/>
                </a:solidFill>
                <a:latin typeface="+mn-lt"/>
              </a:rPr>
              <a:t>Денний  бриз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smtClean="0">
                <a:latin typeface="+mn-lt"/>
              </a:rPr>
              <a:t>дме із моря на суходіл</a:t>
            </a:r>
            <a:endParaRPr lang="ru-RU" dirty="0">
              <a:latin typeface="+mn-lt"/>
            </a:endParaRPr>
          </a:p>
        </p:txBody>
      </p:sp>
      <p:pic>
        <p:nvPicPr>
          <p:cNvPr id="5" name="Picture 4" descr="im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8200" y="2362200"/>
            <a:ext cx="74676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45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solidFill>
                  <a:srgbClr val="7030A0"/>
                </a:solidFill>
                <a:latin typeface="+mn-lt"/>
              </a:rPr>
              <a:t>Нічний  бриз</a:t>
            </a:r>
            <a:r>
              <a:rPr lang="uk-UA" sz="53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uk-UA" sz="5300" b="1" dirty="0" smtClean="0">
                <a:solidFill>
                  <a:srgbClr val="7030A0"/>
                </a:solidFill>
                <a:latin typeface="+mn-lt"/>
              </a:rPr>
            </a:br>
            <a:r>
              <a:rPr lang="uk-UA" dirty="0" smtClean="0">
                <a:latin typeface="+mn-lt"/>
              </a:rPr>
              <a:t>дме із суходолу  </a:t>
            </a:r>
            <a:endParaRPr lang="ru-RU" dirty="0">
              <a:latin typeface="+mn-lt"/>
            </a:endParaRPr>
          </a:p>
        </p:txBody>
      </p:sp>
      <p:pic>
        <p:nvPicPr>
          <p:cNvPr id="3" name="Picture 4" descr="im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29138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381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600" b="1" dirty="0" smtClean="0">
                <a:solidFill>
                  <a:srgbClr val="7030A0"/>
                </a:solidFill>
                <a:latin typeface="+mn-lt"/>
              </a:rPr>
              <a:t>Формування  мусонів</a:t>
            </a:r>
            <a:endParaRPr lang="ru-RU" sz="66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b="11024"/>
          <a:stretch/>
        </p:blipFill>
        <p:spPr bwMode="auto">
          <a:xfrm>
            <a:off x="611560" y="2039076"/>
            <a:ext cx="7992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4449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949048"/>
          </a:xfrm>
        </p:spPr>
        <p:txBody>
          <a:bodyPr>
            <a:noAutofit/>
          </a:bodyPr>
          <a:lstStyle/>
          <a:p>
            <a:pPr algn="ctr"/>
            <a:r>
              <a:rPr lang="uk-UA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МІСЦЕВІ   ВІТРИ</a:t>
            </a:r>
            <a:endParaRPr lang="ru-RU" sz="9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2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05800" cy="396044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sz="9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uk-UA" sz="9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sz="9600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uk-UA" sz="96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sz="9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uk-UA" sz="9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sz="9600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uk-UA" sz="96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sz="9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uk-UA" sz="9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sz="9600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uk-UA" sz="96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sz="9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uk-UA" sz="9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sz="9600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uk-UA" sz="96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sz="9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uk-UA" sz="9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sz="9600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uk-UA" sz="96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sz="9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uk-UA" sz="9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sz="9600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uk-UA" sz="96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sz="9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uk-UA" sz="9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sz="9600" dirty="0" smtClean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Тема        уроку</a:t>
            </a:r>
            <a:br>
              <a:rPr lang="uk-UA" sz="9600" dirty="0" smtClean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uk-UA" sz="167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ВІТЕР</a:t>
            </a:r>
            <a:endParaRPr lang="ru-RU" sz="167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7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727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7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Фен</a:t>
            </a:r>
            <a:r>
              <a:rPr lang="uk-UA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uk-UA" dirty="0" smtClean="0"/>
              <a:t>– </a:t>
            </a:r>
            <a:r>
              <a:rPr lang="uk-UA" sz="6000" dirty="0" smtClean="0">
                <a:latin typeface="Monotype Corsiva" panose="03010101010201010101" pitchFamily="66" charset="0"/>
              </a:rPr>
              <a:t>теплий вітер,</a:t>
            </a:r>
            <a:br>
              <a:rPr lang="uk-UA" sz="6000" dirty="0" smtClean="0">
                <a:latin typeface="Monotype Corsiva" panose="03010101010201010101" pitchFamily="66" charset="0"/>
              </a:rPr>
            </a:br>
            <a:r>
              <a:rPr lang="uk-UA" sz="6000" dirty="0" smtClean="0">
                <a:latin typeface="Monotype Corsiva" panose="03010101010201010101" pitchFamily="66" charset="0"/>
              </a:rPr>
              <a:t> що дме з високих гір в долини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" name="Picture 4" descr="img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7467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463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68951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7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Бора</a:t>
            </a:r>
            <a:r>
              <a:rPr lang="uk-UA" dirty="0" smtClean="0"/>
              <a:t> </a:t>
            </a:r>
            <a:r>
              <a:rPr lang="uk-UA" dirty="0" smtClean="0">
                <a:latin typeface="Monotype Corsiva" panose="03010101010201010101" pitchFamily="66" charset="0"/>
              </a:rPr>
              <a:t>– </a:t>
            </a:r>
            <a:r>
              <a:rPr lang="uk-UA" sz="6000" dirty="0" smtClean="0">
                <a:latin typeface="Monotype Corsiva" panose="03010101010201010101" pitchFamily="66" charset="0"/>
              </a:rPr>
              <a:t>сильний холодний вітер, </a:t>
            </a:r>
            <a:br>
              <a:rPr lang="uk-UA" sz="6000" dirty="0" smtClean="0">
                <a:latin typeface="Monotype Corsiva" panose="03010101010201010101" pitchFamily="66" charset="0"/>
              </a:rPr>
            </a:br>
            <a:r>
              <a:rPr lang="uk-UA" sz="6000" dirty="0" smtClean="0">
                <a:latin typeface="Monotype Corsiva" panose="03010101010201010101" pitchFamily="66" charset="0"/>
              </a:rPr>
              <a:t> що дме з  гір до моря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" name="Picture 4" descr="img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354" y="2132856"/>
            <a:ext cx="7530370" cy="43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4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Містраль </a:t>
            </a:r>
            <a:endParaRPr lang="ru-RU" sz="6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7755" b="4010"/>
          <a:stretch/>
        </p:blipFill>
        <p:spPr bwMode="auto">
          <a:xfrm>
            <a:off x="395536" y="3712029"/>
            <a:ext cx="3816424" cy="284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11960" y="1921835"/>
            <a:ext cx="4560168" cy="34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7844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7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Памперо </a:t>
            </a:r>
            <a:r>
              <a:rPr lang="uk-UA" sz="6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r>
              <a:rPr lang="uk-UA" sz="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холодний  вітер в Аргентинських  Андах</a:t>
            </a:r>
            <a:endParaRPr lang="ru-RU" sz="6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132856"/>
            <a:ext cx="7164000" cy="44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6744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700" y="692696"/>
            <a:ext cx="83058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7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Сірокко</a:t>
            </a:r>
            <a:r>
              <a:rPr lang="uk-UA" sz="67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uk-UA" sz="67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uk-UA" sz="67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6000" dirty="0" smtClean="0">
                <a:latin typeface="Monotype Corsiva" panose="03010101010201010101" pitchFamily="66" charset="0"/>
              </a:rPr>
              <a:t>– південний вітер із Сахари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2132856"/>
            <a:ext cx="7056000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375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Чінук</a:t>
            </a:r>
            <a:r>
              <a:rPr lang="uk-UA" sz="6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uk-UA" sz="5400" dirty="0" smtClean="0">
                <a:latin typeface="Monotype Corsiva" panose="03010101010201010101" pitchFamily="66" charset="0"/>
              </a:rPr>
              <a:t>– «пожирач снігу»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b="2492"/>
          <a:stretch/>
        </p:blipFill>
        <p:spPr bwMode="auto">
          <a:xfrm>
            <a:off x="1619672" y="1988840"/>
            <a:ext cx="612076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716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Самум</a:t>
            </a:r>
            <a:r>
              <a:rPr lang="uk-UA" dirty="0" smtClean="0"/>
              <a:t> </a:t>
            </a:r>
            <a:r>
              <a:rPr lang="uk-UA" sz="5400" dirty="0" smtClean="0">
                <a:latin typeface="Monotype Corsiva" panose="03010101010201010101" pitchFamily="66" charset="0"/>
              </a:rPr>
              <a:t>– вітер пустелі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b="9330"/>
          <a:stretch/>
        </p:blipFill>
        <p:spPr bwMode="auto">
          <a:xfrm>
            <a:off x="899592" y="1844824"/>
            <a:ext cx="7344000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334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7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Афганець</a:t>
            </a:r>
            <a:r>
              <a:rPr lang="uk-UA" sz="6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uk-UA" sz="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– пекучий вітер Середньої Азії</a:t>
            </a:r>
            <a:endParaRPr lang="ru-RU" sz="6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4334" y="2132856"/>
            <a:ext cx="6588000" cy="46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05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7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Хамсін</a:t>
            </a:r>
            <a:r>
              <a:rPr lang="uk-UA" sz="67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uk-UA" sz="67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dirty="0" smtClean="0"/>
              <a:t> </a:t>
            </a:r>
            <a:r>
              <a:rPr lang="uk-UA" sz="6000" dirty="0" smtClean="0">
                <a:latin typeface="Monotype Corsiva" panose="03010101010201010101" pitchFamily="66" charset="0"/>
              </a:rPr>
              <a:t>вітер 50 </a:t>
            </a:r>
            <a:r>
              <a:rPr lang="uk-UA" sz="6000" dirty="0" err="1" smtClean="0">
                <a:latin typeface="Monotype Corsiva" panose="03010101010201010101" pitchFamily="66" charset="0"/>
              </a:rPr>
              <a:t>–ти</a:t>
            </a:r>
            <a:r>
              <a:rPr lang="uk-UA" sz="6000" dirty="0" smtClean="0">
                <a:latin typeface="Monotype Corsiva" panose="03010101010201010101" pitchFamily="66" charset="0"/>
              </a:rPr>
              <a:t> днів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4856" y="1988840"/>
            <a:ext cx="5076000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61" y="2985187"/>
            <a:ext cx="5004000" cy="35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04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Стрілками вказати напрям вітру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43608" y="2420888"/>
            <a:ext cx="273630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740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мм.рт.ст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47864" y="4509120"/>
            <a:ext cx="295232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765 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мм.рт.ст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08104" y="2420888"/>
            <a:ext cx="288032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730     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мм.рт.ст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>
            <a:stCxn id="3" idx="6"/>
          </p:cNvCxnSpPr>
          <p:nvPr/>
        </p:nvCxnSpPr>
        <p:spPr>
          <a:xfrm>
            <a:off x="3779912" y="3068960"/>
            <a:ext cx="1728192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1"/>
            <a:endCxn id="3" idx="4"/>
          </p:cNvCxnSpPr>
          <p:nvPr/>
        </p:nvCxnSpPr>
        <p:spPr>
          <a:xfrm flipH="1" flipV="1">
            <a:off x="2411760" y="3717032"/>
            <a:ext cx="1368462" cy="99244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7"/>
            <a:endCxn id="7" idx="4"/>
          </p:cNvCxnSpPr>
          <p:nvPr/>
        </p:nvCxnSpPr>
        <p:spPr>
          <a:xfrm flipV="1">
            <a:off x="5867834" y="3861048"/>
            <a:ext cx="1080430" cy="84843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352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6768752"/>
          </a:xfrm>
        </p:spPr>
        <p:txBody>
          <a:bodyPr>
            <a:normAutofit fontScale="9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			</a:t>
            </a:r>
            <a:r>
              <a:rPr lang="uk-UA" sz="67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Мета уроку:</a:t>
            </a:r>
            <a:br>
              <a:rPr lang="uk-UA" sz="67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dirty="0" smtClean="0">
                <a:latin typeface="+mn-lt"/>
              </a:rPr>
              <a:t>-  </a:t>
            </a:r>
            <a:r>
              <a:rPr lang="uk-UA" sz="3100" b="1" dirty="0" smtClean="0">
                <a:latin typeface="+mn-lt"/>
              </a:rPr>
              <a:t>продовжити </a:t>
            </a:r>
            <a:r>
              <a:rPr lang="uk-UA" sz="3100" b="1" dirty="0">
                <a:latin typeface="+mn-lt"/>
              </a:rPr>
              <a:t>формувати в учнів систему знань про атмосферу Землі, шляхом ознайомлення з </a:t>
            </a:r>
            <a:r>
              <a:rPr lang="uk-UA" sz="3100" b="1" dirty="0" smtClean="0">
                <a:latin typeface="+mn-lt"/>
              </a:rPr>
              <a:t>поняттям </a:t>
            </a:r>
            <a:r>
              <a:rPr lang="uk-UA" sz="3100" b="1" dirty="0">
                <a:latin typeface="+mn-lt"/>
              </a:rPr>
              <a:t>«вітер» і причинами його </a:t>
            </a:r>
            <a:r>
              <a:rPr lang="uk-UA" sz="3100" b="1" dirty="0" smtClean="0">
                <a:latin typeface="+mn-lt"/>
              </a:rPr>
              <a:t>утворення;</a:t>
            </a:r>
            <a:br>
              <a:rPr lang="uk-UA" sz="3100" b="1" dirty="0" smtClean="0">
                <a:latin typeface="+mn-lt"/>
              </a:rPr>
            </a:br>
            <a:r>
              <a:rPr lang="uk-UA" sz="3100" b="1" dirty="0" smtClean="0">
                <a:latin typeface="+mn-lt"/>
              </a:rPr>
              <a:t>-  з’ясувати </a:t>
            </a:r>
            <a:r>
              <a:rPr lang="uk-UA" sz="3100" b="1" dirty="0">
                <a:latin typeface="+mn-lt"/>
              </a:rPr>
              <a:t>особливості формування і властивості постійних і змінних вітрів;</a:t>
            </a:r>
            <a:r>
              <a:rPr lang="uk-UA" sz="3100" dirty="0" smtClean="0">
                <a:latin typeface="+mn-lt"/>
              </a:rPr>
              <a:t/>
            </a:r>
            <a:br>
              <a:rPr lang="uk-UA" sz="3100" dirty="0" smtClean="0">
                <a:latin typeface="+mn-lt"/>
              </a:rPr>
            </a:br>
            <a:r>
              <a:rPr lang="uk-UA" sz="3100" dirty="0" smtClean="0">
                <a:latin typeface="+mn-lt"/>
              </a:rPr>
              <a:t>-  </a:t>
            </a:r>
            <a:r>
              <a:rPr lang="uk-UA" sz="3100" b="1" dirty="0">
                <a:latin typeface="+mn-lt"/>
              </a:rPr>
              <a:t>розвивати навички визначення напрямку і сили вітру</a:t>
            </a:r>
            <a:r>
              <a:rPr lang="uk-UA" sz="3100" b="1" dirty="0" smtClean="0">
                <a:latin typeface="+mn-lt"/>
              </a:rPr>
              <a:t>,</a:t>
            </a:r>
            <a:br>
              <a:rPr lang="uk-UA" sz="3100" b="1" dirty="0" smtClean="0">
                <a:latin typeface="+mn-lt"/>
              </a:rPr>
            </a:br>
            <a:r>
              <a:rPr lang="uk-UA" sz="3100" b="1" dirty="0" smtClean="0">
                <a:latin typeface="+mn-lt"/>
              </a:rPr>
              <a:t>-  </a:t>
            </a:r>
            <a:r>
              <a:rPr lang="uk-UA" sz="3100" b="1" dirty="0">
                <a:latin typeface="+mn-lt"/>
              </a:rPr>
              <a:t>розвивати практичне уміння будувати і аналізувати «розу вітрів», </a:t>
            </a:r>
            <a:r>
              <a:rPr lang="uk-UA" sz="3100" b="1" dirty="0" smtClean="0">
                <a:latin typeface="+mn-lt"/>
              </a:rPr>
              <a:t/>
            </a:r>
            <a:br>
              <a:rPr lang="uk-UA" sz="3100" b="1" dirty="0" smtClean="0">
                <a:latin typeface="+mn-lt"/>
              </a:rPr>
            </a:br>
            <a:r>
              <a:rPr lang="uk-UA" sz="3100" b="1" dirty="0" smtClean="0">
                <a:latin typeface="+mn-lt"/>
              </a:rPr>
              <a:t>-  </a:t>
            </a:r>
            <a:r>
              <a:rPr lang="uk-UA" sz="3100" b="1" dirty="0">
                <a:latin typeface="+mn-lt"/>
              </a:rPr>
              <a:t>сприяти розумінню  учнями важливості спостереження та вивчення вітрів</a:t>
            </a:r>
            <a:r>
              <a:rPr lang="uk-UA" sz="3100" b="1" dirty="0" smtClean="0">
                <a:latin typeface="+mn-lt"/>
              </a:rPr>
              <a:t>,</a:t>
            </a:r>
            <a:br>
              <a:rPr lang="uk-UA" sz="3100" b="1" dirty="0" smtClean="0">
                <a:latin typeface="+mn-lt"/>
              </a:rPr>
            </a:br>
            <a:r>
              <a:rPr lang="uk-UA" sz="3100" b="1" dirty="0" smtClean="0">
                <a:latin typeface="+mn-lt"/>
              </a:rPr>
              <a:t>-  </a:t>
            </a:r>
            <a:r>
              <a:rPr lang="uk-UA" sz="3100" b="1" dirty="0">
                <a:latin typeface="+mn-lt"/>
              </a:rPr>
              <a:t>виховання екологічної самосвідомості.</a:t>
            </a:r>
            <a:r>
              <a:rPr lang="ru-RU" sz="3100" b="1" dirty="0">
                <a:latin typeface="+mn-lt"/>
              </a:rPr>
              <a:t/>
            </a:r>
            <a:br>
              <a:rPr lang="ru-RU" sz="3100" b="1" dirty="0">
                <a:latin typeface="+mn-lt"/>
              </a:rPr>
            </a:br>
            <a:endParaRPr lang="ru-RU" sz="3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85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554461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Домашнє завдання:</a:t>
            </a:r>
            <a:r>
              <a:rPr lang="uk-UA" sz="6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uk-UA" sz="60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§ 36, читати, аналізувати, завдання № 3 після параграфу.</a:t>
            </a:r>
            <a:b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Побудувати «розу  вітрів» за власними спостереженнями календаря погоди.</a:t>
            </a:r>
            <a:b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Написати  міні – твір  на тему «Вітер – це  друг чи ворог».</a:t>
            </a:r>
            <a:b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Підготувати фактичний матеріал про вітер-винуватець незвичайних дощів.</a:t>
            </a:r>
            <a:b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uk-UA" sz="2000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uk-UA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uk-UA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endParaRPr lang="ru-RU" sz="2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04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ДЯКУЮ  ЗА  СПІВПРАЦЮ!</a:t>
            </a:r>
            <a:endParaRPr lang="ru-RU" sz="5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8125" t="20832" r="23678" b="12532"/>
          <a:stretch/>
        </p:blipFill>
        <p:spPr bwMode="auto">
          <a:xfrm>
            <a:off x="2843808" y="2852936"/>
            <a:ext cx="3600000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2272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7222" r="47882"/>
          <a:stretch/>
        </p:blipFill>
        <p:spPr bwMode="auto">
          <a:xfrm>
            <a:off x="816833" y="2348880"/>
            <a:ext cx="3168352" cy="3270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124856025"/>
              </p:ext>
            </p:extLst>
          </p:nvPr>
        </p:nvGraphicFramePr>
        <p:xfrm>
          <a:off x="3995936" y="548680"/>
          <a:ext cx="4572677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71524" y="764704"/>
            <a:ext cx="1858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ДОСЛІД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0024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абрикос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24075"/>
            <a:ext cx="7272000" cy="39240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95456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Рух  повітря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23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5266928" cy="2377058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вітру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9459106"/>
              </p:ext>
            </p:extLst>
          </p:nvPr>
        </p:nvGraphicFramePr>
        <p:xfrm>
          <a:off x="107504" y="3933056"/>
          <a:ext cx="892899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6"/>
          <a:srcRect l="3642" t="3412" r="5298" b="13994"/>
          <a:stretch/>
        </p:blipFill>
        <p:spPr bwMode="auto">
          <a:xfrm>
            <a:off x="5868144" y="1052736"/>
            <a:ext cx="2880000" cy="284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248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05232"/>
          </a:xfrm>
        </p:spPr>
        <p:txBody>
          <a:bodyPr>
            <a:noAutofit/>
          </a:bodyPr>
          <a:lstStyle/>
          <a:p>
            <a:pPr algn="ctr"/>
            <a:r>
              <a:rPr lang="uk-UA" sz="8800" b="1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ВІТЕР </a:t>
            </a:r>
            <a:r>
              <a:rPr lang="uk-UA" sz="7200" b="1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-</a:t>
            </a:r>
            <a:r>
              <a:rPr lang="uk-UA" sz="7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br>
              <a:rPr lang="uk-UA" sz="7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sz="7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горизонтальний рух повітря з області високого тиску в область низького.</a:t>
            </a:r>
            <a:endParaRPr lang="ru-RU" sz="7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5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704088"/>
            <a:ext cx="5487144" cy="495716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uk-UA" sz="7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Швидкість  вітру</a:t>
            </a:r>
            <a:br>
              <a:rPr lang="uk-UA" sz="7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(М/С)</a:t>
            </a:r>
            <a:br>
              <a:rPr lang="uk-UA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rgbClr val="7030A0"/>
                </a:solidFill>
              </a:rPr>
              <a:t/>
            </a:r>
            <a:br>
              <a:rPr lang="uk-UA" dirty="0">
                <a:solidFill>
                  <a:srgbClr val="7030A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Анемометр </a:t>
            </a: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прилад для вимірювання швидкості вітру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imgby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51" y="811627"/>
            <a:ext cx="2584450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735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5040560" cy="5389208"/>
          </a:xfrm>
        </p:spPr>
        <p:txBody>
          <a:bodyPr>
            <a:normAutofit/>
          </a:bodyPr>
          <a:lstStyle/>
          <a:p>
            <a:pPr algn="ctr"/>
            <a:r>
              <a:rPr lang="ru-RU" altLang="ru-RU" sz="66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Напрям  вітру</a:t>
            </a:r>
            <a:br>
              <a:rPr lang="ru-RU" altLang="ru-RU" sz="66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altLang="ru-RU" sz="2400" kern="0" dirty="0" smtClean="0">
                <a:solidFill>
                  <a:srgbClr val="F3FC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Напрямком </a:t>
            </a:r>
            <a:r>
              <a:rPr lang="ru-RU" altLang="ru-RU" sz="2400" kern="0" dirty="0">
                <a:solidFill>
                  <a:srgbClr val="F3FC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вітру вважається та сторона горизонту, звідки</a:t>
            </a:r>
            <a:br>
              <a:rPr lang="ru-RU" altLang="ru-RU" sz="2400" kern="0" dirty="0">
                <a:solidFill>
                  <a:srgbClr val="F3FC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altLang="ru-RU" sz="2400" kern="0" dirty="0">
                <a:solidFill>
                  <a:srgbClr val="F3FC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переміщується </a:t>
            </a:r>
            <a:r>
              <a:rPr lang="ru-RU" altLang="ru-RU" sz="2400" kern="0" dirty="0" smtClean="0">
                <a:solidFill>
                  <a:srgbClr val="F3FC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повітря.</a:t>
            </a:r>
            <a:br>
              <a:rPr lang="ru-RU" altLang="ru-RU" sz="2400" kern="0" dirty="0" smtClean="0">
                <a:solidFill>
                  <a:srgbClr val="F3FC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altLang="ru-RU" sz="2400" kern="0" dirty="0" smtClean="0">
                <a:solidFill>
                  <a:srgbClr val="F3FC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altLang="ru-RU" sz="2400" kern="0" dirty="0" smtClean="0">
                <a:solidFill>
                  <a:srgbClr val="F3FC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altLang="ru-RU" sz="2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Флюгер</a:t>
            </a:r>
            <a:r>
              <a:rPr lang="ru-RU" altLang="ru-RU" sz="2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altLang="ru-RU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– прилад для визначення напрямку вітру.</a:t>
            </a:r>
            <a:r>
              <a:rPr lang="ru-RU" alt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alt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altLang="ru-RU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altLang="ru-RU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ru-RU" sz="2800" dirty="0"/>
          </a:p>
        </p:txBody>
      </p:sp>
      <p:pic>
        <p:nvPicPr>
          <p:cNvPr id="3" name="Рисунок 26" descr="Флюгер">
            <a:hlinkClick r:id="rId2" tooltip="&quot;Флюгер&quot; 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382"/>
          <a:stretch>
            <a:fillRect/>
          </a:stretch>
        </p:blipFill>
        <p:spPr>
          <a:xfrm>
            <a:off x="5836842" y="620688"/>
            <a:ext cx="3130407" cy="604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147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</TotalTime>
  <Words>147</Words>
  <Application>Microsoft Office PowerPoint</Application>
  <PresentationFormat>Экран (4:3)</PresentationFormat>
  <Paragraphs>53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Слайд 1</vt:lpstr>
      <vt:lpstr>             Тема        уроку ВІТЕР</vt:lpstr>
      <vt:lpstr>   Мета уроку: -  продовжити формувати в учнів систему знань про атмосферу Землі, шляхом ознайомлення з поняттям «вітер» і причинами його утворення; -  з’ясувати особливості формування і властивості постійних і змінних вітрів; -  розвивати навички визначення напрямку і сили вітру, -  розвивати практичне уміння будувати і аналізувати «розу вітрів»,  -  сприяти розумінню  учнями важливості спостереження та вивчення вітрів, -  виховання екологічної самосвідомості. </vt:lpstr>
      <vt:lpstr>Слайд 4</vt:lpstr>
      <vt:lpstr>Рух  повітря</vt:lpstr>
      <vt:lpstr>Утворення вітру</vt:lpstr>
      <vt:lpstr>ВІТЕР -  горизонтальний рух повітря з області високого тиску в область низького.</vt:lpstr>
      <vt:lpstr>Швидкість  вітру (М/С)   Анемометр – прилад для вимірювання швидкості вітру</vt:lpstr>
      <vt:lpstr>Напрям  вітру Напрямком вітру вважається та сторона горизонту, звідки переміщується повітря.  Флюгер – прилад для визначення напрямку вітру.  </vt:lpstr>
      <vt:lpstr>РОЗА   ВІТРІВ</vt:lpstr>
      <vt:lpstr> Сила  вітру</vt:lpstr>
      <vt:lpstr>Слайд 12</vt:lpstr>
      <vt:lpstr>Слайд 13</vt:lpstr>
      <vt:lpstr>картосхема Утворення  постійних вітрів</vt:lpstr>
      <vt:lpstr>Слайд 15</vt:lpstr>
      <vt:lpstr>Денний  бриз   дме із моря на суходіл</vt:lpstr>
      <vt:lpstr>Нічний  бриз дме із суходолу  </vt:lpstr>
      <vt:lpstr>Формування  мусонів</vt:lpstr>
      <vt:lpstr>МІСЦЕВІ   ВІТРИ</vt:lpstr>
      <vt:lpstr>Фен – теплий вітер,  що дме з високих гір в долини</vt:lpstr>
      <vt:lpstr>Бора – сильний холодний вітер,   що дме з  гір до моря</vt:lpstr>
      <vt:lpstr>Містраль </vt:lpstr>
      <vt:lpstr>Памперо – холодний  вітер в Аргентинських  Андах</vt:lpstr>
      <vt:lpstr>Сірокко  – південний вітер із Сахари</vt:lpstr>
      <vt:lpstr>Чінук – «пожирач снігу»</vt:lpstr>
      <vt:lpstr>Самум – вітер пустелі</vt:lpstr>
      <vt:lpstr>Афганець – пекучий вітер Середньої Азії</vt:lpstr>
      <vt:lpstr>Хамсін  вітер 50 –ти днів</vt:lpstr>
      <vt:lpstr>Стрілками вказати напрям вітру</vt:lpstr>
      <vt:lpstr>Домашнє завдання: 1. § 36, читати, аналізувати, завдання № 3 після параграфу.  2. Побудувати «розу  вітрів» за власними спостереженнями календаря погоди.  3. Написати  міні – твір  на тему «Вітер – це  друг чи ворог».  4. Підготувати фактичний матеріал про вітер-винуватець незвичайних дощів.   </vt:lpstr>
      <vt:lpstr>ДЯКУЮ  ЗА  СПІВПРАЦЮ!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PAVILION</dc:creator>
  <cp:lastModifiedBy>axel</cp:lastModifiedBy>
  <cp:revision>39</cp:revision>
  <dcterms:created xsi:type="dcterms:W3CDTF">2014-01-26T13:15:06Z</dcterms:created>
  <dcterms:modified xsi:type="dcterms:W3CDTF">2014-02-12T20:14:17Z</dcterms:modified>
</cp:coreProperties>
</file>