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711" r:id="rId2"/>
    <p:sldId id="745" r:id="rId3"/>
    <p:sldId id="1638" r:id="rId4"/>
    <p:sldId id="1639" r:id="rId5"/>
    <p:sldId id="1640" r:id="rId6"/>
    <p:sldId id="1641" r:id="rId7"/>
    <p:sldId id="1642" r:id="rId8"/>
    <p:sldId id="1585" r:id="rId9"/>
    <p:sldId id="1392" r:id="rId10"/>
    <p:sldId id="272" r:id="rId11"/>
    <p:sldId id="296" r:id="rId12"/>
    <p:sldId id="1657" r:id="rId13"/>
    <p:sldId id="1658" r:id="rId14"/>
    <p:sldId id="267" r:id="rId15"/>
    <p:sldId id="1656" r:id="rId16"/>
    <p:sldId id="1260" r:id="rId17"/>
    <p:sldId id="1655" r:id="rId18"/>
    <p:sldId id="1660" r:id="rId19"/>
    <p:sldId id="1665" r:id="rId20"/>
    <p:sldId id="1661" r:id="rId21"/>
    <p:sldId id="1663" r:id="rId22"/>
    <p:sldId id="1664" r:id="rId23"/>
    <p:sldId id="1662" r:id="rId24"/>
    <p:sldId id="1666" r:id="rId25"/>
    <p:sldId id="1654" r:id="rId26"/>
    <p:sldId id="684" r:id="rId27"/>
    <p:sldId id="669" r:id="rId28"/>
    <p:sldId id="1670" r:id="rId29"/>
    <p:sldId id="1669" r:id="rId30"/>
    <p:sldId id="1668" r:id="rId31"/>
    <p:sldId id="1672" r:id="rId32"/>
    <p:sldId id="1671" r:id="rId33"/>
    <p:sldId id="1667" r:id="rId34"/>
    <p:sldId id="1452" r:id="rId35"/>
    <p:sldId id="667" r:id="rId36"/>
    <p:sldId id="293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италий Савичев" initials="ВС" lastIdx="0" clrIdx="0">
    <p:extLst>
      <p:ext uri="{19B8F6BF-5375-455C-9EA6-DF929625EA0E}">
        <p15:presenceInfo xmlns:p15="http://schemas.microsoft.com/office/powerpoint/2012/main" userId="0b7174497e35e1e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295FFF"/>
    <a:srgbClr val="00B050"/>
    <a:srgbClr val="F628CF"/>
    <a:srgbClr val="FFFF00"/>
    <a:srgbClr val="FF6600"/>
    <a:srgbClr val="FFB441"/>
    <a:srgbClr val="E8C4E5"/>
    <a:srgbClr val="1694E9"/>
    <a:srgbClr val="B96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72" autoAdjust="0"/>
    <p:restoredTop sz="94340" autoAdjust="0"/>
  </p:normalViewPr>
  <p:slideViewPr>
    <p:cSldViewPr snapToGrid="0">
      <p:cViewPr varScale="1">
        <p:scale>
          <a:sx n="72" d="100"/>
          <a:sy n="72" d="100"/>
        </p:scale>
        <p:origin x="47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Виктория Мешковая" userId="30cc52346335888d" providerId="LiveId" clId="{59240F38-7D79-46A9-A59E-63CF6FA6B14F}"/>
    <pc:docChg chg="undo custSel addSld delSld modSld sldOrd">
      <pc:chgData name="Виктория Мешковая" userId="30cc52346335888d" providerId="LiveId" clId="{59240F38-7D79-46A9-A59E-63CF6FA6B14F}" dt="2021-03-19T16:32:11.204" v="2894" actId="20577"/>
      <pc:docMkLst>
        <pc:docMk/>
      </pc:docMkLst>
      <pc:sldChg chg="addSp delSp modSp mod modAnim">
        <pc:chgData name="Виктория Мешковая" userId="30cc52346335888d" providerId="LiveId" clId="{59240F38-7D79-46A9-A59E-63CF6FA6B14F}" dt="2021-03-18T15:15:35.529" v="1128"/>
        <pc:sldMkLst>
          <pc:docMk/>
          <pc:sldMk cId="707442280" sldId="267"/>
        </pc:sldMkLst>
        <pc:spChg chg="add mod">
          <ac:chgData name="Виктория Мешковая" userId="30cc52346335888d" providerId="LiveId" clId="{59240F38-7D79-46A9-A59E-63CF6FA6B14F}" dt="2021-03-18T14:28:19.922" v="307" actId="20577"/>
          <ac:spMkLst>
            <pc:docMk/>
            <pc:sldMk cId="707442280" sldId="267"/>
            <ac:spMk id="7" creationId="{2016C67C-95B9-4328-9221-930AB226766A}"/>
          </ac:spMkLst>
        </pc:spChg>
        <pc:spChg chg="mod">
          <ac:chgData name="Виктория Мешковая" userId="30cc52346335888d" providerId="LiveId" clId="{59240F38-7D79-46A9-A59E-63CF6FA6B14F}" dt="2021-03-18T14:27:14.413" v="297" actId="313"/>
          <ac:spMkLst>
            <pc:docMk/>
            <pc:sldMk cId="707442280" sldId="267"/>
            <ac:spMk id="13" creationId="{F2EB12AC-BF08-4F68-91C6-AADEAE441B8E}"/>
          </ac:spMkLst>
        </pc:spChg>
        <pc:spChg chg="mod">
          <ac:chgData name="Виктория Мешковая" userId="30cc52346335888d" providerId="LiveId" clId="{59240F38-7D79-46A9-A59E-63CF6FA6B14F}" dt="2021-03-18T14:27:20.694" v="301" actId="20577"/>
          <ac:spMkLst>
            <pc:docMk/>
            <pc:sldMk cId="707442280" sldId="267"/>
            <ac:spMk id="15" creationId="{178ED540-6F14-4477-AF34-A05D27D9FCB7}"/>
          </ac:spMkLst>
        </pc:spChg>
        <pc:spChg chg="mod">
          <ac:chgData name="Виктория Мешковая" userId="30cc52346335888d" providerId="LiveId" clId="{59240F38-7D79-46A9-A59E-63CF6FA6B14F}" dt="2021-03-18T14:27:17.460" v="299" actId="20577"/>
          <ac:spMkLst>
            <pc:docMk/>
            <pc:sldMk cId="707442280" sldId="267"/>
            <ac:spMk id="16" creationId="{CEEA515B-CD5E-4DDC-A4BB-C5BCB8F67398}"/>
          </ac:spMkLst>
        </pc:spChg>
        <pc:spChg chg="add mod">
          <ac:chgData name="Виктория Мешковая" userId="30cc52346335888d" providerId="LiveId" clId="{59240F38-7D79-46A9-A59E-63CF6FA6B14F}" dt="2021-03-18T14:29:19.587" v="332" actId="20577"/>
          <ac:spMkLst>
            <pc:docMk/>
            <pc:sldMk cId="707442280" sldId="267"/>
            <ac:spMk id="27" creationId="{380E9EA4-8182-49D9-AC9B-F2B3ECC48088}"/>
          </ac:spMkLst>
        </pc:spChg>
        <pc:spChg chg="add mod">
          <ac:chgData name="Виктория Мешковая" userId="30cc52346335888d" providerId="LiveId" clId="{59240F38-7D79-46A9-A59E-63CF6FA6B14F}" dt="2021-03-18T14:29:48.932" v="375" actId="20577"/>
          <ac:spMkLst>
            <pc:docMk/>
            <pc:sldMk cId="707442280" sldId="267"/>
            <ac:spMk id="29" creationId="{DA5C6185-5A29-49A2-968F-8FB40DB5E4A0}"/>
          </ac:spMkLst>
        </pc:spChg>
        <pc:spChg chg="add del mod">
          <ac:chgData name="Виктория Мешковая" userId="30cc52346335888d" providerId="LiveId" clId="{59240F38-7D79-46A9-A59E-63CF6FA6B14F}" dt="2021-03-18T14:29:08.839" v="322" actId="478"/>
          <ac:spMkLst>
            <pc:docMk/>
            <pc:sldMk cId="707442280" sldId="267"/>
            <ac:spMk id="30" creationId="{D35E9ADA-CABC-488B-931F-A15960E72FDB}"/>
          </ac:spMkLst>
        </pc:spChg>
        <pc:spChg chg="add del mod">
          <ac:chgData name="Виктория Мешковая" userId="30cc52346335888d" providerId="LiveId" clId="{59240F38-7D79-46A9-A59E-63CF6FA6B14F}" dt="2021-03-18T14:29:08.839" v="322" actId="478"/>
          <ac:spMkLst>
            <pc:docMk/>
            <pc:sldMk cId="707442280" sldId="267"/>
            <ac:spMk id="31" creationId="{95D21319-50D0-4706-8A86-28984B429634}"/>
          </ac:spMkLst>
        </pc:spChg>
        <pc:spChg chg="add del mod">
          <ac:chgData name="Виктория Мешковая" userId="30cc52346335888d" providerId="LiveId" clId="{59240F38-7D79-46A9-A59E-63CF6FA6B14F}" dt="2021-03-18T14:29:21.711" v="333" actId="478"/>
          <ac:spMkLst>
            <pc:docMk/>
            <pc:sldMk cId="707442280" sldId="267"/>
            <ac:spMk id="34" creationId="{17C979D4-1A01-4224-B6FF-35543BE446A5}"/>
          </ac:spMkLst>
        </pc:spChg>
        <pc:picChg chg="add mod">
          <ac:chgData name="Виктория Мешковая" userId="30cc52346335888d" providerId="LiveId" clId="{59240F38-7D79-46A9-A59E-63CF6FA6B14F}" dt="2021-03-18T14:28:01.834" v="304"/>
          <ac:picMkLst>
            <pc:docMk/>
            <pc:sldMk cId="707442280" sldId="267"/>
            <ac:picMk id="8" creationId="{EDD713E7-B442-4F54-B8ED-8591879063BF}"/>
          </ac:picMkLst>
        </pc:picChg>
        <pc:picChg chg="add del mod">
          <ac:chgData name="Виктория Мешковая" userId="30cc52346335888d" providerId="LiveId" clId="{59240F38-7D79-46A9-A59E-63CF6FA6B14F}" dt="2021-03-18T14:29:04.624" v="319" actId="478"/>
          <ac:picMkLst>
            <pc:docMk/>
            <pc:sldMk cId="707442280" sldId="267"/>
            <ac:picMk id="10" creationId="{5341C32C-5AE2-40BE-BF43-F70D7C41A7A4}"/>
          </ac:picMkLst>
        </pc:picChg>
        <pc:picChg chg="add mod">
          <ac:chgData name="Виктория Мешковая" userId="30cc52346335888d" providerId="LiveId" clId="{59240F38-7D79-46A9-A59E-63CF6FA6B14F}" dt="2021-03-18T14:28:34.384" v="308" actId="1076"/>
          <ac:picMkLst>
            <pc:docMk/>
            <pc:sldMk cId="707442280" sldId="267"/>
            <ac:picMk id="12" creationId="{91C13BA0-3F40-41D0-A3E1-FA55DA1A7833}"/>
          </ac:picMkLst>
        </pc:picChg>
        <pc:picChg chg="add del mod">
          <ac:chgData name="Виктория Мешковая" userId="30cc52346335888d" providerId="LiveId" clId="{59240F38-7D79-46A9-A59E-63CF6FA6B14F}" dt="2021-03-18T14:29:03.489" v="318" actId="478"/>
          <ac:picMkLst>
            <pc:docMk/>
            <pc:sldMk cId="707442280" sldId="267"/>
            <ac:picMk id="14" creationId="{F585A581-A449-423B-B8AC-6612C258B8B6}"/>
          </ac:picMkLst>
        </pc:picChg>
        <pc:picChg chg="add mod">
          <ac:chgData name="Виктория Мешковая" userId="30cc52346335888d" providerId="LiveId" clId="{59240F38-7D79-46A9-A59E-63CF6FA6B14F}" dt="2021-03-18T14:28:43.540" v="312" actId="1076"/>
          <ac:picMkLst>
            <pc:docMk/>
            <pc:sldMk cId="707442280" sldId="267"/>
            <ac:picMk id="17" creationId="{0E965278-1CD2-4073-8AC9-D7D8FEF0C03E}"/>
          </ac:picMkLst>
        </pc:picChg>
        <pc:picChg chg="add del mod">
          <ac:chgData name="Виктория Мешковая" userId="30cc52346335888d" providerId="LiveId" clId="{59240F38-7D79-46A9-A59E-63CF6FA6B14F}" dt="2021-03-18T14:29:05.292" v="320" actId="478"/>
          <ac:picMkLst>
            <pc:docMk/>
            <pc:sldMk cId="707442280" sldId="267"/>
            <ac:picMk id="18" creationId="{41D9C0C0-0BA0-4A3F-B2EE-D4EA67BC9435}"/>
          </ac:picMkLst>
        </pc:picChg>
        <pc:picChg chg="add del mod">
          <ac:chgData name="Виктория Мешковая" userId="30cc52346335888d" providerId="LiveId" clId="{59240F38-7D79-46A9-A59E-63CF6FA6B14F}" dt="2021-03-18T14:29:06.214" v="321" actId="478"/>
          <ac:picMkLst>
            <pc:docMk/>
            <pc:sldMk cId="707442280" sldId="267"/>
            <ac:picMk id="19" creationId="{6A6B1E08-BD8C-428C-8FBD-233BC1207AA8}"/>
          </ac:picMkLst>
        </pc:picChg>
        <pc:picChg chg="add mod">
          <ac:chgData name="Виктория Мешковая" userId="30cc52346335888d" providerId="LiveId" clId="{59240F38-7D79-46A9-A59E-63CF6FA6B14F}" dt="2021-03-18T14:28:39.228" v="310" actId="1076"/>
          <ac:picMkLst>
            <pc:docMk/>
            <pc:sldMk cId="707442280" sldId="267"/>
            <ac:picMk id="20" creationId="{108BFF89-EA16-468B-9AA5-BD52D63C7C99}"/>
          </ac:picMkLst>
        </pc:picChg>
        <pc:picChg chg="add mod">
          <ac:chgData name="Виктория Мешковая" userId="30cc52346335888d" providerId="LiveId" clId="{59240F38-7D79-46A9-A59E-63CF6FA6B14F}" dt="2021-03-18T14:28:58.530" v="317" actId="1076"/>
          <ac:picMkLst>
            <pc:docMk/>
            <pc:sldMk cId="707442280" sldId="267"/>
            <ac:picMk id="21" creationId="{25669C47-BA0E-4F69-8E6F-9C4AFE0F4C90}"/>
          </ac:picMkLst>
        </pc:picChg>
        <pc:picChg chg="add del mod">
          <ac:chgData name="Виктория Мешковая" userId="30cc52346335888d" providerId="LiveId" clId="{59240F38-7D79-46A9-A59E-63CF6FA6B14F}" dt="2021-03-18T14:29:08.839" v="322" actId="478"/>
          <ac:picMkLst>
            <pc:docMk/>
            <pc:sldMk cId="707442280" sldId="267"/>
            <ac:picMk id="22" creationId="{CDF572AF-8328-46FC-B6D0-55B97AFBF0DD}"/>
          </ac:picMkLst>
        </pc:picChg>
        <pc:picChg chg="add mod">
          <ac:chgData name="Виктория Мешковая" userId="30cc52346335888d" providerId="LiveId" clId="{59240F38-7D79-46A9-A59E-63CF6FA6B14F}" dt="2021-03-18T14:28:56.296" v="316" actId="1076"/>
          <ac:picMkLst>
            <pc:docMk/>
            <pc:sldMk cId="707442280" sldId="267"/>
            <ac:picMk id="23" creationId="{A1406FAA-4021-41C5-B1D9-0145E47EFF42}"/>
          </ac:picMkLst>
        </pc:picChg>
        <pc:picChg chg="add mod">
          <ac:chgData name="Виктория Мешковая" userId="30cc52346335888d" providerId="LiveId" clId="{59240F38-7D79-46A9-A59E-63CF6FA6B14F}" dt="2021-03-18T14:28:41.118" v="311" actId="1076"/>
          <ac:picMkLst>
            <pc:docMk/>
            <pc:sldMk cId="707442280" sldId="267"/>
            <ac:picMk id="24" creationId="{FD7316E1-F8E5-43AA-AEC8-6075A7B4F27C}"/>
          </ac:picMkLst>
        </pc:picChg>
        <pc:picChg chg="add mod">
          <ac:chgData name="Виктория Мешковая" userId="30cc52346335888d" providerId="LiveId" clId="{59240F38-7D79-46A9-A59E-63CF6FA6B14F}" dt="2021-03-18T14:28:53.874" v="315" actId="1076"/>
          <ac:picMkLst>
            <pc:docMk/>
            <pc:sldMk cId="707442280" sldId="267"/>
            <ac:picMk id="25" creationId="{5627AB3F-80BB-4617-A3E5-795C83C8D534}"/>
          </ac:picMkLst>
        </pc:picChg>
        <pc:picChg chg="add del mod">
          <ac:chgData name="Виктория Мешковая" userId="30cc52346335888d" providerId="LiveId" clId="{59240F38-7D79-46A9-A59E-63CF6FA6B14F}" dt="2021-03-18T14:29:08.839" v="322" actId="478"/>
          <ac:picMkLst>
            <pc:docMk/>
            <pc:sldMk cId="707442280" sldId="267"/>
            <ac:picMk id="26" creationId="{4FC15B60-E398-4A8F-8A13-4C40E12B3CFD}"/>
          </ac:picMkLst>
        </pc:picChg>
        <pc:picChg chg="add mod">
          <ac:chgData name="Виктория Мешковая" userId="30cc52346335888d" providerId="LiveId" clId="{59240F38-7D79-46A9-A59E-63CF6FA6B14F}" dt="2021-03-18T14:29:23.555" v="334" actId="1076"/>
          <ac:picMkLst>
            <pc:docMk/>
            <pc:sldMk cId="707442280" sldId="267"/>
            <ac:picMk id="28" creationId="{C93EC061-1E6A-480E-A12B-8AF8A9F27CB5}"/>
          </ac:picMkLst>
        </pc:picChg>
        <pc:picChg chg="add del mod">
          <ac:chgData name="Виктория Мешковая" userId="30cc52346335888d" providerId="LiveId" clId="{59240F38-7D79-46A9-A59E-63CF6FA6B14F}" dt="2021-03-18T14:29:08.839" v="322" actId="478"/>
          <ac:picMkLst>
            <pc:docMk/>
            <pc:sldMk cId="707442280" sldId="267"/>
            <ac:picMk id="32" creationId="{EDA36DCA-7F4E-49E9-8F20-F78EF047B2A6}"/>
          </ac:picMkLst>
        </pc:picChg>
        <pc:picChg chg="add del mod">
          <ac:chgData name="Виктория Мешковая" userId="30cc52346335888d" providerId="LiveId" clId="{59240F38-7D79-46A9-A59E-63CF6FA6B14F}" dt="2021-03-18T14:29:08.839" v="322" actId="478"/>
          <ac:picMkLst>
            <pc:docMk/>
            <pc:sldMk cId="707442280" sldId="267"/>
            <ac:picMk id="33" creationId="{BDFDBF96-1F94-4866-9489-AD87AC520B68}"/>
          </ac:picMkLst>
        </pc:picChg>
        <pc:picChg chg="add mod">
          <ac:chgData name="Виктория Мешковая" userId="30cc52346335888d" providerId="LiveId" clId="{59240F38-7D79-46A9-A59E-63CF6FA6B14F}" dt="2021-03-18T14:28:50.619" v="314" actId="1076"/>
          <ac:picMkLst>
            <pc:docMk/>
            <pc:sldMk cId="707442280" sldId="267"/>
            <ac:picMk id="35" creationId="{D25EF4D3-F0F8-4CE3-A125-664133B4AA70}"/>
          </ac:picMkLst>
        </pc:picChg>
        <pc:picChg chg="add mod">
          <ac:chgData name="Виктория Мешковая" userId="30cc52346335888d" providerId="LiveId" clId="{59240F38-7D79-46A9-A59E-63CF6FA6B14F}" dt="2021-03-18T14:30:33.738" v="399" actId="1076"/>
          <ac:picMkLst>
            <pc:docMk/>
            <pc:sldMk cId="707442280" sldId="267"/>
            <ac:picMk id="3074" creationId="{3B363AD7-8D96-43BD-96FD-58D2987D769E}"/>
          </ac:picMkLst>
        </pc:picChg>
      </pc:sldChg>
      <pc:sldChg chg="ord">
        <pc:chgData name="Виктория Мешковая" userId="30cc52346335888d" providerId="LiveId" clId="{59240F38-7D79-46A9-A59E-63CF6FA6B14F}" dt="2021-03-18T14:12:11.143" v="98"/>
        <pc:sldMkLst>
          <pc:docMk/>
          <pc:sldMk cId="2402935759" sldId="272"/>
        </pc:sldMkLst>
      </pc:sldChg>
      <pc:sldChg chg="modSp mod">
        <pc:chgData name="Виктория Мешковая" userId="30cc52346335888d" providerId="LiveId" clId="{59240F38-7D79-46A9-A59E-63CF6FA6B14F}" dt="2021-03-18T14:12:08.027" v="96" actId="20577"/>
        <pc:sldMkLst>
          <pc:docMk/>
          <pc:sldMk cId="2955501142" sldId="296"/>
        </pc:sldMkLst>
        <pc:spChg chg="mod">
          <ac:chgData name="Виктория Мешковая" userId="30cc52346335888d" providerId="LiveId" clId="{59240F38-7D79-46A9-A59E-63CF6FA6B14F}" dt="2021-03-18T14:12:08.027" v="96" actId="20577"/>
          <ac:spMkLst>
            <pc:docMk/>
            <pc:sldMk cId="2955501142" sldId="296"/>
            <ac:spMk id="6" creationId="{7E9AD7A8-C333-43D0-BF79-22F80C7E4490}"/>
          </ac:spMkLst>
        </pc:spChg>
      </pc:sldChg>
      <pc:sldChg chg="addSp delSp modSp mod modAnim">
        <pc:chgData name="Виктория Мешковая" userId="30cc52346335888d" providerId="LiveId" clId="{59240F38-7D79-46A9-A59E-63CF6FA6B14F}" dt="2021-03-18T16:03:36.995" v="1469"/>
        <pc:sldMkLst>
          <pc:docMk/>
          <pc:sldMk cId="3709403825" sldId="669"/>
        </pc:sldMkLst>
        <pc:spChg chg="add mod">
          <ac:chgData name="Виктория Мешковая" userId="30cc52346335888d" providerId="LiveId" clId="{59240F38-7D79-46A9-A59E-63CF6FA6B14F}" dt="2021-03-18T15:56:27.560" v="1298" actId="20577"/>
          <ac:spMkLst>
            <pc:docMk/>
            <pc:sldMk cId="3709403825" sldId="669"/>
            <ac:spMk id="2" creationId="{AE1B3E7C-6703-413C-B11E-6783C86F9FF9}"/>
          </ac:spMkLst>
        </pc:spChg>
        <pc:spChg chg="add mod">
          <ac:chgData name="Виктория Мешковая" userId="30cc52346335888d" providerId="LiveId" clId="{59240F38-7D79-46A9-A59E-63CF6FA6B14F}" dt="2021-03-18T15:57:06.539" v="1312" actId="14100"/>
          <ac:spMkLst>
            <pc:docMk/>
            <pc:sldMk cId="3709403825" sldId="669"/>
            <ac:spMk id="3" creationId="{31731536-AB8D-47A2-A5D8-6088BA9764B3}"/>
          </ac:spMkLst>
        </pc:spChg>
        <pc:spChg chg="add del mod">
          <ac:chgData name="Виктория Мешковая" userId="30cc52346335888d" providerId="LiveId" clId="{59240F38-7D79-46A9-A59E-63CF6FA6B14F}" dt="2021-03-18T15:57:31.676" v="1322" actId="478"/>
          <ac:spMkLst>
            <pc:docMk/>
            <pc:sldMk cId="3709403825" sldId="669"/>
            <ac:spMk id="10" creationId="{BF8086DC-C3B3-4758-BCE1-058A4E82087C}"/>
          </ac:spMkLst>
        </pc:spChg>
        <pc:spChg chg="add del mod">
          <ac:chgData name="Виктория Мешковая" userId="30cc52346335888d" providerId="LiveId" clId="{59240F38-7D79-46A9-A59E-63CF6FA6B14F}" dt="2021-03-18T15:57:31.676" v="1322" actId="478"/>
          <ac:spMkLst>
            <pc:docMk/>
            <pc:sldMk cId="3709403825" sldId="669"/>
            <ac:spMk id="12" creationId="{E1840901-BF31-4517-A9A0-5ACE88AB1B31}"/>
          </ac:spMkLst>
        </pc:spChg>
        <pc:spChg chg="mod">
          <ac:chgData name="Виктория Мешковая" userId="30cc52346335888d" providerId="LiveId" clId="{59240F38-7D79-46A9-A59E-63CF6FA6B14F}" dt="2021-03-18T15:53:25.007" v="1219" actId="313"/>
          <ac:spMkLst>
            <pc:docMk/>
            <pc:sldMk cId="3709403825" sldId="669"/>
            <ac:spMk id="13" creationId="{F2EB12AC-BF08-4F68-91C6-AADEAE441B8E}"/>
          </ac:spMkLst>
        </pc:spChg>
        <pc:spChg chg="add del mod">
          <ac:chgData name="Виктория Мешковая" userId="30cc52346335888d" providerId="LiveId" clId="{59240F38-7D79-46A9-A59E-63CF6FA6B14F}" dt="2021-03-18T15:57:33.020" v="1323" actId="478"/>
          <ac:spMkLst>
            <pc:docMk/>
            <pc:sldMk cId="3709403825" sldId="669"/>
            <ac:spMk id="14" creationId="{D5834EC7-EDB4-4050-BDCF-F2065FE97C76}"/>
          </ac:spMkLst>
        </pc:spChg>
        <pc:spChg chg="mod">
          <ac:chgData name="Виктория Мешковая" userId="30cc52346335888d" providerId="LiveId" clId="{59240F38-7D79-46A9-A59E-63CF6FA6B14F}" dt="2021-03-18T15:52:46.970" v="1185" actId="20577"/>
          <ac:spMkLst>
            <pc:docMk/>
            <pc:sldMk cId="3709403825" sldId="669"/>
            <ac:spMk id="15" creationId="{178ED540-6F14-4477-AF34-A05D27D9FCB7}"/>
          </ac:spMkLst>
        </pc:spChg>
        <pc:spChg chg="add del mod">
          <ac:chgData name="Виктория Мешковая" userId="30cc52346335888d" providerId="LiveId" clId="{59240F38-7D79-46A9-A59E-63CF6FA6B14F}" dt="2021-03-18T15:57:25.245" v="1320" actId="478"/>
          <ac:spMkLst>
            <pc:docMk/>
            <pc:sldMk cId="3709403825" sldId="669"/>
            <ac:spMk id="17" creationId="{F77E0AC0-1DDC-4276-ABE0-F5EE02B8C124}"/>
          </ac:spMkLst>
        </pc:spChg>
        <pc:spChg chg="add mod">
          <ac:chgData name="Виктория Мешковая" userId="30cc52346335888d" providerId="LiveId" clId="{59240F38-7D79-46A9-A59E-63CF6FA6B14F}" dt="2021-03-18T15:57:37.287" v="1326" actId="20577"/>
          <ac:spMkLst>
            <pc:docMk/>
            <pc:sldMk cId="3709403825" sldId="669"/>
            <ac:spMk id="18" creationId="{0E070109-E81E-4040-A341-34DEE84C415D}"/>
          </ac:spMkLst>
        </pc:spChg>
        <pc:spChg chg="add mod">
          <ac:chgData name="Виктория Мешковая" userId="30cc52346335888d" providerId="LiveId" clId="{59240F38-7D79-46A9-A59E-63CF6FA6B14F}" dt="2021-03-18T15:57:40.912" v="1328" actId="20577"/>
          <ac:spMkLst>
            <pc:docMk/>
            <pc:sldMk cId="3709403825" sldId="669"/>
            <ac:spMk id="19" creationId="{B8119ABA-3FC3-4244-A937-78C7536356E0}"/>
          </ac:spMkLst>
        </pc:spChg>
        <pc:spChg chg="add mod">
          <ac:chgData name="Виктория Мешковая" userId="30cc52346335888d" providerId="LiveId" clId="{59240F38-7D79-46A9-A59E-63CF6FA6B14F}" dt="2021-03-18T15:57:42.992" v="1329" actId="20577"/>
          <ac:spMkLst>
            <pc:docMk/>
            <pc:sldMk cId="3709403825" sldId="669"/>
            <ac:spMk id="20" creationId="{31B5F47C-89EF-4AFA-A278-9E0124032F4C}"/>
          </ac:spMkLst>
        </pc:spChg>
        <pc:spChg chg="add mod">
          <ac:chgData name="Виктория Мешковая" userId="30cc52346335888d" providerId="LiveId" clId="{59240F38-7D79-46A9-A59E-63CF6FA6B14F}" dt="2021-03-18T15:57:47.195" v="1331" actId="20577"/>
          <ac:spMkLst>
            <pc:docMk/>
            <pc:sldMk cId="3709403825" sldId="669"/>
            <ac:spMk id="21" creationId="{379065D3-A4AB-4168-9C7E-AE265062A05B}"/>
          </ac:spMkLst>
        </pc:spChg>
        <pc:spChg chg="add mod">
          <ac:chgData name="Виктория Мешковая" userId="30cc52346335888d" providerId="LiveId" clId="{59240F38-7D79-46A9-A59E-63CF6FA6B14F}" dt="2021-03-18T16:02:30.014" v="1443" actId="1076"/>
          <ac:spMkLst>
            <pc:docMk/>
            <pc:sldMk cId="3709403825" sldId="669"/>
            <ac:spMk id="22" creationId="{727A1ECE-F0B8-473B-8DE8-424BC2455C6E}"/>
          </ac:spMkLst>
        </pc:spChg>
        <pc:spChg chg="add mod">
          <ac:chgData name="Виктория Мешковая" userId="30cc52346335888d" providerId="LiveId" clId="{59240F38-7D79-46A9-A59E-63CF6FA6B14F}" dt="2021-03-18T16:02:20.446" v="1439" actId="20577"/>
          <ac:spMkLst>
            <pc:docMk/>
            <pc:sldMk cId="3709403825" sldId="669"/>
            <ac:spMk id="23" creationId="{00A1A776-DBD8-4FA3-B660-9A90C019A66A}"/>
          </ac:spMkLst>
        </pc:spChg>
        <pc:spChg chg="add mod">
          <ac:chgData name="Виктория Мешковая" userId="30cc52346335888d" providerId="LiveId" clId="{59240F38-7D79-46A9-A59E-63CF6FA6B14F}" dt="2021-03-18T16:02:23.993" v="1441" actId="20577"/>
          <ac:spMkLst>
            <pc:docMk/>
            <pc:sldMk cId="3709403825" sldId="669"/>
            <ac:spMk id="24" creationId="{FB88AFF2-4CBF-430B-9537-96F453635B0D}"/>
          </ac:spMkLst>
        </pc:spChg>
        <pc:spChg chg="add mod">
          <ac:chgData name="Виктория Мешковая" userId="30cc52346335888d" providerId="LiveId" clId="{59240F38-7D79-46A9-A59E-63CF6FA6B14F}" dt="2021-03-18T16:02:53.360" v="1455" actId="1076"/>
          <ac:spMkLst>
            <pc:docMk/>
            <pc:sldMk cId="3709403825" sldId="669"/>
            <ac:spMk id="25" creationId="{E2478590-54A6-4BC8-A058-356406348F36}"/>
          </ac:spMkLst>
        </pc:spChg>
        <pc:spChg chg="add mod">
          <ac:chgData name="Виктория Мешковая" userId="30cc52346335888d" providerId="LiveId" clId="{59240F38-7D79-46A9-A59E-63CF6FA6B14F}" dt="2021-03-18T16:02:59.362" v="1457" actId="1076"/>
          <ac:spMkLst>
            <pc:docMk/>
            <pc:sldMk cId="3709403825" sldId="669"/>
            <ac:spMk id="26" creationId="{077EA6CC-90D0-4167-9798-739B9F9D7ECF}"/>
          </ac:spMkLst>
        </pc:spChg>
        <pc:spChg chg="add mod">
          <ac:chgData name="Виктория Мешковая" userId="30cc52346335888d" providerId="LiveId" clId="{59240F38-7D79-46A9-A59E-63CF6FA6B14F}" dt="2021-03-18T16:03:02.818" v="1459" actId="20577"/>
          <ac:spMkLst>
            <pc:docMk/>
            <pc:sldMk cId="3709403825" sldId="669"/>
            <ac:spMk id="27" creationId="{C1FB7170-BACC-4BED-82CE-4B7497A8AAF8}"/>
          </ac:spMkLst>
        </pc:spChg>
      </pc:sldChg>
      <pc:sldChg chg="modSp mod">
        <pc:chgData name="Виктория Мешковая" userId="30cc52346335888d" providerId="LiveId" clId="{59240F38-7D79-46A9-A59E-63CF6FA6B14F}" dt="2021-03-19T08:18:01.815" v="2891" actId="20577"/>
        <pc:sldMkLst>
          <pc:docMk/>
          <pc:sldMk cId="2949945330" sldId="684"/>
        </pc:sldMkLst>
        <pc:spChg chg="mod">
          <ac:chgData name="Виктория Мешковая" userId="30cc52346335888d" providerId="LiveId" clId="{59240F38-7D79-46A9-A59E-63CF6FA6B14F}" dt="2021-03-19T08:18:01.815" v="2891" actId="20577"/>
          <ac:spMkLst>
            <pc:docMk/>
            <pc:sldMk cId="2949945330" sldId="684"/>
            <ac:spMk id="6" creationId="{7E9AD7A8-C333-43D0-BF79-22F80C7E4490}"/>
          </ac:spMkLst>
        </pc:spChg>
      </pc:sldChg>
      <pc:sldChg chg="addSp modSp mod">
        <pc:chgData name="Виктория Мешковая" userId="30cc52346335888d" providerId="LiveId" clId="{59240F38-7D79-46A9-A59E-63CF6FA6B14F}" dt="2021-03-19T16:28:41.807" v="2892" actId="1076"/>
        <pc:sldMkLst>
          <pc:docMk/>
          <pc:sldMk cId="3567537876" sldId="711"/>
        </pc:sldMkLst>
        <pc:spChg chg="mod">
          <ac:chgData name="Виктория Мешковая" userId="30cc52346335888d" providerId="LiveId" clId="{59240F38-7D79-46A9-A59E-63CF6FA6B14F}" dt="2021-03-18T14:05:31.824" v="2" actId="20577"/>
          <ac:spMkLst>
            <pc:docMk/>
            <pc:sldMk cId="3567537876" sldId="711"/>
            <ac:spMk id="5" creationId="{00000000-0000-0000-0000-000000000000}"/>
          </ac:spMkLst>
        </pc:spChg>
        <pc:spChg chg="mod">
          <ac:chgData name="Виктория Мешковая" userId="30cc52346335888d" providerId="LiveId" clId="{59240F38-7D79-46A9-A59E-63CF6FA6B14F}" dt="2021-03-18T14:05:56.217" v="10" actId="20577"/>
          <ac:spMkLst>
            <pc:docMk/>
            <pc:sldMk cId="3567537876" sldId="711"/>
            <ac:spMk id="6" creationId="{12F046DE-3790-462A-84B5-B69D920A9BBB}"/>
          </ac:spMkLst>
        </pc:spChg>
        <pc:spChg chg="add mod">
          <ac:chgData name="Виктория Мешковая" userId="30cc52346335888d" providerId="LiveId" clId="{59240F38-7D79-46A9-A59E-63CF6FA6B14F}" dt="2021-03-19T16:28:41.807" v="2892" actId="1076"/>
          <ac:spMkLst>
            <pc:docMk/>
            <pc:sldMk cId="3567537876" sldId="711"/>
            <ac:spMk id="9" creationId="{928F91E1-5B14-4281-9784-B304DDE9DCA6}"/>
          </ac:spMkLst>
        </pc:spChg>
      </pc:sldChg>
      <pc:sldChg chg="delSp modSp mod modAnim">
        <pc:chgData name="Виктория Мешковая" userId="30cc52346335888d" providerId="LiveId" clId="{59240F38-7D79-46A9-A59E-63CF6FA6B14F}" dt="2021-03-18T15:16:09.523" v="1140"/>
        <pc:sldMkLst>
          <pc:docMk/>
          <pc:sldMk cId="316979594" sldId="1260"/>
        </pc:sldMkLst>
        <pc:spChg chg="mod">
          <ac:chgData name="Виктория Мешковая" userId="30cc52346335888d" providerId="LiveId" clId="{59240F38-7D79-46A9-A59E-63CF6FA6B14F}" dt="2021-03-18T14:33:26.749" v="434" actId="20577"/>
          <ac:spMkLst>
            <pc:docMk/>
            <pc:sldMk cId="316979594" sldId="1260"/>
            <ac:spMk id="10" creationId="{084840A9-20A8-4D70-9FFB-BC73CE77260B}"/>
          </ac:spMkLst>
        </pc:spChg>
        <pc:spChg chg="mod">
          <ac:chgData name="Виктория Мешковая" userId="30cc52346335888d" providerId="LiveId" clId="{59240F38-7D79-46A9-A59E-63CF6FA6B14F}" dt="2021-03-18T14:33:46.009" v="459" actId="20577"/>
          <ac:spMkLst>
            <pc:docMk/>
            <pc:sldMk cId="316979594" sldId="1260"/>
            <ac:spMk id="12" creationId="{04DF3FF1-66D8-4975-AA40-6C922BDDBB3A}"/>
          </ac:spMkLst>
        </pc:spChg>
        <pc:spChg chg="mod">
          <ac:chgData name="Виктория Мешковая" userId="30cc52346335888d" providerId="LiveId" clId="{59240F38-7D79-46A9-A59E-63CF6FA6B14F}" dt="2021-03-18T14:33:59.365" v="474" actId="20577"/>
          <ac:spMkLst>
            <pc:docMk/>
            <pc:sldMk cId="316979594" sldId="1260"/>
            <ac:spMk id="14" creationId="{341857E1-8EC4-4475-8A5A-C2A37A4C84B2}"/>
          </ac:spMkLst>
        </pc:spChg>
        <pc:spChg chg="del">
          <ac:chgData name="Виктория Мешковая" userId="30cc52346335888d" providerId="LiveId" clId="{59240F38-7D79-46A9-A59E-63CF6FA6B14F}" dt="2021-03-18T14:34:40.225" v="491" actId="478"/>
          <ac:spMkLst>
            <pc:docMk/>
            <pc:sldMk cId="316979594" sldId="1260"/>
            <ac:spMk id="58" creationId="{D64E3A41-C3F5-4280-9580-F9F18BAFF885}"/>
          </ac:spMkLst>
        </pc:spChg>
        <pc:spChg chg="mod">
          <ac:chgData name="Виктория Мешковая" userId="30cc52346335888d" providerId="LiveId" clId="{59240F38-7D79-46A9-A59E-63CF6FA6B14F}" dt="2021-03-18T14:35:24.537" v="544" actId="20577"/>
          <ac:spMkLst>
            <pc:docMk/>
            <pc:sldMk cId="316979594" sldId="1260"/>
            <ac:spMk id="60" creationId="{EE3C565A-FEE7-4111-992F-82DF227DE1DF}"/>
          </ac:spMkLst>
        </pc:spChg>
        <pc:spChg chg="mod">
          <ac:chgData name="Виктория Мешковая" userId="30cc52346335888d" providerId="LiveId" clId="{59240F38-7D79-46A9-A59E-63CF6FA6B14F}" dt="2021-03-18T14:34:36.475" v="490" actId="20577"/>
          <ac:spMkLst>
            <pc:docMk/>
            <pc:sldMk cId="316979594" sldId="1260"/>
            <ac:spMk id="108" creationId="{1734892C-38CF-4C16-84D9-B4FBC35B2FC2}"/>
          </ac:spMkLst>
        </pc:spChg>
        <pc:picChg chg="mod">
          <ac:chgData name="Виктория Мешковая" userId="30cc52346335888d" providerId="LiveId" clId="{59240F38-7D79-46A9-A59E-63CF6FA6B14F}" dt="2021-03-18T14:34:04.272" v="475" actId="1076"/>
          <ac:picMkLst>
            <pc:docMk/>
            <pc:sldMk cId="316979594" sldId="1260"/>
            <ac:picMk id="17" creationId="{E91A0208-7B68-4370-803A-2FCD5B6BDEEE}"/>
          </ac:picMkLst>
        </pc:picChg>
        <pc:picChg chg="mod">
          <ac:chgData name="Виктория Мешковая" userId="30cc52346335888d" providerId="LiveId" clId="{59240F38-7D79-46A9-A59E-63CF6FA6B14F}" dt="2021-03-18T14:34:08.444" v="476" actId="1076"/>
          <ac:picMkLst>
            <pc:docMk/>
            <pc:sldMk cId="316979594" sldId="1260"/>
            <ac:picMk id="19" creationId="{D5F23C1E-C0BE-4AAC-8598-2CB902E45340}"/>
          </ac:picMkLst>
        </pc:picChg>
        <pc:picChg chg="mod">
          <ac:chgData name="Виктория Мешковая" userId="30cc52346335888d" providerId="LiveId" clId="{59240F38-7D79-46A9-A59E-63CF6FA6B14F}" dt="2021-03-18T14:34:21.381" v="480" actId="1076"/>
          <ac:picMkLst>
            <pc:docMk/>
            <pc:sldMk cId="316979594" sldId="1260"/>
            <ac:picMk id="30" creationId="{8A33385F-3619-4D87-B0CA-FA70EC8336E7}"/>
          </ac:picMkLst>
        </pc:picChg>
        <pc:picChg chg="mod">
          <ac:chgData name="Виктория Мешковая" userId="30cc52346335888d" providerId="LiveId" clId="{59240F38-7D79-46A9-A59E-63CF6FA6B14F}" dt="2021-03-18T14:34:13.960" v="478" actId="1076"/>
          <ac:picMkLst>
            <pc:docMk/>
            <pc:sldMk cId="316979594" sldId="1260"/>
            <ac:picMk id="31" creationId="{2C14A38D-52CC-4C81-A575-BD117F9C70C2}"/>
          </ac:picMkLst>
        </pc:picChg>
        <pc:picChg chg="mod">
          <ac:chgData name="Виктория Мешковая" userId="30cc52346335888d" providerId="LiveId" clId="{59240F38-7D79-46A9-A59E-63CF6FA6B14F}" dt="2021-03-18T14:34:17.444" v="479" actId="1076"/>
          <ac:picMkLst>
            <pc:docMk/>
            <pc:sldMk cId="316979594" sldId="1260"/>
            <ac:picMk id="41" creationId="{62B0BA7F-FB77-4B97-BCEF-5D76D0A9673C}"/>
          </ac:picMkLst>
        </pc:picChg>
        <pc:picChg chg="mod">
          <ac:chgData name="Виктория Мешковая" userId="30cc52346335888d" providerId="LiveId" clId="{59240F38-7D79-46A9-A59E-63CF6FA6B14F}" dt="2021-03-18T14:32:53.884" v="411" actId="1076"/>
          <ac:picMkLst>
            <pc:docMk/>
            <pc:sldMk cId="316979594" sldId="1260"/>
            <ac:picMk id="44" creationId="{332EFB74-B9F0-4C93-8788-0ED25A6158EF}"/>
          </ac:picMkLst>
        </pc:picChg>
        <pc:picChg chg="mod">
          <ac:chgData name="Виктория Мешковая" userId="30cc52346335888d" providerId="LiveId" clId="{59240F38-7D79-46A9-A59E-63CF6FA6B14F}" dt="2021-03-18T14:34:24.975" v="481" actId="1076"/>
          <ac:picMkLst>
            <pc:docMk/>
            <pc:sldMk cId="316979594" sldId="1260"/>
            <ac:picMk id="46" creationId="{72289C70-3C7C-4A08-9044-FFCFA9D1CC00}"/>
          </ac:picMkLst>
        </pc:picChg>
        <pc:picChg chg="mod">
          <ac:chgData name="Виктория Мешковая" userId="30cc52346335888d" providerId="LiveId" clId="{59240F38-7D79-46A9-A59E-63CF6FA6B14F}" dt="2021-03-18T14:34:42.350" v="492" actId="1076"/>
          <ac:picMkLst>
            <pc:docMk/>
            <pc:sldMk cId="316979594" sldId="1260"/>
            <ac:picMk id="59" creationId="{5C7FBAA7-27CB-4FB9-AE3C-3E93F92081E0}"/>
          </ac:picMkLst>
        </pc:picChg>
        <pc:picChg chg="mod">
          <ac:chgData name="Виктория Мешковая" userId="30cc52346335888d" providerId="LiveId" clId="{59240F38-7D79-46A9-A59E-63CF6FA6B14F}" dt="2021-03-18T14:34:11.288" v="477" actId="1076"/>
          <ac:picMkLst>
            <pc:docMk/>
            <pc:sldMk cId="316979594" sldId="1260"/>
            <ac:picMk id="62" creationId="{468F02B9-BE97-489C-9821-E31791EC76F7}"/>
          </ac:picMkLst>
        </pc:picChg>
      </pc:sldChg>
      <pc:sldChg chg="delSp mod">
        <pc:chgData name="Виктория Мешковая" userId="30cc52346335888d" providerId="LiveId" clId="{59240F38-7D79-46A9-A59E-63CF6FA6B14F}" dt="2021-03-18T14:11:32.354" v="91" actId="478"/>
        <pc:sldMkLst>
          <pc:docMk/>
          <pc:sldMk cId="1090634075" sldId="1392"/>
        </pc:sldMkLst>
        <pc:picChg chg="del">
          <ac:chgData name="Виктория Мешковая" userId="30cc52346335888d" providerId="LiveId" clId="{59240F38-7D79-46A9-A59E-63CF6FA6B14F}" dt="2021-03-18T14:11:32.354" v="91" actId="478"/>
          <ac:picMkLst>
            <pc:docMk/>
            <pc:sldMk cId="1090634075" sldId="1392"/>
            <ac:picMk id="2" creationId="{00000000-0000-0000-0000-000000000000}"/>
          </ac:picMkLst>
        </pc:picChg>
      </pc:sldChg>
      <pc:sldChg chg="modSp">
        <pc:chgData name="Виктория Мешковая" userId="30cc52346335888d" providerId="LiveId" clId="{59240F38-7D79-46A9-A59E-63CF6FA6B14F}" dt="2021-03-19T08:16:27.406" v="2887"/>
        <pc:sldMkLst>
          <pc:docMk/>
          <pc:sldMk cId="1854679871" sldId="1452"/>
        </pc:sldMkLst>
        <pc:spChg chg="mod">
          <ac:chgData name="Виктория Мешковая" userId="30cc52346335888d" providerId="LiveId" clId="{59240F38-7D79-46A9-A59E-63CF6FA6B14F}" dt="2021-03-19T08:16:27.406" v="2887"/>
          <ac:spMkLst>
            <pc:docMk/>
            <pc:sldMk cId="1854679871" sldId="1452"/>
            <ac:spMk id="7" creationId="{8643C996-07F1-4E83-B056-0B2B0A2B5055}"/>
          </ac:spMkLst>
        </pc:spChg>
      </pc:sldChg>
      <pc:sldChg chg="modSp">
        <pc:chgData name="Виктория Мешковая" userId="30cc52346335888d" providerId="LiveId" clId="{59240F38-7D79-46A9-A59E-63CF6FA6B14F}" dt="2021-03-18T14:11:29.948" v="90" actId="255"/>
        <pc:sldMkLst>
          <pc:docMk/>
          <pc:sldMk cId="4068822741" sldId="1585"/>
        </pc:sldMkLst>
        <pc:spChg chg="mod">
          <ac:chgData name="Виктория Мешковая" userId="30cc52346335888d" providerId="LiveId" clId="{59240F38-7D79-46A9-A59E-63CF6FA6B14F}" dt="2021-03-18T14:11:29.948" v="90" actId="255"/>
          <ac:spMkLst>
            <pc:docMk/>
            <pc:sldMk cId="4068822741" sldId="1585"/>
            <ac:spMk id="40" creationId="{00000000-0000-0000-0000-000000000000}"/>
          </ac:spMkLst>
        </pc:spChg>
      </pc:sldChg>
      <pc:sldChg chg="modSp ord">
        <pc:chgData name="Виктория Мешковая" userId="30cc52346335888d" providerId="LiveId" clId="{59240F38-7D79-46A9-A59E-63CF6FA6B14F}" dt="2021-03-18T14:08:29.193" v="21" actId="20577"/>
        <pc:sldMkLst>
          <pc:docMk/>
          <pc:sldMk cId="2787042465" sldId="1638"/>
        </pc:sldMkLst>
        <pc:spChg chg="mod">
          <ac:chgData name="Виктория Мешковая" userId="30cc52346335888d" providerId="LiveId" clId="{59240F38-7D79-46A9-A59E-63CF6FA6B14F}" dt="2021-03-18T14:08:29.193" v="21" actId="20577"/>
          <ac:spMkLst>
            <pc:docMk/>
            <pc:sldMk cId="2787042465" sldId="1638"/>
            <ac:spMk id="11" creationId="{00000000-0000-0000-0000-000000000000}"/>
          </ac:spMkLst>
        </pc:spChg>
      </pc:sldChg>
      <pc:sldChg chg="modSp mod ord">
        <pc:chgData name="Виктория Мешковая" userId="30cc52346335888d" providerId="LiveId" clId="{59240F38-7D79-46A9-A59E-63CF6FA6B14F}" dt="2021-03-18T14:08:37.037" v="29" actId="20577"/>
        <pc:sldMkLst>
          <pc:docMk/>
          <pc:sldMk cId="4036637837" sldId="1639"/>
        </pc:sldMkLst>
        <pc:spChg chg="mod">
          <ac:chgData name="Виктория Мешковая" userId="30cc52346335888d" providerId="LiveId" clId="{59240F38-7D79-46A9-A59E-63CF6FA6B14F}" dt="2021-03-18T14:08:37.037" v="29" actId="20577"/>
          <ac:spMkLst>
            <pc:docMk/>
            <pc:sldMk cId="4036637837" sldId="1639"/>
            <ac:spMk id="11" creationId="{00000000-0000-0000-0000-000000000000}"/>
          </ac:spMkLst>
        </pc:spChg>
      </pc:sldChg>
      <pc:sldChg chg="modSp mod">
        <pc:chgData name="Виктория Мешковая" userId="30cc52346335888d" providerId="LiveId" clId="{59240F38-7D79-46A9-A59E-63CF6FA6B14F}" dt="2021-03-18T14:08:46.132" v="33" actId="20577"/>
        <pc:sldMkLst>
          <pc:docMk/>
          <pc:sldMk cId="2924011737" sldId="1640"/>
        </pc:sldMkLst>
        <pc:spChg chg="mod">
          <ac:chgData name="Виктория Мешковая" userId="30cc52346335888d" providerId="LiveId" clId="{59240F38-7D79-46A9-A59E-63CF6FA6B14F}" dt="2021-03-18T14:08:46.132" v="33" actId="20577"/>
          <ac:spMkLst>
            <pc:docMk/>
            <pc:sldMk cId="2924011737" sldId="1640"/>
            <ac:spMk id="11" creationId="{00000000-0000-0000-0000-000000000000}"/>
          </ac:spMkLst>
        </pc:spChg>
      </pc:sldChg>
      <pc:sldChg chg="modSp mod">
        <pc:chgData name="Виктория Мешковая" userId="30cc52346335888d" providerId="LiveId" clId="{59240F38-7D79-46A9-A59E-63CF6FA6B14F}" dt="2021-03-18T14:08:57.413" v="40" actId="20577"/>
        <pc:sldMkLst>
          <pc:docMk/>
          <pc:sldMk cId="433141306" sldId="1641"/>
        </pc:sldMkLst>
        <pc:spChg chg="mod">
          <ac:chgData name="Виктория Мешковая" userId="30cc52346335888d" providerId="LiveId" clId="{59240F38-7D79-46A9-A59E-63CF6FA6B14F}" dt="2021-03-18T14:08:57.413" v="40" actId="20577"/>
          <ac:spMkLst>
            <pc:docMk/>
            <pc:sldMk cId="433141306" sldId="1641"/>
            <ac:spMk id="11" creationId="{00000000-0000-0000-0000-000000000000}"/>
          </ac:spMkLst>
        </pc:spChg>
      </pc:sldChg>
      <pc:sldChg chg="modSp mod">
        <pc:chgData name="Виктория Мешковая" userId="30cc52346335888d" providerId="LiveId" clId="{59240F38-7D79-46A9-A59E-63CF6FA6B14F}" dt="2021-03-18T14:09:07.695" v="48" actId="20577"/>
        <pc:sldMkLst>
          <pc:docMk/>
          <pc:sldMk cId="2455346623" sldId="1642"/>
        </pc:sldMkLst>
        <pc:spChg chg="mod">
          <ac:chgData name="Виктория Мешковая" userId="30cc52346335888d" providerId="LiveId" clId="{59240F38-7D79-46A9-A59E-63CF6FA6B14F}" dt="2021-03-18T14:09:07.695" v="48" actId="20577"/>
          <ac:spMkLst>
            <pc:docMk/>
            <pc:sldMk cId="2455346623" sldId="1642"/>
            <ac:spMk id="11" creationId="{00000000-0000-0000-0000-000000000000}"/>
          </ac:spMkLst>
        </pc:spChg>
      </pc:sldChg>
      <pc:sldChg chg="addSp delSp modSp add mod modAnim">
        <pc:chgData name="Виктория Мешковая" userId="30cc52346335888d" providerId="LiveId" clId="{59240F38-7D79-46A9-A59E-63CF6FA6B14F}" dt="2021-03-18T15:16:33.327" v="1148"/>
        <pc:sldMkLst>
          <pc:docMk/>
          <pc:sldMk cId="4162782899" sldId="1655"/>
        </pc:sldMkLst>
        <pc:spChg chg="add mod">
          <ac:chgData name="Виктория Мешковая" userId="30cc52346335888d" providerId="LiveId" clId="{59240F38-7D79-46A9-A59E-63CF6FA6B14F}" dt="2021-03-18T14:45:33.598" v="587" actId="20577"/>
          <ac:spMkLst>
            <pc:docMk/>
            <pc:sldMk cId="4162782899" sldId="1655"/>
            <ac:spMk id="7" creationId="{993A88EC-2DB6-4D99-865B-AF69726F41C5}"/>
          </ac:spMkLst>
        </pc:spChg>
        <pc:spChg chg="mod">
          <ac:chgData name="Виктория Мешковая" userId="30cc52346335888d" providerId="LiveId" clId="{59240F38-7D79-46A9-A59E-63CF6FA6B14F}" dt="2021-03-18T14:36:19.281" v="571" actId="313"/>
          <ac:spMkLst>
            <pc:docMk/>
            <pc:sldMk cId="4162782899" sldId="1655"/>
            <ac:spMk id="13" creationId="{F2EB12AC-BF08-4F68-91C6-AADEAE441B8E}"/>
          </ac:spMkLst>
        </pc:spChg>
        <pc:spChg chg="mod">
          <ac:chgData name="Виктория Мешковая" userId="30cc52346335888d" providerId="LiveId" clId="{59240F38-7D79-46A9-A59E-63CF6FA6B14F}" dt="2021-03-18T14:36:09.030" v="554" actId="20577"/>
          <ac:spMkLst>
            <pc:docMk/>
            <pc:sldMk cId="4162782899" sldId="1655"/>
            <ac:spMk id="15" creationId="{178ED540-6F14-4477-AF34-A05D27D9FCB7}"/>
          </ac:spMkLst>
        </pc:spChg>
        <pc:spChg chg="mod">
          <ac:chgData name="Виктория Мешковая" userId="30cc52346335888d" providerId="LiveId" clId="{59240F38-7D79-46A9-A59E-63CF6FA6B14F}" dt="2021-03-18T14:36:05.609" v="552" actId="20577"/>
          <ac:spMkLst>
            <pc:docMk/>
            <pc:sldMk cId="4162782899" sldId="1655"/>
            <ac:spMk id="16" creationId="{CEEA515B-CD5E-4DDC-A4BB-C5BCB8F67398}"/>
          </ac:spMkLst>
        </pc:spChg>
        <pc:spChg chg="add mod">
          <ac:chgData name="Виктория Мешковая" userId="30cc52346335888d" providerId="LiveId" clId="{59240F38-7D79-46A9-A59E-63CF6FA6B14F}" dt="2021-03-18T14:46:30.414" v="610" actId="20577"/>
          <ac:spMkLst>
            <pc:docMk/>
            <pc:sldMk cId="4162782899" sldId="1655"/>
            <ac:spMk id="27" creationId="{37940C4A-D981-4813-86D0-682667372B88}"/>
          </ac:spMkLst>
        </pc:spChg>
        <pc:spChg chg="add mod">
          <ac:chgData name="Виктория Мешковая" userId="30cc52346335888d" providerId="LiveId" clId="{59240F38-7D79-46A9-A59E-63CF6FA6B14F}" dt="2021-03-18T14:47:00.073" v="658" actId="20577"/>
          <ac:spMkLst>
            <pc:docMk/>
            <pc:sldMk cId="4162782899" sldId="1655"/>
            <ac:spMk id="29" creationId="{7EA20A06-A748-4C90-8D14-F83633DA9853}"/>
          </ac:spMkLst>
        </pc:spChg>
        <pc:spChg chg="add del mod">
          <ac:chgData name="Виктория Мешковая" userId="30cc52346335888d" providerId="LiveId" clId="{59240F38-7D79-46A9-A59E-63CF6FA6B14F}" dt="2021-03-18T14:46:20.289" v="602" actId="478"/>
          <ac:spMkLst>
            <pc:docMk/>
            <pc:sldMk cId="4162782899" sldId="1655"/>
            <ac:spMk id="30" creationId="{5A063FB4-FBF9-40F6-86A8-C009F8288320}"/>
          </ac:spMkLst>
        </pc:spChg>
        <pc:spChg chg="add del mod">
          <ac:chgData name="Виктория Мешковая" userId="30cc52346335888d" providerId="LiveId" clId="{59240F38-7D79-46A9-A59E-63CF6FA6B14F}" dt="2021-03-18T14:46:20.289" v="602" actId="478"/>
          <ac:spMkLst>
            <pc:docMk/>
            <pc:sldMk cId="4162782899" sldId="1655"/>
            <ac:spMk id="31" creationId="{67D20550-BB8C-45A9-87AE-27847AE9E807}"/>
          </ac:spMkLst>
        </pc:spChg>
        <pc:spChg chg="add del mod">
          <ac:chgData name="Виктория Мешковая" userId="30cc52346335888d" providerId="LiveId" clId="{59240F38-7D79-46A9-A59E-63CF6FA6B14F}" dt="2021-03-18T14:46:15.719" v="597" actId="478"/>
          <ac:spMkLst>
            <pc:docMk/>
            <pc:sldMk cId="4162782899" sldId="1655"/>
            <ac:spMk id="34" creationId="{AE4A5208-2394-4D57-8B91-97A859B1D682}"/>
          </ac:spMkLst>
        </pc:spChg>
        <pc:picChg chg="add mod">
          <ac:chgData name="Виктория Мешковая" userId="30cc52346335888d" providerId="LiveId" clId="{59240F38-7D79-46A9-A59E-63CF6FA6B14F}" dt="2021-03-18T14:45:06.147" v="572"/>
          <ac:picMkLst>
            <pc:docMk/>
            <pc:sldMk cId="4162782899" sldId="1655"/>
            <ac:picMk id="8" creationId="{AFC58948-C70C-425D-BBA2-A7614762BFDF}"/>
          </ac:picMkLst>
        </pc:picChg>
        <pc:picChg chg="add mod">
          <ac:chgData name="Виктория Мешковая" userId="30cc52346335888d" providerId="LiveId" clId="{59240F38-7D79-46A9-A59E-63CF6FA6B14F}" dt="2021-03-18T14:45:50.514" v="588" actId="1076"/>
          <ac:picMkLst>
            <pc:docMk/>
            <pc:sldMk cId="4162782899" sldId="1655"/>
            <ac:picMk id="10" creationId="{33B76A72-D6F9-45B0-962A-F0C9CE215336}"/>
          </ac:picMkLst>
        </pc:picChg>
        <pc:picChg chg="add del mod">
          <ac:chgData name="Виктория Мешковая" userId="30cc52346335888d" providerId="LiveId" clId="{59240F38-7D79-46A9-A59E-63CF6FA6B14F}" dt="2021-03-18T14:46:13.546" v="596" actId="478"/>
          <ac:picMkLst>
            <pc:docMk/>
            <pc:sldMk cId="4162782899" sldId="1655"/>
            <ac:picMk id="12" creationId="{DF43F2EB-0E86-43FD-B4A7-A7B46B852022}"/>
          </ac:picMkLst>
        </pc:picChg>
        <pc:picChg chg="add mod">
          <ac:chgData name="Виктория Мешковая" userId="30cc52346335888d" providerId="LiveId" clId="{59240F38-7D79-46A9-A59E-63CF6FA6B14F}" dt="2021-03-18T14:45:53.874" v="589" actId="1076"/>
          <ac:picMkLst>
            <pc:docMk/>
            <pc:sldMk cId="4162782899" sldId="1655"/>
            <ac:picMk id="14" creationId="{A199E5B2-7D39-4E0E-A0A5-B414C0498379}"/>
          </ac:picMkLst>
        </pc:picChg>
        <pc:picChg chg="add mod">
          <ac:chgData name="Виктория Мешковая" userId="30cc52346335888d" providerId="LiveId" clId="{59240F38-7D79-46A9-A59E-63CF6FA6B14F}" dt="2021-03-18T14:46:07.436" v="593" actId="1076"/>
          <ac:picMkLst>
            <pc:docMk/>
            <pc:sldMk cId="4162782899" sldId="1655"/>
            <ac:picMk id="17" creationId="{EC4BEE66-8196-42E8-89E7-38C31C5B4756}"/>
          </ac:picMkLst>
        </pc:picChg>
        <pc:picChg chg="add del mod">
          <ac:chgData name="Виктория Мешковая" userId="30cc52346335888d" providerId="LiveId" clId="{59240F38-7D79-46A9-A59E-63CF6FA6B14F}" dt="2021-03-18T14:46:16.390" v="598" actId="478"/>
          <ac:picMkLst>
            <pc:docMk/>
            <pc:sldMk cId="4162782899" sldId="1655"/>
            <ac:picMk id="18" creationId="{09A32CF8-AAAF-4FD2-ADB4-462D25B22855}"/>
          </ac:picMkLst>
        </pc:picChg>
        <pc:picChg chg="add del mod">
          <ac:chgData name="Виктория Мешковая" userId="30cc52346335888d" providerId="LiveId" clId="{59240F38-7D79-46A9-A59E-63CF6FA6B14F}" dt="2021-03-18T14:46:18.389" v="601" actId="478"/>
          <ac:picMkLst>
            <pc:docMk/>
            <pc:sldMk cId="4162782899" sldId="1655"/>
            <ac:picMk id="19" creationId="{B991DF9C-434F-4EC8-836B-DF12DFE636F8}"/>
          </ac:picMkLst>
        </pc:picChg>
        <pc:picChg chg="add del mod">
          <ac:chgData name="Виктория Мешковая" userId="30cc52346335888d" providerId="LiveId" clId="{59240F38-7D79-46A9-A59E-63CF6FA6B14F}" dt="2021-03-18T14:46:17.514" v="600" actId="478"/>
          <ac:picMkLst>
            <pc:docMk/>
            <pc:sldMk cId="4162782899" sldId="1655"/>
            <ac:picMk id="20" creationId="{BF4DCE10-190C-4461-91C0-B07836417FD9}"/>
          </ac:picMkLst>
        </pc:picChg>
        <pc:picChg chg="add mod">
          <ac:chgData name="Виктория Мешковая" userId="30cc52346335888d" providerId="LiveId" clId="{59240F38-7D79-46A9-A59E-63CF6FA6B14F}" dt="2021-03-18T14:46:01.577" v="591" actId="1076"/>
          <ac:picMkLst>
            <pc:docMk/>
            <pc:sldMk cId="4162782899" sldId="1655"/>
            <ac:picMk id="21" creationId="{AF0D33F7-D2C6-4F71-8CDC-21FBDADA0A04}"/>
          </ac:picMkLst>
        </pc:picChg>
        <pc:picChg chg="add del mod">
          <ac:chgData name="Виктория Мешковая" userId="30cc52346335888d" providerId="LiveId" clId="{59240F38-7D79-46A9-A59E-63CF6FA6B14F}" dt="2021-03-18T14:46:20.289" v="602" actId="478"/>
          <ac:picMkLst>
            <pc:docMk/>
            <pc:sldMk cId="4162782899" sldId="1655"/>
            <ac:picMk id="22" creationId="{3F27A44E-D5AE-43FB-8C09-88076AB64757}"/>
          </ac:picMkLst>
        </pc:picChg>
        <pc:picChg chg="add del mod">
          <ac:chgData name="Виктория Мешковая" userId="30cc52346335888d" providerId="LiveId" clId="{59240F38-7D79-46A9-A59E-63CF6FA6B14F}" dt="2021-03-18T14:46:16.968" v="599" actId="478"/>
          <ac:picMkLst>
            <pc:docMk/>
            <pc:sldMk cId="4162782899" sldId="1655"/>
            <ac:picMk id="23" creationId="{86F82D8A-EB01-4641-B102-4770CB6E29C8}"/>
          </ac:picMkLst>
        </pc:picChg>
        <pc:picChg chg="add del mod">
          <ac:chgData name="Виктория Мешковая" userId="30cc52346335888d" providerId="LiveId" clId="{59240F38-7D79-46A9-A59E-63CF6FA6B14F}" dt="2021-03-18T14:46:12.671" v="595" actId="478"/>
          <ac:picMkLst>
            <pc:docMk/>
            <pc:sldMk cId="4162782899" sldId="1655"/>
            <ac:picMk id="24" creationId="{E39014D2-C206-41D0-A8D4-AD16E3D7989C}"/>
          </ac:picMkLst>
        </pc:picChg>
        <pc:picChg chg="add mod">
          <ac:chgData name="Виктория Мешковая" userId="30cc52346335888d" providerId="LiveId" clId="{59240F38-7D79-46A9-A59E-63CF6FA6B14F}" dt="2021-03-18T14:46:05.233" v="592" actId="1076"/>
          <ac:picMkLst>
            <pc:docMk/>
            <pc:sldMk cId="4162782899" sldId="1655"/>
            <ac:picMk id="25" creationId="{A0011A87-1130-4B00-BEFD-C47707266339}"/>
          </ac:picMkLst>
        </pc:picChg>
        <pc:picChg chg="add mod">
          <ac:chgData name="Виктория Мешковая" userId="30cc52346335888d" providerId="LiveId" clId="{59240F38-7D79-46A9-A59E-63CF6FA6B14F}" dt="2021-03-18T14:45:57.405" v="590" actId="1076"/>
          <ac:picMkLst>
            <pc:docMk/>
            <pc:sldMk cId="4162782899" sldId="1655"/>
            <ac:picMk id="26" creationId="{4E470412-E319-47D3-825B-89C8E26BC87C}"/>
          </ac:picMkLst>
        </pc:picChg>
        <pc:picChg chg="add mod">
          <ac:chgData name="Виктория Мешковая" userId="30cc52346335888d" providerId="LiveId" clId="{59240F38-7D79-46A9-A59E-63CF6FA6B14F}" dt="2021-03-18T14:46:35.773" v="611" actId="1076"/>
          <ac:picMkLst>
            <pc:docMk/>
            <pc:sldMk cId="4162782899" sldId="1655"/>
            <ac:picMk id="28" creationId="{54403F39-6EA7-41B3-8314-18BDF1EE6657}"/>
          </ac:picMkLst>
        </pc:picChg>
        <pc:picChg chg="add del mod">
          <ac:chgData name="Виктория Мешковая" userId="30cc52346335888d" providerId="LiveId" clId="{59240F38-7D79-46A9-A59E-63CF6FA6B14F}" dt="2021-03-18T14:46:20.289" v="602" actId="478"/>
          <ac:picMkLst>
            <pc:docMk/>
            <pc:sldMk cId="4162782899" sldId="1655"/>
            <ac:picMk id="32" creationId="{127EF4A0-CC43-4394-852D-00ED66AB9D86}"/>
          </ac:picMkLst>
        </pc:picChg>
        <pc:picChg chg="add del mod">
          <ac:chgData name="Виктория Мешковая" userId="30cc52346335888d" providerId="LiveId" clId="{59240F38-7D79-46A9-A59E-63CF6FA6B14F}" dt="2021-03-18T14:46:20.289" v="602" actId="478"/>
          <ac:picMkLst>
            <pc:docMk/>
            <pc:sldMk cId="4162782899" sldId="1655"/>
            <ac:picMk id="33" creationId="{3B6B6021-1A40-4CE8-B48D-389E6672E558}"/>
          </ac:picMkLst>
        </pc:picChg>
        <pc:picChg chg="add mod">
          <ac:chgData name="Виктория Мешковая" userId="30cc52346335888d" providerId="LiveId" clId="{59240F38-7D79-46A9-A59E-63CF6FA6B14F}" dt="2021-03-18T14:47:49.012" v="662" actId="14100"/>
          <ac:picMkLst>
            <pc:docMk/>
            <pc:sldMk cId="4162782899" sldId="1655"/>
            <ac:picMk id="5122" creationId="{D2B3ADCA-B11B-4F51-8B5C-6D6693E906A1}"/>
          </ac:picMkLst>
        </pc:picChg>
      </pc:sldChg>
      <pc:sldChg chg="addSp modSp add mod">
        <pc:chgData name="Виктория Мешковая" userId="30cc52346335888d" providerId="LiveId" clId="{59240F38-7D79-46A9-A59E-63CF6FA6B14F}" dt="2021-03-18T14:32:32.479" v="410" actId="14100"/>
        <pc:sldMkLst>
          <pc:docMk/>
          <pc:sldMk cId="4026744960" sldId="1656"/>
        </pc:sldMkLst>
        <pc:spChg chg="add mod">
          <ac:chgData name="Виктория Мешковая" userId="30cc52346335888d" providerId="LiveId" clId="{59240F38-7D79-46A9-A59E-63CF6FA6B14F}" dt="2021-03-18T14:31:01.929" v="404"/>
          <ac:spMkLst>
            <pc:docMk/>
            <pc:sldMk cId="4026744960" sldId="1656"/>
            <ac:spMk id="7" creationId="{2CFCFCDB-D2CF-499A-BBD7-2A4A543EE19F}"/>
          </ac:spMkLst>
        </pc:spChg>
        <pc:spChg chg="mod">
          <ac:chgData name="Виктория Мешковая" userId="30cc52346335888d" providerId="LiveId" clId="{59240F38-7D79-46A9-A59E-63CF6FA6B14F}" dt="2021-03-18T14:30:02.463" v="392" actId="313"/>
          <ac:spMkLst>
            <pc:docMk/>
            <pc:sldMk cId="4026744960" sldId="1656"/>
            <ac:spMk id="13" creationId="{F2EB12AC-BF08-4F68-91C6-AADEAE441B8E}"/>
          </ac:spMkLst>
        </pc:spChg>
        <pc:spChg chg="mod">
          <ac:chgData name="Виктория Мешковая" userId="30cc52346335888d" providerId="LiveId" clId="{59240F38-7D79-46A9-A59E-63CF6FA6B14F}" dt="2021-03-18T14:30:12.304" v="396" actId="20577"/>
          <ac:spMkLst>
            <pc:docMk/>
            <pc:sldMk cId="4026744960" sldId="1656"/>
            <ac:spMk id="15" creationId="{178ED540-6F14-4477-AF34-A05D27D9FCB7}"/>
          </ac:spMkLst>
        </pc:spChg>
        <pc:spChg chg="mod">
          <ac:chgData name="Виктория Мешковая" userId="30cc52346335888d" providerId="LiveId" clId="{59240F38-7D79-46A9-A59E-63CF6FA6B14F}" dt="2021-03-18T14:30:10.588" v="394" actId="20577"/>
          <ac:spMkLst>
            <pc:docMk/>
            <pc:sldMk cId="4026744960" sldId="1656"/>
            <ac:spMk id="16" creationId="{CEEA515B-CD5E-4DDC-A4BB-C5BCB8F67398}"/>
          </ac:spMkLst>
        </pc:spChg>
        <pc:picChg chg="add mod">
          <ac:chgData name="Виктория Мешковая" userId="30cc52346335888d" providerId="LiveId" clId="{59240F38-7D79-46A9-A59E-63CF6FA6B14F}" dt="2021-03-18T14:32:32.479" v="410" actId="14100"/>
          <ac:picMkLst>
            <pc:docMk/>
            <pc:sldMk cId="4026744960" sldId="1656"/>
            <ac:picMk id="4098" creationId="{551CF175-FC7E-4AFE-8E13-5A3D0931B784}"/>
          </ac:picMkLst>
        </pc:picChg>
      </pc:sldChg>
      <pc:sldChg chg="addSp delSp modSp add mod ord modAnim">
        <pc:chgData name="Виктория Мешковая" userId="30cc52346335888d" providerId="LiveId" clId="{59240F38-7D79-46A9-A59E-63CF6FA6B14F}" dt="2021-03-18T15:14:43.267" v="1105"/>
        <pc:sldMkLst>
          <pc:docMk/>
          <pc:sldMk cId="4253469079" sldId="1657"/>
        </pc:sldMkLst>
        <pc:spChg chg="add mod">
          <ac:chgData name="Виктория Мешковая" userId="30cc52346335888d" providerId="LiveId" clId="{59240F38-7D79-46A9-A59E-63CF6FA6B14F}" dt="2021-03-18T14:16:16.327" v="129" actId="14100"/>
          <ac:spMkLst>
            <pc:docMk/>
            <pc:sldMk cId="4253469079" sldId="1657"/>
            <ac:spMk id="7" creationId="{08760C31-763E-49A3-AEF5-A9CABCA80AA0}"/>
          </ac:spMkLst>
        </pc:spChg>
        <pc:spChg chg="mod">
          <ac:chgData name="Виктория Мешковая" userId="30cc52346335888d" providerId="LiveId" clId="{59240F38-7D79-46A9-A59E-63CF6FA6B14F}" dt="2021-03-18T14:15:04.328" v="123" actId="313"/>
          <ac:spMkLst>
            <pc:docMk/>
            <pc:sldMk cId="4253469079" sldId="1657"/>
            <ac:spMk id="13" creationId="{F2EB12AC-BF08-4F68-91C6-AADEAE441B8E}"/>
          </ac:spMkLst>
        </pc:spChg>
        <pc:spChg chg="add mod">
          <ac:chgData name="Виктория Мешковая" userId="30cc52346335888d" providerId="LiveId" clId="{59240F38-7D79-46A9-A59E-63CF6FA6B14F}" dt="2021-03-18T14:25:23.717" v="274" actId="1076"/>
          <ac:spMkLst>
            <pc:docMk/>
            <pc:sldMk cId="4253469079" sldId="1657"/>
            <ac:spMk id="27" creationId="{79369D6D-BD1C-43B8-A768-2142D6B91EB4}"/>
          </ac:spMkLst>
        </pc:spChg>
        <pc:spChg chg="add mod">
          <ac:chgData name="Виктория Мешковая" userId="30cc52346335888d" providerId="LiveId" clId="{59240F38-7D79-46A9-A59E-63CF6FA6B14F}" dt="2021-03-18T14:25:33.827" v="279" actId="20577"/>
          <ac:spMkLst>
            <pc:docMk/>
            <pc:sldMk cId="4253469079" sldId="1657"/>
            <ac:spMk id="29" creationId="{92BD3C77-6CD7-4664-9820-7132460021BC}"/>
          </ac:spMkLst>
        </pc:spChg>
        <pc:spChg chg="add del mod">
          <ac:chgData name="Виктория Мешковая" userId="30cc52346335888d" providerId="LiveId" clId="{59240F38-7D79-46A9-A59E-63CF6FA6B14F}" dt="2021-03-18T14:17:53.037" v="152" actId="478"/>
          <ac:spMkLst>
            <pc:docMk/>
            <pc:sldMk cId="4253469079" sldId="1657"/>
            <ac:spMk id="30" creationId="{245415F8-09BD-43C1-89EA-43607C9F7046}"/>
          </ac:spMkLst>
        </pc:spChg>
        <pc:spChg chg="add del mod">
          <ac:chgData name="Виктория Мешковая" userId="30cc52346335888d" providerId="LiveId" clId="{59240F38-7D79-46A9-A59E-63CF6FA6B14F}" dt="2021-03-18T14:17:53.037" v="152" actId="478"/>
          <ac:spMkLst>
            <pc:docMk/>
            <pc:sldMk cId="4253469079" sldId="1657"/>
            <ac:spMk id="31" creationId="{21A98733-EA5D-4E4D-A6E9-1861CC6EB9EA}"/>
          </ac:spMkLst>
        </pc:spChg>
        <pc:spChg chg="add del mod">
          <ac:chgData name="Виктория Мешковая" userId="30cc52346335888d" providerId="LiveId" clId="{59240F38-7D79-46A9-A59E-63CF6FA6B14F}" dt="2021-03-18T14:17:49.038" v="151" actId="478"/>
          <ac:spMkLst>
            <pc:docMk/>
            <pc:sldMk cId="4253469079" sldId="1657"/>
            <ac:spMk id="34" creationId="{F6329288-B4D0-4B1C-A184-2A819DB05DAC}"/>
          </ac:spMkLst>
        </pc:spChg>
        <pc:picChg chg="add mod">
          <ac:chgData name="Виктория Мешковая" userId="30cc52346335888d" providerId="LiveId" clId="{59240F38-7D79-46A9-A59E-63CF6FA6B14F}" dt="2021-03-18T14:19:28.440" v="197" actId="1076"/>
          <ac:picMkLst>
            <pc:docMk/>
            <pc:sldMk cId="4253469079" sldId="1657"/>
            <ac:picMk id="8" creationId="{52FA30C0-C110-4B97-8144-8ED499D0FF67}"/>
          </ac:picMkLst>
        </pc:picChg>
        <pc:picChg chg="add mod">
          <ac:chgData name="Виктория Мешковая" userId="30cc52346335888d" providerId="LiveId" clId="{59240F38-7D79-46A9-A59E-63CF6FA6B14F}" dt="2021-03-18T14:25:14.677" v="271" actId="1076"/>
          <ac:picMkLst>
            <pc:docMk/>
            <pc:sldMk cId="4253469079" sldId="1657"/>
            <ac:picMk id="10" creationId="{0E62A8CD-616B-4F81-BE39-9FE941173905}"/>
          </ac:picMkLst>
        </pc:picChg>
        <pc:picChg chg="add del mod">
          <ac:chgData name="Виктория Мешковая" userId="30cc52346335888d" providerId="LiveId" clId="{59240F38-7D79-46A9-A59E-63CF6FA6B14F}" dt="2021-03-18T14:17:47.569" v="150" actId="478"/>
          <ac:picMkLst>
            <pc:docMk/>
            <pc:sldMk cId="4253469079" sldId="1657"/>
            <ac:picMk id="12" creationId="{6A206391-B916-4EFD-BDE2-6F3581FBFA87}"/>
          </ac:picMkLst>
        </pc:picChg>
        <pc:picChg chg="add del mod">
          <ac:chgData name="Виктория Мешковая" userId="30cc52346335888d" providerId="LiveId" clId="{59240F38-7D79-46A9-A59E-63CF6FA6B14F}" dt="2021-03-18T14:17:47.569" v="150" actId="478"/>
          <ac:picMkLst>
            <pc:docMk/>
            <pc:sldMk cId="4253469079" sldId="1657"/>
            <ac:picMk id="14" creationId="{FBA67847-DD4A-4548-A1BF-F9939DC1F258}"/>
          </ac:picMkLst>
        </pc:picChg>
        <pc:picChg chg="add del mod">
          <ac:chgData name="Виктория Мешковая" userId="30cc52346335888d" providerId="LiveId" clId="{59240F38-7D79-46A9-A59E-63CF6FA6B14F}" dt="2021-03-18T14:25:46.056" v="280" actId="478"/>
          <ac:picMkLst>
            <pc:docMk/>
            <pc:sldMk cId="4253469079" sldId="1657"/>
            <ac:picMk id="17" creationId="{3B2A65D1-C1D3-4F64-AEF9-2EB59353E06E}"/>
          </ac:picMkLst>
        </pc:picChg>
        <pc:picChg chg="add mod">
          <ac:chgData name="Виктория Мешковая" userId="30cc52346335888d" providerId="LiveId" clId="{59240F38-7D79-46A9-A59E-63CF6FA6B14F}" dt="2021-03-18T14:25:14.677" v="271" actId="1076"/>
          <ac:picMkLst>
            <pc:docMk/>
            <pc:sldMk cId="4253469079" sldId="1657"/>
            <ac:picMk id="18" creationId="{AB2FF31C-63B5-41C3-9D0E-90957753E42C}"/>
          </ac:picMkLst>
        </pc:picChg>
        <pc:picChg chg="add del mod">
          <ac:chgData name="Виктория Мешковая" userId="30cc52346335888d" providerId="LiveId" clId="{59240F38-7D79-46A9-A59E-63CF6FA6B14F}" dt="2021-03-18T14:17:47.569" v="150" actId="478"/>
          <ac:picMkLst>
            <pc:docMk/>
            <pc:sldMk cId="4253469079" sldId="1657"/>
            <ac:picMk id="19" creationId="{4F5031A9-3C67-480C-8F3C-C31B9AF97620}"/>
          </ac:picMkLst>
        </pc:picChg>
        <pc:picChg chg="add del mod">
          <ac:chgData name="Виктория Мешковая" userId="30cc52346335888d" providerId="LiveId" clId="{59240F38-7D79-46A9-A59E-63CF6FA6B14F}" dt="2021-03-18T14:17:47.569" v="150" actId="478"/>
          <ac:picMkLst>
            <pc:docMk/>
            <pc:sldMk cId="4253469079" sldId="1657"/>
            <ac:picMk id="20" creationId="{4CF57CC4-1417-40E3-B581-1D714903138B}"/>
          </ac:picMkLst>
        </pc:picChg>
        <pc:picChg chg="add mod">
          <ac:chgData name="Виктория Мешковая" userId="30cc52346335888d" providerId="LiveId" clId="{59240F38-7D79-46A9-A59E-63CF6FA6B14F}" dt="2021-03-18T15:14:22.903" v="1100" actId="1076"/>
          <ac:picMkLst>
            <pc:docMk/>
            <pc:sldMk cId="4253469079" sldId="1657"/>
            <ac:picMk id="21" creationId="{1D5E5F29-38BD-4739-B4EF-BBE1A22750C9}"/>
          </ac:picMkLst>
        </pc:picChg>
        <pc:picChg chg="add del mod">
          <ac:chgData name="Виктория Мешковая" userId="30cc52346335888d" providerId="LiveId" clId="{59240F38-7D79-46A9-A59E-63CF6FA6B14F}" dt="2021-03-18T14:17:47.569" v="150" actId="478"/>
          <ac:picMkLst>
            <pc:docMk/>
            <pc:sldMk cId="4253469079" sldId="1657"/>
            <ac:picMk id="22" creationId="{32AB1785-D50C-4604-8A81-843864E3B3D4}"/>
          </ac:picMkLst>
        </pc:picChg>
        <pc:picChg chg="add del mod">
          <ac:chgData name="Виктория Мешковая" userId="30cc52346335888d" providerId="LiveId" clId="{59240F38-7D79-46A9-A59E-63CF6FA6B14F}" dt="2021-03-18T14:17:47.569" v="150" actId="478"/>
          <ac:picMkLst>
            <pc:docMk/>
            <pc:sldMk cId="4253469079" sldId="1657"/>
            <ac:picMk id="23" creationId="{7E3AF10B-8FF2-44A8-8974-F11D187545A8}"/>
          </ac:picMkLst>
        </pc:picChg>
        <pc:picChg chg="add mod">
          <ac:chgData name="Виктория Мешковая" userId="30cc52346335888d" providerId="LiveId" clId="{59240F38-7D79-46A9-A59E-63CF6FA6B14F}" dt="2021-03-18T14:25:14.677" v="271" actId="1076"/>
          <ac:picMkLst>
            <pc:docMk/>
            <pc:sldMk cId="4253469079" sldId="1657"/>
            <ac:picMk id="24" creationId="{D17DDF53-A8D4-4CBA-AD4C-9C3275893BEA}"/>
          </ac:picMkLst>
        </pc:picChg>
        <pc:picChg chg="add mod">
          <ac:chgData name="Виктория Мешковая" userId="30cc52346335888d" providerId="LiveId" clId="{59240F38-7D79-46A9-A59E-63CF6FA6B14F}" dt="2021-03-18T14:25:14.677" v="271" actId="1076"/>
          <ac:picMkLst>
            <pc:docMk/>
            <pc:sldMk cId="4253469079" sldId="1657"/>
            <ac:picMk id="25" creationId="{EF6DB1E7-74E5-4BC6-A8D1-41F357BE069C}"/>
          </ac:picMkLst>
        </pc:picChg>
        <pc:picChg chg="add del mod">
          <ac:chgData name="Виктория Мешковая" userId="30cc52346335888d" providerId="LiveId" clId="{59240F38-7D79-46A9-A59E-63CF6FA6B14F}" dt="2021-03-18T14:17:47.569" v="150" actId="478"/>
          <ac:picMkLst>
            <pc:docMk/>
            <pc:sldMk cId="4253469079" sldId="1657"/>
            <ac:picMk id="26" creationId="{891C443A-B33C-4E54-9BD0-2821D882C1D0}"/>
          </ac:picMkLst>
        </pc:picChg>
        <pc:picChg chg="add mod">
          <ac:chgData name="Виктория Мешковая" userId="30cc52346335888d" providerId="LiveId" clId="{59240F38-7D79-46A9-A59E-63CF6FA6B14F}" dt="2021-03-18T14:17:55.775" v="153" actId="1076"/>
          <ac:picMkLst>
            <pc:docMk/>
            <pc:sldMk cId="4253469079" sldId="1657"/>
            <ac:picMk id="28" creationId="{2937BD6B-D18F-4DC9-89CC-0F60C4870F2A}"/>
          </ac:picMkLst>
        </pc:picChg>
        <pc:picChg chg="add del mod">
          <ac:chgData name="Виктория Мешковая" userId="30cc52346335888d" providerId="LiveId" clId="{59240F38-7D79-46A9-A59E-63CF6FA6B14F}" dt="2021-03-18T14:17:47.569" v="150" actId="478"/>
          <ac:picMkLst>
            <pc:docMk/>
            <pc:sldMk cId="4253469079" sldId="1657"/>
            <ac:picMk id="32" creationId="{C38370F3-5EB9-459D-B0EC-0DF00FB4310C}"/>
          </ac:picMkLst>
        </pc:picChg>
        <pc:picChg chg="add del mod">
          <ac:chgData name="Виктория Мешковая" userId="30cc52346335888d" providerId="LiveId" clId="{59240F38-7D79-46A9-A59E-63CF6FA6B14F}" dt="2021-03-18T14:17:47.569" v="150" actId="478"/>
          <ac:picMkLst>
            <pc:docMk/>
            <pc:sldMk cId="4253469079" sldId="1657"/>
            <ac:picMk id="33" creationId="{085194E9-060B-4028-9290-3FDE7D1F2C40}"/>
          </ac:picMkLst>
        </pc:picChg>
        <pc:picChg chg="add mod">
          <ac:chgData name="Виктория Мешковая" userId="30cc52346335888d" providerId="LiveId" clId="{59240F38-7D79-46A9-A59E-63CF6FA6B14F}" dt="2021-03-18T15:14:13.277" v="1095" actId="1076"/>
          <ac:picMkLst>
            <pc:docMk/>
            <pc:sldMk cId="4253469079" sldId="1657"/>
            <ac:picMk id="35" creationId="{C8C0C60E-43B1-4F69-B8DB-8F74B4D446FD}"/>
          </ac:picMkLst>
        </pc:picChg>
        <pc:picChg chg="add del mod">
          <ac:chgData name="Виктория Мешковая" userId="30cc52346335888d" providerId="LiveId" clId="{59240F38-7D79-46A9-A59E-63CF6FA6B14F}" dt="2021-03-18T14:25:46.056" v="280" actId="478"/>
          <ac:picMkLst>
            <pc:docMk/>
            <pc:sldMk cId="4253469079" sldId="1657"/>
            <ac:picMk id="36" creationId="{4C38193E-8D12-4999-A514-33F1BB804220}"/>
          </ac:picMkLst>
        </pc:picChg>
        <pc:picChg chg="add del mod">
          <ac:chgData name="Виктория Мешковая" userId="30cc52346335888d" providerId="LiveId" clId="{59240F38-7D79-46A9-A59E-63CF6FA6B14F}" dt="2021-03-18T14:25:46.056" v="280" actId="478"/>
          <ac:picMkLst>
            <pc:docMk/>
            <pc:sldMk cId="4253469079" sldId="1657"/>
            <ac:picMk id="37" creationId="{D14075E9-85EC-4290-9390-F720136AB3D4}"/>
          </ac:picMkLst>
        </pc:picChg>
        <pc:picChg chg="add del mod">
          <ac:chgData name="Виктория Мешковая" userId="30cc52346335888d" providerId="LiveId" clId="{59240F38-7D79-46A9-A59E-63CF6FA6B14F}" dt="2021-03-18T14:25:46.056" v="280" actId="478"/>
          <ac:picMkLst>
            <pc:docMk/>
            <pc:sldMk cId="4253469079" sldId="1657"/>
            <ac:picMk id="38" creationId="{44ECD86C-7782-4C7F-9724-4C6CF0ECD3FD}"/>
          </ac:picMkLst>
        </pc:picChg>
        <pc:picChg chg="add mod">
          <ac:chgData name="Виктория Мешковая" userId="30cc52346335888d" providerId="LiveId" clId="{59240F38-7D79-46A9-A59E-63CF6FA6B14F}" dt="2021-03-18T14:25:31.607" v="277" actId="1076"/>
          <ac:picMkLst>
            <pc:docMk/>
            <pc:sldMk cId="4253469079" sldId="1657"/>
            <ac:picMk id="39" creationId="{98B5C205-39D7-4E88-9932-17874542C1CB}"/>
          </ac:picMkLst>
        </pc:picChg>
        <pc:picChg chg="add del mod">
          <ac:chgData name="Виктория Мешковая" userId="30cc52346335888d" providerId="LiveId" clId="{59240F38-7D79-46A9-A59E-63CF6FA6B14F}" dt="2021-03-18T14:25:46.056" v="280" actId="478"/>
          <ac:picMkLst>
            <pc:docMk/>
            <pc:sldMk cId="4253469079" sldId="1657"/>
            <ac:picMk id="40" creationId="{119A5E0A-9C36-4C5E-9593-0455DB6117A7}"/>
          </ac:picMkLst>
        </pc:picChg>
        <pc:picChg chg="add del mod">
          <ac:chgData name="Виктория Мешковая" userId="30cc52346335888d" providerId="LiveId" clId="{59240F38-7D79-46A9-A59E-63CF6FA6B14F}" dt="2021-03-18T14:25:46.056" v="280" actId="478"/>
          <ac:picMkLst>
            <pc:docMk/>
            <pc:sldMk cId="4253469079" sldId="1657"/>
            <ac:picMk id="41" creationId="{4BA70713-9A06-4019-9B7F-D132E509EE5F}"/>
          </ac:picMkLst>
        </pc:picChg>
        <pc:picChg chg="add del mod">
          <ac:chgData name="Виктория Мешковая" userId="30cc52346335888d" providerId="LiveId" clId="{59240F38-7D79-46A9-A59E-63CF6FA6B14F}" dt="2021-03-18T14:25:46.056" v="280" actId="478"/>
          <ac:picMkLst>
            <pc:docMk/>
            <pc:sldMk cId="4253469079" sldId="1657"/>
            <ac:picMk id="42" creationId="{FACDD22E-833E-4F34-A7BF-2788BBF78BDF}"/>
          </ac:picMkLst>
        </pc:picChg>
        <pc:picChg chg="add del mod">
          <ac:chgData name="Виктория Мешковая" userId="30cc52346335888d" providerId="LiveId" clId="{59240F38-7D79-46A9-A59E-63CF6FA6B14F}" dt="2021-03-18T14:25:46.056" v="280" actId="478"/>
          <ac:picMkLst>
            <pc:docMk/>
            <pc:sldMk cId="4253469079" sldId="1657"/>
            <ac:picMk id="43" creationId="{D91371C2-F874-42A1-8666-5DC82F0FF030}"/>
          </ac:picMkLst>
        </pc:picChg>
        <pc:picChg chg="add del mod">
          <ac:chgData name="Виктория Мешковая" userId="30cc52346335888d" providerId="LiveId" clId="{59240F38-7D79-46A9-A59E-63CF6FA6B14F}" dt="2021-03-18T14:25:46.056" v="280" actId="478"/>
          <ac:picMkLst>
            <pc:docMk/>
            <pc:sldMk cId="4253469079" sldId="1657"/>
            <ac:picMk id="44" creationId="{F2E253F0-477E-47F5-B620-370404D6A037}"/>
          </ac:picMkLst>
        </pc:picChg>
        <pc:picChg chg="add mod">
          <ac:chgData name="Виктория Мешковая" userId="30cc52346335888d" providerId="LiveId" clId="{59240F38-7D79-46A9-A59E-63CF6FA6B14F}" dt="2021-03-18T14:25:17.678" v="272" actId="1076"/>
          <ac:picMkLst>
            <pc:docMk/>
            <pc:sldMk cId="4253469079" sldId="1657"/>
            <ac:picMk id="45" creationId="{544E915F-5091-4B80-AEC3-257F014067DB}"/>
          </ac:picMkLst>
        </pc:picChg>
        <pc:picChg chg="add del mod">
          <ac:chgData name="Виктория Мешковая" userId="30cc52346335888d" providerId="LiveId" clId="{59240F38-7D79-46A9-A59E-63CF6FA6B14F}" dt="2021-03-18T14:25:46.056" v="280" actId="478"/>
          <ac:picMkLst>
            <pc:docMk/>
            <pc:sldMk cId="4253469079" sldId="1657"/>
            <ac:picMk id="46" creationId="{1A57B061-AAB5-4D88-A246-82CB40DE3F30}"/>
          </ac:picMkLst>
        </pc:picChg>
        <pc:picChg chg="add del mod">
          <ac:chgData name="Виктория Мешковая" userId="30cc52346335888d" providerId="LiveId" clId="{59240F38-7D79-46A9-A59E-63CF6FA6B14F}" dt="2021-03-18T14:25:46.056" v="280" actId="478"/>
          <ac:picMkLst>
            <pc:docMk/>
            <pc:sldMk cId="4253469079" sldId="1657"/>
            <ac:picMk id="47" creationId="{F491535D-9405-4FA0-837D-4D5955D3ACF1}"/>
          </ac:picMkLst>
        </pc:picChg>
        <pc:picChg chg="add del mod">
          <ac:chgData name="Виктория Мешковая" userId="30cc52346335888d" providerId="LiveId" clId="{59240F38-7D79-46A9-A59E-63CF6FA6B14F}" dt="2021-03-18T14:25:46.056" v="280" actId="478"/>
          <ac:picMkLst>
            <pc:docMk/>
            <pc:sldMk cId="4253469079" sldId="1657"/>
            <ac:picMk id="48" creationId="{1B0952FA-86EC-422C-B8C6-CD8D6CA9225C}"/>
          </ac:picMkLst>
        </pc:picChg>
        <pc:picChg chg="add del mod">
          <ac:chgData name="Виктория Мешковая" userId="30cc52346335888d" providerId="LiveId" clId="{59240F38-7D79-46A9-A59E-63CF6FA6B14F}" dt="2021-03-18T14:25:46.056" v="280" actId="478"/>
          <ac:picMkLst>
            <pc:docMk/>
            <pc:sldMk cId="4253469079" sldId="1657"/>
            <ac:picMk id="49" creationId="{93AF8BA9-8626-4B02-BC7A-1D81296EF632}"/>
          </ac:picMkLst>
        </pc:picChg>
        <pc:picChg chg="add mod">
          <ac:chgData name="Виктория Мешковая" userId="30cc52346335888d" providerId="LiveId" clId="{59240F38-7D79-46A9-A59E-63CF6FA6B14F}" dt="2021-03-18T14:19:32.752" v="198" actId="14100"/>
          <ac:picMkLst>
            <pc:docMk/>
            <pc:sldMk cId="4253469079" sldId="1657"/>
            <ac:picMk id="1026" creationId="{1EC91F8B-259A-40C2-921F-7456463693F0}"/>
          </ac:picMkLst>
        </pc:picChg>
      </pc:sldChg>
      <pc:sldChg chg="addSp delSp modSp add mod modAnim">
        <pc:chgData name="Виктория Мешковая" userId="30cc52346335888d" providerId="LiveId" clId="{59240F38-7D79-46A9-A59E-63CF6FA6B14F}" dt="2021-03-18T15:15:08.477" v="1116"/>
        <pc:sldMkLst>
          <pc:docMk/>
          <pc:sldMk cId="2672371887" sldId="1658"/>
        </pc:sldMkLst>
        <pc:spChg chg="mod">
          <ac:chgData name="Виктория Мешковая" userId="30cc52346335888d" providerId="LiveId" clId="{59240F38-7D79-46A9-A59E-63CF6FA6B14F}" dt="2021-03-18T14:20:44.444" v="211" actId="20577"/>
          <ac:spMkLst>
            <pc:docMk/>
            <pc:sldMk cId="2672371887" sldId="1658"/>
            <ac:spMk id="7" creationId="{08760C31-763E-49A3-AEF5-A9CABCA80AA0}"/>
          </ac:spMkLst>
        </pc:spChg>
        <pc:spChg chg="mod">
          <ac:chgData name="Виктория Мешковая" userId="30cc52346335888d" providerId="LiveId" clId="{59240F38-7D79-46A9-A59E-63CF6FA6B14F}" dt="2021-03-18T14:20:20.344" v="204" actId="20577"/>
          <ac:spMkLst>
            <pc:docMk/>
            <pc:sldMk cId="2672371887" sldId="1658"/>
            <ac:spMk id="16" creationId="{CEEA515B-CD5E-4DDC-A4BB-C5BCB8F67398}"/>
          </ac:spMkLst>
        </pc:spChg>
        <pc:spChg chg="mod">
          <ac:chgData name="Виктория Мешковая" userId="30cc52346335888d" providerId="LiveId" clId="{59240F38-7D79-46A9-A59E-63CF6FA6B14F}" dt="2021-03-18T14:22:03.364" v="230" actId="20577"/>
          <ac:spMkLst>
            <pc:docMk/>
            <pc:sldMk cId="2672371887" sldId="1658"/>
            <ac:spMk id="27" creationId="{79369D6D-BD1C-43B8-A768-2142D6B91EB4}"/>
          </ac:spMkLst>
        </pc:spChg>
        <pc:spChg chg="mod">
          <ac:chgData name="Виктория Мешковая" userId="30cc52346335888d" providerId="LiveId" clId="{59240F38-7D79-46A9-A59E-63CF6FA6B14F}" dt="2021-03-18T14:22:25.807" v="258" actId="20577"/>
          <ac:spMkLst>
            <pc:docMk/>
            <pc:sldMk cId="2672371887" sldId="1658"/>
            <ac:spMk id="29" creationId="{92BD3C77-6CD7-4664-9820-7132460021BC}"/>
          </ac:spMkLst>
        </pc:spChg>
        <pc:picChg chg="mod">
          <ac:chgData name="Виктория Мешковая" userId="30cc52346335888d" providerId="LiveId" clId="{59240F38-7D79-46A9-A59E-63CF6FA6B14F}" dt="2021-03-18T14:21:00.787" v="213" actId="1076"/>
          <ac:picMkLst>
            <pc:docMk/>
            <pc:sldMk cId="2672371887" sldId="1658"/>
            <ac:picMk id="8" creationId="{52FA30C0-C110-4B97-8144-8ED499D0FF67}"/>
          </ac:picMkLst>
        </pc:picChg>
        <pc:picChg chg="mod">
          <ac:chgData name="Виктория Мешковая" userId="30cc52346335888d" providerId="LiveId" clId="{59240F38-7D79-46A9-A59E-63CF6FA6B14F}" dt="2021-03-18T14:21:33.638" v="220" actId="1076"/>
          <ac:picMkLst>
            <pc:docMk/>
            <pc:sldMk cId="2672371887" sldId="1658"/>
            <ac:picMk id="10" creationId="{0E62A8CD-616B-4F81-BE39-9FE941173905}"/>
          </ac:picMkLst>
        </pc:picChg>
        <pc:picChg chg="del mod">
          <ac:chgData name="Виктория Мешковая" userId="30cc52346335888d" providerId="LiveId" clId="{59240F38-7D79-46A9-A59E-63CF6FA6B14F}" dt="2021-03-18T14:22:32.385" v="260" actId="478"/>
          <ac:picMkLst>
            <pc:docMk/>
            <pc:sldMk cId="2672371887" sldId="1658"/>
            <ac:picMk id="17" creationId="{3B2A65D1-C1D3-4F64-AEF9-2EB59353E06E}"/>
          </ac:picMkLst>
        </pc:picChg>
        <pc:picChg chg="del mod">
          <ac:chgData name="Виктория Мешковая" userId="30cc52346335888d" providerId="LiveId" clId="{59240F38-7D79-46A9-A59E-63CF6FA6B14F}" dt="2021-03-18T14:22:30.479" v="259" actId="478"/>
          <ac:picMkLst>
            <pc:docMk/>
            <pc:sldMk cId="2672371887" sldId="1658"/>
            <ac:picMk id="18" creationId="{AB2FF31C-63B5-41C3-9D0E-90957753E42C}"/>
          </ac:picMkLst>
        </pc:picChg>
        <pc:picChg chg="add mod">
          <ac:chgData name="Виктория Мешковая" userId="30cc52346335888d" providerId="LiveId" clId="{59240F38-7D79-46A9-A59E-63CF6FA6B14F}" dt="2021-03-18T14:21:45.380" v="223" actId="1076"/>
          <ac:picMkLst>
            <pc:docMk/>
            <pc:sldMk cId="2672371887" sldId="1658"/>
            <ac:picMk id="19" creationId="{CFAAE1FC-6E3B-424D-9236-37711CCDE8C7}"/>
          </ac:picMkLst>
        </pc:picChg>
        <pc:picChg chg="add mod">
          <ac:chgData name="Виктория Мешковая" userId="30cc52346335888d" providerId="LiveId" clId="{59240F38-7D79-46A9-A59E-63CF6FA6B14F}" dt="2021-03-18T14:21:56.583" v="227" actId="1076"/>
          <ac:picMkLst>
            <pc:docMk/>
            <pc:sldMk cId="2672371887" sldId="1658"/>
            <ac:picMk id="20" creationId="{A63826A4-1F87-4995-A85B-70BCAE280B98}"/>
          </ac:picMkLst>
        </pc:picChg>
        <pc:picChg chg="del mod">
          <ac:chgData name="Виктория Мешковая" userId="30cc52346335888d" providerId="LiveId" clId="{59240F38-7D79-46A9-A59E-63CF6FA6B14F}" dt="2021-03-18T14:22:30.479" v="259" actId="478"/>
          <ac:picMkLst>
            <pc:docMk/>
            <pc:sldMk cId="2672371887" sldId="1658"/>
            <ac:picMk id="21" creationId="{1D5E5F29-38BD-4739-B4EF-BBE1A22750C9}"/>
          </ac:picMkLst>
        </pc:picChg>
        <pc:picChg chg="add mod">
          <ac:chgData name="Виктория Мешковая" userId="30cc52346335888d" providerId="LiveId" clId="{59240F38-7D79-46A9-A59E-63CF6FA6B14F}" dt="2021-03-18T14:21:47.692" v="224" actId="1076"/>
          <ac:picMkLst>
            <pc:docMk/>
            <pc:sldMk cId="2672371887" sldId="1658"/>
            <ac:picMk id="22" creationId="{D5AA60C4-1314-412E-A28A-92CDB2DC981A}"/>
          </ac:picMkLst>
        </pc:picChg>
        <pc:picChg chg="add del mod">
          <ac:chgData name="Виктория Мешковая" userId="30cc52346335888d" providerId="LiveId" clId="{59240F38-7D79-46A9-A59E-63CF6FA6B14F}" dt="2021-03-18T14:22:30.479" v="259" actId="478"/>
          <ac:picMkLst>
            <pc:docMk/>
            <pc:sldMk cId="2672371887" sldId="1658"/>
            <ac:picMk id="23" creationId="{5D5CB6A1-AA63-4BF6-8952-E6A733863B0B}"/>
          </ac:picMkLst>
        </pc:picChg>
        <pc:picChg chg="del mod">
          <ac:chgData name="Виктория Мешковая" userId="30cc52346335888d" providerId="LiveId" clId="{59240F38-7D79-46A9-A59E-63CF6FA6B14F}" dt="2021-03-18T14:22:30.479" v="259" actId="478"/>
          <ac:picMkLst>
            <pc:docMk/>
            <pc:sldMk cId="2672371887" sldId="1658"/>
            <ac:picMk id="24" creationId="{D17DDF53-A8D4-4CBA-AD4C-9C3275893BEA}"/>
          </ac:picMkLst>
        </pc:picChg>
        <pc:picChg chg="del mod">
          <ac:chgData name="Виктория Мешковая" userId="30cc52346335888d" providerId="LiveId" clId="{59240F38-7D79-46A9-A59E-63CF6FA6B14F}" dt="2021-03-18T14:22:32.385" v="260" actId="478"/>
          <ac:picMkLst>
            <pc:docMk/>
            <pc:sldMk cId="2672371887" sldId="1658"/>
            <ac:picMk id="25" creationId="{EF6DB1E7-74E5-4BC6-A8D1-41F357BE069C}"/>
          </ac:picMkLst>
        </pc:picChg>
        <pc:picChg chg="add del mod">
          <ac:chgData name="Виктория Мешковая" userId="30cc52346335888d" providerId="LiveId" clId="{59240F38-7D79-46A9-A59E-63CF6FA6B14F}" dt="2021-03-18T14:22:30.479" v="259" actId="478"/>
          <ac:picMkLst>
            <pc:docMk/>
            <pc:sldMk cId="2672371887" sldId="1658"/>
            <ac:picMk id="26" creationId="{9035AC31-7BF8-416F-8508-DBCDDAF1B520}"/>
          </ac:picMkLst>
        </pc:picChg>
        <pc:picChg chg="mod">
          <ac:chgData name="Виктория Мешковая" userId="30cc52346335888d" providerId="LiveId" clId="{59240F38-7D79-46A9-A59E-63CF6FA6B14F}" dt="2021-03-18T14:22:05.364" v="231" actId="1076"/>
          <ac:picMkLst>
            <pc:docMk/>
            <pc:sldMk cId="2672371887" sldId="1658"/>
            <ac:picMk id="28" creationId="{2937BD6B-D18F-4DC9-89CC-0F60C4870F2A}"/>
          </ac:picMkLst>
        </pc:picChg>
        <pc:picChg chg="add del mod">
          <ac:chgData name="Виктория Мешковая" userId="30cc52346335888d" providerId="LiveId" clId="{59240F38-7D79-46A9-A59E-63CF6FA6B14F}" dt="2021-03-18T14:22:30.479" v="259" actId="478"/>
          <ac:picMkLst>
            <pc:docMk/>
            <pc:sldMk cId="2672371887" sldId="1658"/>
            <ac:picMk id="30" creationId="{70F23527-21DE-44D5-85A6-F2AAE917ACDE}"/>
          </ac:picMkLst>
        </pc:picChg>
        <pc:picChg chg="add del mod">
          <ac:chgData name="Виктория Мешковая" userId="30cc52346335888d" providerId="LiveId" clId="{59240F38-7D79-46A9-A59E-63CF6FA6B14F}" dt="2021-03-18T14:22:30.479" v="259" actId="478"/>
          <ac:picMkLst>
            <pc:docMk/>
            <pc:sldMk cId="2672371887" sldId="1658"/>
            <ac:picMk id="31" creationId="{9C5DA409-3244-497B-BD8C-2C34CD37979B}"/>
          </ac:picMkLst>
        </pc:picChg>
        <pc:picChg chg="add mod">
          <ac:chgData name="Виктория Мешковая" userId="30cc52346335888d" providerId="LiveId" clId="{59240F38-7D79-46A9-A59E-63CF6FA6B14F}" dt="2021-03-18T14:21:59.645" v="228" actId="1076"/>
          <ac:picMkLst>
            <pc:docMk/>
            <pc:sldMk cId="2672371887" sldId="1658"/>
            <ac:picMk id="32" creationId="{4470B88D-8479-4237-A3E9-ED35BB861FF1}"/>
          </ac:picMkLst>
        </pc:picChg>
        <pc:picChg chg="add del mod">
          <ac:chgData name="Виктория Мешковая" userId="30cc52346335888d" providerId="LiveId" clId="{59240F38-7D79-46A9-A59E-63CF6FA6B14F}" dt="2021-03-18T14:22:30.479" v="259" actId="478"/>
          <ac:picMkLst>
            <pc:docMk/>
            <pc:sldMk cId="2672371887" sldId="1658"/>
            <ac:picMk id="33" creationId="{9F74595B-CC9C-412D-83B1-101B6858EAD1}"/>
          </ac:picMkLst>
        </pc:picChg>
        <pc:picChg chg="add mod">
          <ac:chgData name="Виктория Мешковая" userId="30cc52346335888d" providerId="LiveId" clId="{59240F38-7D79-46A9-A59E-63CF6FA6B14F}" dt="2021-03-18T14:21:38.841" v="221" actId="1076"/>
          <ac:picMkLst>
            <pc:docMk/>
            <pc:sldMk cId="2672371887" sldId="1658"/>
            <ac:picMk id="34" creationId="{0FC248B1-B714-4FA9-93F2-06135463CF7B}"/>
          </ac:picMkLst>
        </pc:picChg>
        <pc:picChg chg="add mod">
          <ac:chgData name="Виктория Мешковая" userId="30cc52346335888d" providerId="LiveId" clId="{59240F38-7D79-46A9-A59E-63CF6FA6B14F}" dt="2021-03-18T14:21:42.060" v="222" actId="1076"/>
          <ac:picMkLst>
            <pc:docMk/>
            <pc:sldMk cId="2672371887" sldId="1658"/>
            <ac:picMk id="35" creationId="{A1477716-E43A-44BA-871A-365760765DBD}"/>
          </ac:picMkLst>
        </pc:picChg>
        <pc:picChg chg="add mod">
          <ac:chgData name="Виктория Мешковая" userId="30cc52346335888d" providerId="LiveId" clId="{59240F38-7D79-46A9-A59E-63CF6FA6B14F}" dt="2021-03-18T14:21:50.505" v="225" actId="1076"/>
          <ac:picMkLst>
            <pc:docMk/>
            <pc:sldMk cId="2672371887" sldId="1658"/>
            <ac:picMk id="36" creationId="{A4A09F7F-69DF-4B38-9B2C-DC8E15DD2CCD}"/>
          </ac:picMkLst>
        </pc:picChg>
        <pc:picChg chg="add del mod">
          <ac:chgData name="Виктория Мешковая" userId="30cc52346335888d" providerId="LiveId" clId="{59240F38-7D79-46A9-A59E-63CF6FA6B14F}" dt="2021-03-18T14:22:30.479" v="259" actId="478"/>
          <ac:picMkLst>
            <pc:docMk/>
            <pc:sldMk cId="2672371887" sldId="1658"/>
            <ac:picMk id="37" creationId="{423CBE56-A36F-4E10-951A-48E8B89B4368}"/>
          </ac:picMkLst>
        </pc:picChg>
        <pc:picChg chg="add del mod">
          <ac:chgData name="Виктория Мешковая" userId="30cc52346335888d" providerId="LiveId" clId="{59240F38-7D79-46A9-A59E-63CF6FA6B14F}" dt="2021-03-18T14:22:30.479" v="259" actId="478"/>
          <ac:picMkLst>
            <pc:docMk/>
            <pc:sldMk cId="2672371887" sldId="1658"/>
            <ac:picMk id="38" creationId="{3BC16208-52DF-4E0D-B0BA-5D811ABEB148}"/>
          </ac:picMkLst>
        </pc:picChg>
        <pc:picChg chg="add del mod">
          <ac:chgData name="Виктория Мешковая" userId="30cc52346335888d" providerId="LiveId" clId="{59240F38-7D79-46A9-A59E-63CF6FA6B14F}" dt="2021-03-18T14:22:30.479" v="259" actId="478"/>
          <ac:picMkLst>
            <pc:docMk/>
            <pc:sldMk cId="2672371887" sldId="1658"/>
            <ac:picMk id="39" creationId="{BDD68541-F9F2-4101-AF0C-0C1B76BEA8DC}"/>
          </ac:picMkLst>
        </pc:picChg>
        <pc:picChg chg="del">
          <ac:chgData name="Виктория Мешковая" userId="30cc52346335888d" providerId="LiveId" clId="{59240F38-7D79-46A9-A59E-63CF6FA6B14F}" dt="2021-03-18T14:22:33.698" v="261" actId="478"/>
          <ac:picMkLst>
            <pc:docMk/>
            <pc:sldMk cId="2672371887" sldId="1658"/>
            <ac:picMk id="1026" creationId="{1EC91F8B-259A-40C2-921F-7456463693F0}"/>
          </ac:picMkLst>
        </pc:picChg>
        <pc:picChg chg="add mod">
          <ac:chgData name="Виктория Мешковая" userId="30cc52346335888d" providerId="LiveId" clId="{59240F38-7D79-46A9-A59E-63CF6FA6B14F}" dt="2021-03-18T14:23:52.808" v="267" actId="1076"/>
          <ac:picMkLst>
            <pc:docMk/>
            <pc:sldMk cId="2672371887" sldId="1658"/>
            <ac:picMk id="2050" creationId="{B023F254-B656-4F92-A085-909C3B4A344C}"/>
          </ac:picMkLst>
        </pc:picChg>
      </pc:sldChg>
      <pc:sldChg chg="add del">
        <pc:chgData name="Виктория Мешковая" userId="30cc52346335888d" providerId="LiveId" clId="{59240F38-7D79-46A9-A59E-63CF6FA6B14F}" dt="2021-03-18T14:27:51.445" v="303" actId="2696"/>
        <pc:sldMkLst>
          <pc:docMk/>
          <pc:sldMk cId="375216957" sldId="1659"/>
        </pc:sldMkLst>
      </pc:sldChg>
      <pc:sldChg chg="add del ord">
        <pc:chgData name="Виктория Мешковая" userId="30cc52346335888d" providerId="LiveId" clId="{59240F38-7D79-46A9-A59E-63CF6FA6B14F}" dt="2021-03-18T15:07:02.011" v="1010" actId="2696"/>
        <pc:sldMkLst>
          <pc:docMk/>
          <pc:sldMk cId="2371186880" sldId="1659"/>
        </pc:sldMkLst>
      </pc:sldChg>
      <pc:sldChg chg="addSp modSp add mod ord">
        <pc:chgData name="Виктория Мешковая" userId="30cc52346335888d" providerId="LiveId" clId="{59240F38-7D79-46A9-A59E-63CF6FA6B14F}" dt="2021-03-18T14:49:38.848" v="700" actId="1076"/>
        <pc:sldMkLst>
          <pc:docMk/>
          <pc:sldMk cId="492916586" sldId="1660"/>
        </pc:sldMkLst>
        <pc:spChg chg="add mod">
          <ac:chgData name="Виктория Мешковая" userId="30cc52346335888d" providerId="LiveId" clId="{59240F38-7D79-46A9-A59E-63CF6FA6B14F}" dt="2021-03-18T14:49:15.005" v="696" actId="1076"/>
          <ac:spMkLst>
            <pc:docMk/>
            <pc:sldMk cId="492916586" sldId="1660"/>
            <ac:spMk id="7" creationId="{6EDD2CDB-5D81-4D17-A6ED-756CEA98DF53}"/>
          </ac:spMkLst>
        </pc:spChg>
        <pc:spChg chg="mod">
          <ac:chgData name="Виктория Мешковая" userId="30cc52346335888d" providerId="LiveId" clId="{59240F38-7D79-46A9-A59E-63CF6FA6B14F}" dt="2021-03-18T14:48:19.680" v="682" actId="313"/>
          <ac:spMkLst>
            <pc:docMk/>
            <pc:sldMk cId="492916586" sldId="1660"/>
            <ac:spMk id="13" creationId="{F2EB12AC-BF08-4F68-91C6-AADEAE441B8E}"/>
          </ac:spMkLst>
        </pc:spChg>
        <pc:spChg chg="mod">
          <ac:chgData name="Виктория Мешковая" userId="30cc52346335888d" providerId="LiveId" clId="{59240F38-7D79-46A9-A59E-63CF6FA6B14F}" dt="2021-03-18T14:48:29.563" v="686" actId="20577"/>
          <ac:spMkLst>
            <pc:docMk/>
            <pc:sldMk cId="492916586" sldId="1660"/>
            <ac:spMk id="15" creationId="{178ED540-6F14-4477-AF34-A05D27D9FCB7}"/>
          </ac:spMkLst>
        </pc:spChg>
        <pc:spChg chg="mod">
          <ac:chgData name="Виктория Мешковая" userId="30cc52346335888d" providerId="LiveId" clId="{59240F38-7D79-46A9-A59E-63CF6FA6B14F}" dt="2021-03-18T14:48:26.454" v="684" actId="20577"/>
          <ac:spMkLst>
            <pc:docMk/>
            <pc:sldMk cId="492916586" sldId="1660"/>
            <ac:spMk id="16" creationId="{CEEA515B-CD5E-4DDC-A4BB-C5BCB8F67398}"/>
          </ac:spMkLst>
        </pc:spChg>
        <pc:picChg chg="add mod">
          <ac:chgData name="Виктория Мешковая" userId="30cc52346335888d" providerId="LiveId" clId="{59240F38-7D79-46A9-A59E-63CF6FA6B14F}" dt="2021-03-18T14:49:38.848" v="700" actId="1076"/>
          <ac:picMkLst>
            <pc:docMk/>
            <pc:sldMk cId="492916586" sldId="1660"/>
            <ac:picMk id="6146" creationId="{E280C1B4-DB34-4CD5-A09C-26E5452D81F7}"/>
          </ac:picMkLst>
        </pc:picChg>
      </pc:sldChg>
      <pc:sldChg chg="add del">
        <pc:chgData name="Виктория Мешковая" userId="30cc52346335888d" providerId="LiveId" clId="{59240F38-7D79-46A9-A59E-63CF6FA6B14F}" dt="2021-03-18T14:35:55.296" v="549" actId="2696"/>
        <pc:sldMkLst>
          <pc:docMk/>
          <pc:sldMk cId="1147975519" sldId="1660"/>
        </pc:sldMkLst>
      </pc:sldChg>
      <pc:sldChg chg="addSp delSp modSp add mod ord modAnim">
        <pc:chgData name="Виктория Мешковая" userId="30cc52346335888d" providerId="LiveId" clId="{59240F38-7D79-46A9-A59E-63CF6FA6B14F}" dt="2021-03-18T15:17:26.478" v="1167"/>
        <pc:sldMkLst>
          <pc:docMk/>
          <pc:sldMk cId="795583090" sldId="1661"/>
        </pc:sldMkLst>
        <pc:spChg chg="mod">
          <ac:chgData name="Виктория Мешковая" userId="30cc52346335888d" providerId="LiveId" clId="{59240F38-7D79-46A9-A59E-63CF6FA6B14F}" dt="2021-03-18T14:59:26.943" v="820" actId="20577"/>
          <ac:spMkLst>
            <pc:docMk/>
            <pc:sldMk cId="795583090" sldId="1661"/>
            <ac:spMk id="7" creationId="{993A88EC-2DB6-4D99-865B-AF69726F41C5}"/>
          </ac:spMkLst>
        </pc:spChg>
        <pc:spChg chg="mod">
          <ac:chgData name="Виктория Мешковая" userId="30cc52346335888d" providerId="LiveId" clId="{59240F38-7D79-46A9-A59E-63CF6FA6B14F}" dt="2021-03-18T14:58:41.697" v="816" actId="20577"/>
          <ac:spMkLst>
            <pc:docMk/>
            <pc:sldMk cId="795583090" sldId="1661"/>
            <ac:spMk id="16" creationId="{CEEA515B-CD5E-4DDC-A4BB-C5BCB8F67398}"/>
          </ac:spMkLst>
        </pc:spChg>
        <pc:spChg chg="mod">
          <ac:chgData name="Виктория Мешковая" userId="30cc52346335888d" providerId="LiveId" clId="{59240F38-7D79-46A9-A59E-63CF6FA6B14F}" dt="2021-03-18T15:00:33.160" v="837" actId="20577"/>
          <ac:spMkLst>
            <pc:docMk/>
            <pc:sldMk cId="795583090" sldId="1661"/>
            <ac:spMk id="27" creationId="{37940C4A-D981-4813-86D0-682667372B88}"/>
          </ac:spMkLst>
        </pc:spChg>
        <pc:spChg chg="mod">
          <ac:chgData name="Виктория Мешковая" userId="30cc52346335888d" providerId="LiveId" clId="{59240F38-7D79-46A9-A59E-63CF6FA6B14F}" dt="2021-03-18T15:01:14.840" v="872" actId="20577"/>
          <ac:spMkLst>
            <pc:docMk/>
            <pc:sldMk cId="795583090" sldId="1661"/>
            <ac:spMk id="29" creationId="{7EA20A06-A748-4C90-8D14-F83633DA9853}"/>
          </ac:spMkLst>
        </pc:spChg>
        <pc:spChg chg="del">
          <ac:chgData name="Виктория Мешковая" userId="30cc52346335888d" providerId="LiveId" clId="{59240F38-7D79-46A9-A59E-63CF6FA6B14F}" dt="2021-03-18T15:00:42.615" v="839" actId="478"/>
          <ac:spMkLst>
            <pc:docMk/>
            <pc:sldMk cId="795583090" sldId="1661"/>
            <ac:spMk id="30" creationId="{5A063FB4-FBF9-40F6-86A8-C009F8288320}"/>
          </ac:spMkLst>
        </pc:spChg>
        <pc:spChg chg="del">
          <ac:chgData name="Виктория Мешковая" userId="30cc52346335888d" providerId="LiveId" clId="{59240F38-7D79-46A9-A59E-63CF6FA6B14F}" dt="2021-03-18T15:00:42.615" v="839" actId="478"/>
          <ac:spMkLst>
            <pc:docMk/>
            <pc:sldMk cId="795583090" sldId="1661"/>
            <ac:spMk id="31" creationId="{67D20550-BB8C-45A9-87AE-27847AE9E807}"/>
          </ac:spMkLst>
        </pc:spChg>
        <pc:spChg chg="del mod">
          <ac:chgData name="Виктория Мешковая" userId="30cc52346335888d" providerId="LiveId" clId="{59240F38-7D79-46A9-A59E-63CF6FA6B14F}" dt="2021-03-18T15:00:48.271" v="841" actId="478"/>
          <ac:spMkLst>
            <pc:docMk/>
            <pc:sldMk cId="795583090" sldId="1661"/>
            <ac:spMk id="34" creationId="{AE4A5208-2394-4D57-8B91-97A859B1D682}"/>
          </ac:spMkLst>
        </pc:spChg>
        <pc:picChg chg="mod">
          <ac:chgData name="Виктория Мешковая" userId="30cc52346335888d" providerId="LiveId" clId="{59240F38-7D79-46A9-A59E-63CF6FA6B14F}" dt="2021-03-18T15:00:07.107" v="825" actId="1076"/>
          <ac:picMkLst>
            <pc:docMk/>
            <pc:sldMk cId="795583090" sldId="1661"/>
            <ac:picMk id="10" creationId="{33B76A72-D6F9-45B0-962A-F0C9CE215336}"/>
          </ac:picMkLst>
        </pc:picChg>
        <pc:picChg chg="mod">
          <ac:chgData name="Виктория Мешковая" userId="30cc52346335888d" providerId="LiveId" clId="{59240F38-7D79-46A9-A59E-63CF6FA6B14F}" dt="2021-03-18T14:59:58.714" v="823" actId="1076"/>
          <ac:picMkLst>
            <pc:docMk/>
            <pc:sldMk cId="795583090" sldId="1661"/>
            <ac:picMk id="12" creationId="{DF43F2EB-0E86-43FD-B4A7-A7B46B852022}"/>
          </ac:picMkLst>
        </pc:picChg>
        <pc:picChg chg="mod">
          <ac:chgData name="Виктория Мешковая" userId="30cc52346335888d" providerId="LiveId" clId="{59240F38-7D79-46A9-A59E-63CF6FA6B14F}" dt="2021-03-18T14:59:55.261" v="822" actId="1076"/>
          <ac:picMkLst>
            <pc:docMk/>
            <pc:sldMk cId="795583090" sldId="1661"/>
            <ac:picMk id="14" creationId="{A199E5B2-7D39-4E0E-A0A5-B414C0498379}"/>
          </ac:picMkLst>
        </pc:picChg>
        <pc:picChg chg="mod">
          <ac:chgData name="Виктория Мешковая" userId="30cc52346335888d" providerId="LiveId" clId="{59240F38-7D79-46A9-A59E-63CF6FA6B14F}" dt="2021-03-18T15:00:09.389" v="826" actId="1076"/>
          <ac:picMkLst>
            <pc:docMk/>
            <pc:sldMk cId="795583090" sldId="1661"/>
            <ac:picMk id="17" creationId="{EC4BEE66-8196-42E8-89E7-38C31C5B4756}"/>
          </ac:picMkLst>
        </pc:picChg>
        <pc:picChg chg="del">
          <ac:chgData name="Виктория Мешковая" userId="30cc52346335888d" providerId="LiveId" clId="{59240F38-7D79-46A9-A59E-63CF6FA6B14F}" dt="2021-03-18T15:00:39.097" v="838" actId="478"/>
          <ac:picMkLst>
            <pc:docMk/>
            <pc:sldMk cId="795583090" sldId="1661"/>
            <ac:picMk id="18" creationId="{09A32CF8-AAAF-4FD2-ADB4-462D25B22855}"/>
          </ac:picMkLst>
        </pc:picChg>
        <pc:picChg chg="del">
          <ac:chgData name="Виктория Мешковая" userId="30cc52346335888d" providerId="LiveId" clId="{59240F38-7D79-46A9-A59E-63CF6FA6B14F}" dt="2021-03-18T15:00:42.615" v="839" actId="478"/>
          <ac:picMkLst>
            <pc:docMk/>
            <pc:sldMk cId="795583090" sldId="1661"/>
            <ac:picMk id="19" creationId="{B991DF9C-434F-4EC8-836B-DF12DFE636F8}"/>
          </ac:picMkLst>
        </pc:picChg>
        <pc:picChg chg="del">
          <ac:chgData name="Виктория Мешковая" userId="30cc52346335888d" providerId="LiveId" clId="{59240F38-7D79-46A9-A59E-63CF6FA6B14F}" dt="2021-03-18T15:00:42.615" v="839" actId="478"/>
          <ac:picMkLst>
            <pc:docMk/>
            <pc:sldMk cId="795583090" sldId="1661"/>
            <ac:picMk id="20" creationId="{BF4DCE10-190C-4461-91C0-B07836417FD9}"/>
          </ac:picMkLst>
        </pc:picChg>
        <pc:picChg chg="del">
          <ac:chgData name="Виктория Мешковая" userId="30cc52346335888d" providerId="LiveId" clId="{59240F38-7D79-46A9-A59E-63CF6FA6B14F}" dt="2021-03-18T15:00:42.615" v="839" actId="478"/>
          <ac:picMkLst>
            <pc:docMk/>
            <pc:sldMk cId="795583090" sldId="1661"/>
            <ac:picMk id="21" creationId="{AF0D33F7-D2C6-4F71-8CDC-21FBDADA0A04}"/>
          </ac:picMkLst>
        </pc:picChg>
        <pc:picChg chg="del">
          <ac:chgData name="Виктория Мешковая" userId="30cc52346335888d" providerId="LiveId" clId="{59240F38-7D79-46A9-A59E-63CF6FA6B14F}" dt="2021-03-18T15:00:42.615" v="839" actId="478"/>
          <ac:picMkLst>
            <pc:docMk/>
            <pc:sldMk cId="795583090" sldId="1661"/>
            <ac:picMk id="22" creationId="{3F27A44E-D5AE-43FB-8C09-88076AB64757}"/>
          </ac:picMkLst>
        </pc:picChg>
        <pc:picChg chg="mod">
          <ac:chgData name="Виктория Мешковая" userId="30cc52346335888d" providerId="LiveId" clId="{59240F38-7D79-46A9-A59E-63CF6FA6B14F}" dt="2021-03-18T15:00:24.312" v="830" actId="1076"/>
          <ac:picMkLst>
            <pc:docMk/>
            <pc:sldMk cId="795583090" sldId="1661"/>
            <ac:picMk id="23" creationId="{86F82D8A-EB01-4641-B102-4770CB6E29C8}"/>
          </ac:picMkLst>
        </pc:picChg>
        <pc:picChg chg="mod">
          <ac:chgData name="Виктория Мешковая" userId="30cc52346335888d" providerId="LiveId" clId="{59240F38-7D79-46A9-A59E-63CF6FA6B14F}" dt="2021-03-18T15:00:03.700" v="824" actId="1076"/>
          <ac:picMkLst>
            <pc:docMk/>
            <pc:sldMk cId="795583090" sldId="1661"/>
            <ac:picMk id="24" creationId="{E39014D2-C206-41D0-A8D4-AD16E3D7989C}"/>
          </ac:picMkLst>
        </pc:picChg>
        <pc:picChg chg="mod">
          <ac:chgData name="Виктория Мешковая" userId="30cc52346335888d" providerId="LiveId" clId="{59240F38-7D79-46A9-A59E-63CF6FA6B14F}" dt="2021-03-18T15:00:13.280" v="827" actId="1076"/>
          <ac:picMkLst>
            <pc:docMk/>
            <pc:sldMk cId="795583090" sldId="1661"/>
            <ac:picMk id="25" creationId="{A0011A87-1130-4B00-BEFD-C47707266339}"/>
          </ac:picMkLst>
        </pc:picChg>
        <pc:picChg chg="del">
          <ac:chgData name="Виктория Мешковая" userId="30cc52346335888d" providerId="LiveId" clId="{59240F38-7D79-46A9-A59E-63CF6FA6B14F}" dt="2021-03-18T15:00:42.615" v="839" actId="478"/>
          <ac:picMkLst>
            <pc:docMk/>
            <pc:sldMk cId="795583090" sldId="1661"/>
            <ac:picMk id="26" creationId="{4E470412-E319-47D3-825B-89C8E26BC87C}"/>
          </ac:picMkLst>
        </pc:picChg>
        <pc:picChg chg="mod">
          <ac:chgData name="Виктория Мешковая" userId="30cc52346335888d" providerId="LiveId" clId="{59240F38-7D79-46A9-A59E-63CF6FA6B14F}" dt="2021-03-18T15:00:51.318" v="842" actId="1076"/>
          <ac:picMkLst>
            <pc:docMk/>
            <pc:sldMk cId="795583090" sldId="1661"/>
            <ac:picMk id="28" creationId="{54403F39-6EA7-41B3-8314-18BDF1EE6657}"/>
          </ac:picMkLst>
        </pc:picChg>
        <pc:picChg chg="del">
          <ac:chgData name="Виктория Мешковая" userId="30cc52346335888d" providerId="LiveId" clId="{59240F38-7D79-46A9-A59E-63CF6FA6B14F}" dt="2021-03-18T15:00:42.615" v="839" actId="478"/>
          <ac:picMkLst>
            <pc:docMk/>
            <pc:sldMk cId="795583090" sldId="1661"/>
            <ac:picMk id="32" creationId="{127EF4A0-CC43-4394-852D-00ED66AB9D86}"/>
          </ac:picMkLst>
        </pc:picChg>
        <pc:picChg chg="del">
          <ac:chgData name="Виктория Мешковая" userId="30cc52346335888d" providerId="LiveId" clId="{59240F38-7D79-46A9-A59E-63CF6FA6B14F}" dt="2021-03-18T15:00:42.615" v="839" actId="478"/>
          <ac:picMkLst>
            <pc:docMk/>
            <pc:sldMk cId="795583090" sldId="1661"/>
            <ac:picMk id="33" creationId="{3B6B6021-1A40-4CE8-B48D-389E6672E558}"/>
          </ac:picMkLst>
        </pc:picChg>
        <pc:picChg chg="add mod">
          <ac:chgData name="Виктория Мешковая" userId="30cc52346335888d" providerId="LiveId" clId="{59240F38-7D79-46A9-A59E-63CF6FA6B14F}" dt="2021-03-18T15:00:21.313" v="829" actId="1076"/>
          <ac:picMkLst>
            <pc:docMk/>
            <pc:sldMk cId="795583090" sldId="1661"/>
            <ac:picMk id="35" creationId="{3CDB418D-9103-47BE-9B2A-008731AB6ED0}"/>
          </ac:picMkLst>
        </pc:picChg>
        <pc:picChg chg="add mod">
          <ac:chgData name="Виктория Мешковая" userId="30cc52346335888d" providerId="LiveId" clId="{59240F38-7D79-46A9-A59E-63CF6FA6B14F}" dt="2021-03-18T15:01:44.229" v="874" actId="1076"/>
          <ac:picMkLst>
            <pc:docMk/>
            <pc:sldMk cId="795583090" sldId="1661"/>
            <ac:picMk id="8194" creationId="{554BC7C5-5937-40EA-99CD-2F13B26C4A8E}"/>
          </ac:picMkLst>
        </pc:picChg>
      </pc:sldChg>
      <pc:sldChg chg="addSp delSp modSp add mod">
        <pc:chgData name="Виктория Мешковая" userId="30cc52346335888d" providerId="LiveId" clId="{59240F38-7D79-46A9-A59E-63CF6FA6B14F}" dt="2021-03-18T15:10:01.022" v="1027" actId="1076"/>
        <pc:sldMkLst>
          <pc:docMk/>
          <pc:sldMk cId="3713193356" sldId="1662"/>
        </pc:sldMkLst>
        <pc:spChg chg="mod">
          <ac:chgData name="Виктория Мешковая" userId="30cc52346335888d" providerId="LiveId" clId="{59240F38-7D79-46A9-A59E-63CF6FA6B14F}" dt="2021-03-18T15:10:01.022" v="1027" actId="1076"/>
          <ac:spMkLst>
            <pc:docMk/>
            <pc:sldMk cId="3713193356" sldId="1662"/>
            <ac:spMk id="7" creationId="{993A88EC-2DB6-4D99-865B-AF69726F41C5}"/>
          </ac:spMkLst>
        </pc:spChg>
        <pc:spChg chg="mod">
          <ac:chgData name="Виктория Мешковая" userId="30cc52346335888d" providerId="LiveId" clId="{59240F38-7D79-46A9-A59E-63CF6FA6B14F}" dt="2021-03-18T15:07:07.323" v="1012" actId="20577"/>
          <ac:spMkLst>
            <pc:docMk/>
            <pc:sldMk cId="3713193356" sldId="1662"/>
            <ac:spMk id="16" creationId="{CEEA515B-CD5E-4DDC-A4BB-C5BCB8F67398}"/>
          </ac:spMkLst>
        </pc:spChg>
        <pc:spChg chg="del">
          <ac:chgData name="Виктория Мешковая" userId="30cc52346335888d" providerId="LiveId" clId="{59240F38-7D79-46A9-A59E-63CF6FA6B14F}" dt="2021-03-18T15:07:51.167" v="1018" actId="478"/>
          <ac:spMkLst>
            <pc:docMk/>
            <pc:sldMk cId="3713193356" sldId="1662"/>
            <ac:spMk id="27" creationId="{37940C4A-D981-4813-86D0-682667372B88}"/>
          </ac:spMkLst>
        </pc:spChg>
        <pc:spChg chg="del">
          <ac:chgData name="Виктория Мешковая" userId="30cc52346335888d" providerId="LiveId" clId="{59240F38-7D79-46A9-A59E-63CF6FA6B14F}" dt="2021-03-18T15:07:51.167" v="1018" actId="478"/>
          <ac:spMkLst>
            <pc:docMk/>
            <pc:sldMk cId="3713193356" sldId="1662"/>
            <ac:spMk id="29" creationId="{7EA20A06-A748-4C90-8D14-F83633DA9853}"/>
          </ac:spMkLst>
        </pc:spChg>
        <pc:spChg chg="del">
          <ac:chgData name="Виктория Мешковая" userId="30cc52346335888d" providerId="LiveId" clId="{59240F38-7D79-46A9-A59E-63CF6FA6B14F}" dt="2021-03-18T15:07:51.167" v="1018" actId="478"/>
          <ac:spMkLst>
            <pc:docMk/>
            <pc:sldMk cId="3713193356" sldId="1662"/>
            <ac:spMk id="30" creationId="{5A063FB4-FBF9-40F6-86A8-C009F8288320}"/>
          </ac:spMkLst>
        </pc:spChg>
        <pc:spChg chg="del">
          <ac:chgData name="Виктория Мешковая" userId="30cc52346335888d" providerId="LiveId" clId="{59240F38-7D79-46A9-A59E-63CF6FA6B14F}" dt="2021-03-18T15:07:51.167" v="1018" actId="478"/>
          <ac:spMkLst>
            <pc:docMk/>
            <pc:sldMk cId="3713193356" sldId="1662"/>
            <ac:spMk id="31" creationId="{67D20550-BB8C-45A9-87AE-27847AE9E807}"/>
          </ac:spMkLst>
        </pc:spChg>
        <pc:spChg chg="del">
          <ac:chgData name="Виктория Мешковая" userId="30cc52346335888d" providerId="LiveId" clId="{59240F38-7D79-46A9-A59E-63CF6FA6B14F}" dt="2021-03-18T15:07:51.167" v="1018" actId="478"/>
          <ac:spMkLst>
            <pc:docMk/>
            <pc:sldMk cId="3713193356" sldId="1662"/>
            <ac:spMk id="34" creationId="{AE4A5208-2394-4D57-8B91-97A859B1D682}"/>
          </ac:spMkLst>
        </pc:sp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8" creationId="{AFC58948-C70C-425D-BBA2-A7614762BFDF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10" creationId="{33B76A72-D6F9-45B0-962A-F0C9CE215336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12" creationId="{DF43F2EB-0E86-43FD-B4A7-A7B46B852022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14" creationId="{A199E5B2-7D39-4E0E-A0A5-B414C0498379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17" creationId="{EC4BEE66-8196-42E8-89E7-38C31C5B4756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18" creationId="{09A32CF8-AAAF-4FD2-ADB4-462D25B22855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19" creationId="{B991DF9C-434F-4EC8-836B-DF12DFE636F8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20" creationId="{BF4DCE10-190C-4461-91C0-B07836417FD9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21" creationId="{AF0D33F7-D2C6-4F71-8CDC-21FBDADA0A04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22" creationId="{3F27A44E-D5AE-43FB-8C09-88076AB64757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23" creationId="{86F82D8A-EB01-4641-B102-4770CB6E29C8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24" creationId="{E39014D2-C206-41D0-A8D4-AD16E3D7989C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25" creationId="{A0011A87-1130-4B00-BEFD-C47707266339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26" creationId="{4E470412-E319-47D3-825B-89C8E26BC87C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28" creationId="{54403F39-6EA7-41B3-8314-18BDF1EE6657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32" creationId="{127EF4A0-CC43-4394-852D-00ED66AB9D86}"/>
          </ac:picMkLst>
        </pc:picChg>
        <pc:picChg chg="del">
          <ac:chgData name="Виктория Мешковая" userId="30cc52346335888d" providerId="LiveId" clId="{59240F38-7D79-46A9-A59E-63CF6FA6B14F}" dt="2021-03-18T15:07:51.167" v="1018" actId="478"/>
          <ac:picMkLst>
            <pc:docMk/>
            <pc:sldMk cId="3713193356" sldId="1662"/>
            <ac:picMk id="33" creationId="{3B6B6021-1A40-4CE8-B48D-389E6672E558}"/>
          </ac:picMkLst>
        </pc:picChg>
        <pc:picChg chg="add mod">
          <ac:chgData name="Виктория Мешковая" userId="30cc52346335888d" providerId="LiveId" clId="{59240F38-7D79-46A9-A59E-63CF6FA6B14F}" dt="2021-03-18T15:09:57.559" v="1025" actId="1076"/>
          <ac:picMkLst>
            <pc:docMk/>
            <pc:sldMk cId="3713193356" sldId="1662"/>
            <ac:picMk id="11266" creationId="{7E24EED1-FC16-4C61-8D3F-3EBE538DF090}"/>
          </ac:picMkLst>
        </pc:picChg>
      </pc:sldChg>
      <pc:sldChg chg="addSp modSp add mod">
        <pc:chgData name="Виктория Мешковая" userId="30cc52346335888d" providerId="LiveId" clId="{59240F38-7D79-46A9-A59E-63CF6FA6B14F}" dt="2021-03-18T15:03:13.712" v="883" actId="14100"/>
        <pc:sldMkLst>
          <pc:docMk/>
          <pc:sldMk cId="1896708588" sldId="1663"/>
        </pc:sldMkLst>
        <pc:spChg chg="mod">
          <ac:chgData name="Виктория Мешковая" userId="30cc52346335888d" providerId="LiveId" clId="{59240F38-7D79-46A9-A59E-63CF6FA6B14F}" dt="2021-03-18T15:02:25.918" v="880" actId="14100"/>
          <ac:spMkLst>
            <pc:docMk/>
            <pc:sldMk cId="1896708588" sldId="1663"/>
            <ac:spMk id="7" creationId="{6EDD2CDB-5D81-4D17-A6ED-756CEA98DF53}"/>
          </ac:spMkLst>
        </pc:spChg>
        <pc:spChg chg="mod">
          <ac:chgData name="Виктория Мешковая" userId="30cc52346335888d" providerId="LiveId" clId="{59240F38-7D79-46A9-A59E-63CF6FA6B14F}" dt="2021-03-18T15:01:59.368" v="876" actId="20577"/>
          <ac:spMkLst>
            <pc:docMk/>
            <pc:sldMk cId="1896708588" sldId="1663"/>
            <ac:spMk id="16" creationId="{CEEA515B-CD5E-4DDC-A4BB-C5BCB8F67398}"/>
          </ac:spMkLst>
        </pc:spChg>
        <pc:picChg chg="add mod">
          <ac:chgData name="Виктория Мешковая" userId="30cc52346335888d" providerId="LiveId" clId="{59240F38-7D79-46A9-A59E-63CF6FA6B14F}" dt="2021-03-18T15:03:13.712" v="883" actId="14100"/>
          <ac:picMkLst>
            <pc:docMk/>
            <pc:sldMk cId="1896708588" sldId="1663"/>
            <ac:picMk id="9218" creationId="{E9D5239D-7B2F-400A-A63A-C703894FCCE9}"/>
          </ac:picMkLst>
        </pc:picChg>
      </pc:sldChg>
      <pc:sldChg chg="addSp delSp modSp mod ord modAnim">
        <pc:chgData name="Виктория Мешковая" userId="30cc52346335888d" providerId="LiveId" clId="{59240F38-7D79-46A9-A59E-63CF6FA6B14F}" dt="2021-03-18T15:17:52.725" v="1178"/>
        <pc:sldMkLst>
          <pc:docMk/>
          <pc:sldMk cId="3317088228" sldId="1664"/>
        </pc:sldMkLst>
        <pc:spChg chg="mod">
          <ac:chgData name="Виктория Мешковая" userId="30cc52346335888d" providerId="LiveId" clId="{59240F38-7D79-46A9-A59E-63CF6FA6B14F}" dt="2021-03-18T15:03:54.743" v="901" actId="20577"/>
          <ac:spMkLst>
            <pc:docMk/>
            <pc:sldMk cId="3317088228" sldId="1664"/>
            <ac:spMk id="10" creationId="{084840A9-20A8-4D70-9FFB-BC73CE77260B}"/>
          </ac:spMkLst>
        </pc:spChg>
        <pc:spChg chg="mod">
          <ac:chgData name="Виктория Мешковая" userId="30cc52346335888d" providerId="LiveId" clId="{59240F38-7D79-46A9-A59E-63CF6FA6B14F}" dt="2021-03-18T15:04:22.162" v="931" actId="20577"/>
          <ac:spMkLst>
            <pc:docMk/>
            <pc:sldMk cId="3317088228" sldId="1664"/>
            <ac:spMk id="12" creationId="{04DF3FF1-66D8-4975-AA40-6C922BDDBB3A}"/>
          </ac:spMkLst>
        </pc:spChg>
        <pc:spChg chg="del">
          <ac:chgData name="Виктория Мешковая" userId="30cc52346335888d" providerId="LiveId" clId="{59240F38-7D79-46A9-A59E-63CF6FA6B14F}" dt="2021-03-18T15:04:28.865" v="932" actId="478"/>
          <ac:spMkLst>
            <pc:docMk/>
            <pc:sldMk cId="3317088228" sldId="1664"/>
            <ac:spMk id="14" creationId="{341857E1-8EC4-4475-8A5A-C2A37A4C84B2}"/>
          </ac:spMkLst>
        </pc:spChg>
        <pc:spChg chg="del">
          <ac:chgData name="Виктория Мешковая" userId="30cc52346335888d" providerId="LiveId" clId="{59240F38-7D79-46A9-A59E-63CF6FA6B14F}" dt="2021-03-18T15:05:34.160" v="949" actId="478"/>
          <ac:spMkLst>
            <pc:docMk/>
            <pc:sldMk cId="3317088228" sldId="1664"/>
            <ac:spMk id="58" creationId="{D64E3A41-C3F5-4280-9580-F9F18BAFF885}"/>
          </ac:spMkLst>
        </pc:spChg>
        <pc:spChg chg="mod">
          <ac:chgData name="Виктория Мешковая" userId="30cc52346335888d" providerId="LiveId" clId="{59240F38-7D79-46A9-A59E-63CF6FA6B14F}" dt="2021-03-18T15:06:21.998" v="1002" actId="20577"/>
          <ac:spMkLst>
            <pc:docMk/>
            <pc:sldMk cId="3317088228" sldId="1664"/>
            <ac:spMk id="60" creationId="{EE3C565A-FEE7-4111-992F-82DF227DE1DF}"/>
          </ac:spMkLst>
        </pc:spChg>
        <pc:spChg chg="del">
          <ac:chgData name="Виктория Мешковая" userId="30cc52346335888d" providerId="LiveId" clId="{59240F38-7D79-46A9-A59E-63CF6FA6B14F}" dt="2021-03-18T15:06:27.407" v="1003" actId="478"/>
          <ac:spMkLst>
            <pc:docMk/>
            <pc:sldMk cId="3317088228" sldId="1664"/>
            <ac:spMk id="101" creationId="{0DAB7796-E29F-48C3-9F53-D4A76E1E3182}"/>
          </ac:spMkLst>
        </pc:spChg>
        <pc:spChg chg="del">
          <ac:chgData name="Виктория Мешковая" userId="30cc52346335888d" providerId="LiveId" clId="{59240F38-7D79-46A9-A59E-63CF6FA6B14F}" dt="2021-03-18T15:06:27.407" v="1003" actId="478"/>
          <ac:spMkLst>
            <pc:docMk/>
            <pc:sldMk cId="3317088228" sldId="1664"/>
            <ac:spMk id="102" creationId="{C5DB4EE4-FD89-4357-8A4E-F1FA08C27E69}"/>
          </ac:spMkLst>
        </pc:spChg>
        <pc:spChg chg="mod">
          <ac:chgData name="Виктория Мешковая" userId="30cc52346335888d" providerId="LiveId" clId="{59240F38-7D79-46A9-A59E-63CF6FA6B14F}" dt="2021-03-18T15:05:13.580" v="948" actId="20577"/>
          <ac:spMkLst>
            <pc:docMk/>
            <pc:sldMk cId="3317088228" sldId="1664"/>
            <ac:spMk id="108" creationId="{1734892C-38CF-4C16-84D9-B4FBC35B2FC2}"/>
          </ac:spMkLst>
        </pc:spChg>
        <pc:picChg chg="mod">
          <ac:chgData name="Виктория Мешковая" userId="30cc52346335888d" providerId="LiveId" clId="{59240F38-7D79-46A9-A59E-63CF6FA6B14F}" dt="2021-03-18T15:04:32.474" v="933" actId="1076"/>
          <ac:picMkLst>
            <pc:docMk/>
            <pc:sldMk cId="3317088228" sldId="1664"/>
            <ac:picMk id="17" creationId="{E91A0208-7B68-4370-803A-2FCD5B6BDEEE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19" creationId="{D5F23C1E-C0BE-4AAC-8598-2CB902E45340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20" creationId="{4E50BD52-50F7-4407-B2A3-67F55FA35EA6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21" creationId="{560AF2CC-BE38-4DFD-93DF-4CDA2AA70F95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22" creationId="{1E3B046B-52D4-4E28-BFBF-CC7C29D8ADFC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23" creationId="{E3C8C400-1CCB-4B0C-82D9-FC5AF075E061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24" creationId="{D63B5D8D-9EBB-48B0-8A77-C11ED502C576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25" creationId="{AB750A3B-AE55-4FB0-8D5D-644F1C3F4C05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26" creationId="{22355426-F855-4065-8E64-C8E299B41B9E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27" creationId="{11DA835E-7581-4B01-9297-4C14D79D77A5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28" creationId="{CD692BE7-70F7-4048-A48B-D9E3EDB52043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29" creationId="{D80508AD-92A4-47AE-A724-80A8A9B16A57}"/>
          </ac:picMkLst>
        </pc:picChg>
        <pc:picChg chg="mod">
          <ac:chgData name="Виктория Мешковая" userId="30cc52346335888d" providerId="LiveId" clId="{59240F38-7D79-46A9-A59E-63CF6FA6B14F}" dt="2021-03-18T15:04:57.606" v="939" actId="1076"/>
          <ac:picMkLst>
            <pc:docMk/>
            <pc:sldMk cId="3317088228" sldId="1664"/>
            <ac:picMk id="30" creationId="{8A33385F-3619-4D87-B0CA-FA70EC8336E7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31" creationId="{2C14A38D-52CC-4C81-A575-BD117F9C70C2}"/>
          </ac:picMkLst>
        </pc:picChg>
        <pc:picChg chg="mod">
          <ac:chgData name="Виктория Мешковая" userId="30cc52346335888d" providerId="LiveId" clId="{59240F38-7D79-46A9-A59E-63CF6FA6B14F}" dt="2021-03-18T15:04:40.196" v="935" actId="1076"/>
          <ac:picMkLst>
            <pc:docMk/>
            <pc:sldMk cId="3317088228" sldId="1664"/>
            <ac:picMk id="36" creationId="{B188D432-76E4-4EDE-838E-73BB56D01FDE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37" creationId="{28BA9C3E-5F11-4AA0-B205-C2A4C0FE206D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41" creationId="{62B0BA7F-FB77-4B97-BCEF-5D76D0A9673C}"/>
          </ac:picMkLst>
        </pc:picChg>
        <pc:picChg chg="mod">
          <ac:chgData name="Виктория Мешковая" userId="30cc52346335888d" providerId="LiveId" clId="{59240F38-7D79-46A9-A59E-63CF6FA6B14F}" dt="2021-03-18T15:04:42.946" v="936" actId="1076"/>
          <ac:picMkLst>
            <pc:docMk/>
            <pc:sldMk cId="3317088228" sldId="1664"/>
            <ac:picMk id="44" creationId="{332EFB74-B9F0-4C93-8788-0ED25A6158EF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45" creationId="{789CF9A0-4676-4077-9FBB-D3BDDA61ACE2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46" creationId="{72289C70-3C7C-4A08-9044-FFCFA9D1CC00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47" creationId="{4EC2F1F2-57CB-461D-92E5-184C12770FF6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48" creationId="{6F4EE127-8A55-4BC8-BEAF-BE4206197EBA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49" creationId="{10B14E15-0ABA-4379-A071-00A6BCD86CED}"/>
          </ac:picMkLst>
        </pc:picChg>
        <pc:picChg chg="mod">
          <ac:chgData name="Виктория Мешковая" userId="30cc52346335888d" providerId="LiveId" clId="{59240F38-7D79-46A9-A59E-63CF6FA6B14F}" dt="2021-03-18T15:04:51.512" v="938" actId="1076"/>
          <ac:picMkLst>
            <pc:docMk/>
            <pc:sldMk cId="3317088228" sldId="1664"/>
            <ac:picMk id="50" creationId="{1726CDFD-4A14-4439-BB96-8871B30FB6A1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52" creationId="{4CD34A90-B428-4F12-892D-D5D77D3F467A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53" creationId="{EBC461ED-47CA-4C31-94FC-6EC7930159EF}"/>
          </ac:picMkLst>
        </pc:picChg>
        <pc:picChg chg="mod">
          <ac:chgData name="Виктория Мешковая" userId="30cc52346335888d" providerId="LiveId" clId="{59240F38-7D79-46A9-A59E-63CF6FA6B14F}" dt="2021-03-18T15:04:48.650" v="937" actId="1076"/>
          <ac:picMkLst>
            <pc:docMk/>
            <pc:sldMk cId="3317088228" sldId="1664"/>
            <ac:picMk id="57" creationId="{303A9E59-E499-4C12-B42F-098587B50195}"/>
          </ac:picMkLst>
        </pc:picChg>
        <pc:picChg chg="mod">
          <ac:chgData name="Виктория Мешковая" userId="30cc52346335888d" providerId="LiveId" clId="{59240F38-7D79-46A9-A59E-63CF6FA6B14F}" dt="2021-03-18T15:05:37.916" v="950" actId="1076"/>
          <ac:picMkLst>
            <pc:docMk/>
            <pc:sldMk cId="3317088228" sldId="1664"/>
            <ac:picMk id="59" creationId="{5C7FBAA7-27CB-4FB9-AE3C-3E93F92081E0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62" creationId="{468F02B9-BE97-489C-9821-E31791EC76F7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63" creationId="{903152E9-8C28-4F01-9532-6FC49F23A64F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64" creationId="{22107720-2168-4D1F-9B13-32CB8558A561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65" creationId="{A3EB6C5E-CEB3-4C57-A5DD-A1867F680494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66" creationId="{DD472927-7715-4547-80FA-7D3CFB8D074A}"/>
          </ac:picMkLst>
        </pc:picChg>
        <pc:picChg chg="mod">
          <ac:chgData name="Виктория Мешковая" userId="30cc52346335888d" providerId="LiveId" clId="{59240F38-7D79-46A9-A59E-63CF6FA6B14F}" dt="2021-03-18T15:05:02.059" v="940" actId="1076"/>
          <ac:picMkLst>
            <pc:docMk/>
            <pc:sldMk cId="3317088228" sldId="1664"/>
            <ac:picMk id="67" creationId="{692E95E1-E730-4616-9BF6-5DAE6A7EDAA5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68" creationId="{58907C87-B8C5-46BC-89DD-B147318E8F34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69" creationId="{68C47C21-8E80-4130-AE47-B448685086C3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70" creationId="{30CC5A3A-C8AC-4806-9AD7-EA0664D4378E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71" creationId="{02CFB35C-52B4-4203-9B49-A05061ED35C4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72" creationId="{44A6DAF9-0F27-4C07-A7E2-CA5FEB1EFF41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73" creationId="{BB2815FB-AB02-485F-9E66-FC9E236D1D84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74" creationId="{7FF9BF4C-43FB-4D42-88FC-ADBF2D90D1B6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75" creationId="{92398E99-337C-4630-9F8E-2A429CBE9D5D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76" creationId="{BFF9DABF-42EA-4982-845E-F11F92A7EDE0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77" creationId="{4E3EFD53-B340-419B-AC25-63230FCA9DC0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78" creationId="{BB66FBEC-7CAA-49D4-892C-47142909450E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79" creationId="{AF37C72D-E46C-48D6-9071-221538B1DCEF}"/>
          </ac:picMkLst>
        </pc:picChg>
        <pc:picChg chg="mod">
          <ac:chgData name="Виктория Мешковая" userId="30cc52346335888d" providerId="LiveId" clId="{59240F38-7D79-46A9-A59E-63CF6FA6B14F}" dt="2021-03-18T15:04:35.633" v="934" actId="1076"/>
          <ac:picMkLst>
            <pc:docMk/>
            <pc:sldMk cId="3317088228" sldId="1664"/>
            <ac:picMk id="80" creationId="{FFF6AD6D-16A0-4097-BDDC-91F443E0F3D6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81" creationId="{71A68329-00A9-46F6-96F6-E22889275491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82" creationId="{06965CBC-BBC1-4A02-924B-FF69FD4AA1D7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83" creationId="{439A72F0-EE2D-4239-B674-FC1541FFFD51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84" creationId="{220F11EB-3617-4E57-8137-6573DC1D95F6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85" creationId="{41F2F39F-7819-405A-ABCB-514D2E97F427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86" creationId="{AFBD1AF2-4A4C-4E9D-8A86-B5E706E3CDD8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87" creationId="{F1CD47AC-7DB6-43F5-97D3-D1FF3109D699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103" creationId="{16CF8B5E-3EA1-4B5B-A9B6-1A2213199532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104" creationId="{9534B2F3-E9F7-4D6B-99EE-1FE72A13F04A}"/>
          </ac:picMkLst>
        </pc:picChg>
        <pc:picChg chg="del">
          <ac:chgData name="Виктория Мешковая" userId="30cc52346335888d" providerId="LiveId" clId="{59240F38-7D79-46A9-A59E-63CF6FA6B14F}" dt="2021-03-18T15:06:27.407" v="1003" actId="478"/>
          <ac:picMkLst>
            <pc:docMk/>
            <pc:sldMk cId="3317088228" sldId="1664"/>
            <ac:picMk id="1026" creationId="{A033E502-EB4E-46D7-B218-C3FDCA8DA18F}"/>
          </ac:picMkLst>
        </pc:picChg>
        <pc:picChg chg="add mod">
          <ac:chgData name="Виктория Мешковая" userId="30cc52346335888d" providerId="LiveId" clId="{59240F38-7D79-46A9-A59E-63CF6FA6B14F}" dt="2021-03-18T15:06:52.446" v="1009" actId="1076"/>
          <ac:picMkLst>
            <pc:docMk/>
            <pc:sldMk cId="3317088228" sldId="1664"/>
            <ac:picMk id="10242" creationId="{7A74E906-054E-4CA7-B8CB-E22B08C990CF}"/>
          </ac:picMkLst>
        </pc:picChg>
        <pc:cxnChg chg="del">
          <ac:chgData name="Виктория Мешковая" userId="30cc52346335888d" providerId="LiveId" clId="{59240F38-7D79-46A9-A59E-63CF6FA6B14F}" dt="2021-03-18T15:06:27.407" v="1003" actId="478"/>
          <ac:cxnSpMkLst>
            <pc:docMk/>
            <pc:sldMk cId="3317088228" sldId="1664"/>
            <ac:cxnSpMk id="105" creationId="{9AAE30BF-72CD-46F1-BFE6-2BC35AA14945}"/>
          </ac:cxnSpMkLst>
        </pc:cxnChg>
        <pc:cxnChg chg="del">
          <ac:chgData name="Виктория Мешковая" userId="30cc52346335888d" providerId="LiveId" clId="{59240F38-7D79-46A9-A59E-63CF6FA6B14F}" dt="2021-03-18T15:06:27.407" v="1003" actId="478"/>
          <ac:cxnSpMkLst>
            <pc:docMk/>
            <pc:sldMk cId="3317088228" sldId="1664"/>
            <ac:cxnSpMk id="106" creationId="{D92F37E8-BE19-4002-93F5-42FACB089B87}"/>
          </ac:cxnSpMkLst>
        </pc:cxnChg>
        <pc:cxnChg chg="del">
          <ac:chgData name="Виктория Мешковая" userId="30cc52346335888d" providerId="LiveId" clId="{59240F38-7D79-46A9-A59E-63CF6FA6B14F}" dt="2021-03-18T15:06:27.407" v="1003" actId="478"/>
          <ac:cxnSpMkLst>
            <pc:docMk/>
            <pc:sldMk cId="3317088228" sldId="1664"/>
            <ac:cxnSpMk id="107" creationId="{08279B25-DE05-498E-8F35-8350D7C3CE4F}"/>
          </ac:cxnSpMkLst>
        </pc:cxnChg>
      </pc:sldChg>
      <pc:sldChg chg="addSp delSp modSp mod modAnim">
        <pc:chgData name="Виктория Мешковая" userId="30cc52346335888d" providerId="LiveId" clId="{59240F38-7D79-46A9-A59E-63CF6FA6B14F}" dt="2021-03-18T15:17:00.475" v="1159"/>
        <pc:sldMkLst>
          <pc:docMk/>
          <pc:sldMk cId="2892687355" sldId="1665"/>
        </pc:sldMkLst>
        <pc:spChg chg="mod">
          <ac:chgData name="Виктория Мешковая" userId="30cc52346335888d" providerId="LiveId" clId="{59240F38-7D79-46A9-A59E-63CF6FA6B14F}" dt="2021-03-18T14:55:16.987" v="721" actId="20577"/>
          <ac:spMkLst>
            <pc:docMk/>
            <pc:sldMk cId="2892687355" sldId="1665"/>
            <ac:spMk id="10" creationId="{084840A9-20A8-4D70-9FFB-BC73CE77260B}"/>
          </ac:spMkLst>
        </pc:spChg>
        <pc:spChg chg="mod">
          <ac:chgData name="Виктория Мешковая" userId="30cc52346335888d" providerId="LiveId" clId="{59240F38-7D79-46A9-A59E-63CF6FA6B14F}" dt="2021-03-18T14:55:38.475" v="749" actId="20577"/>
          <ac:spMkLst>
            <pc:docMk/>
            <pc:sldMk cId="2892687355" sldId="1665"/>
            <ac:spMk id="12" creationId="{04DF3FF1-66D8-4975-AA40-6C922BDDBB3A}"/>
          </ac:spMkLst>
        </pc:spChg>
        <pc:spChg chg="del">
          <ac:chgData name="Виктория Мешковая" userId="30cc52346335888d" providerId="LiveId" clId="{59240F38-7D79-46A9-A59E-63CF6FA6B14F}" dt="2021-03-18T14:55:42.429" v="750" actId="478"/>
          <ac:spMkLst>
            <pc:docMk/>
            <pc:sldMk cId="2892687355" sldId="1665"/>
            <ac:spMk id="14" creationId="{341857E1-8EC4-4475-8A5A-C2A37A4C84B2}"/>
          </ac:spMkLst>
        </pc:spChg>
        <pc:spChg chg="mod">
          <ac:chgData name="Виктория Мешковая" userId="30cc52346335888d" providerId="LiveId" clId="{59240F38-7D79-46A9-A59E-63CF6FA6B14F}" dt="2021-03-18T14:56:29.301" v="768" actId="20577"/>
          <ac:spMkLst>
            <pc:docMk/>
            <pc:sldMk cId="2892687355" sldId="1665"/>
            <ac:spMk id="58" creationId="{D64E3A41-C3F5-4280-9580-F9F18BAFF885}"/>
          </ac:spMkLst>
        </pc:spChg>
        <pc:spChg chg="mod">
          <ac:chgData name="Виктория Мешковая" userId="30cc52346335888d" providerId="LiveId" clId="{59240F38-7D79-46A9-A59E-63CF6FA6B14F}" dt="2021-03-18T14:57:05.809" v="801" actId="20577"/>
          <ac:spMkLst>
            <pc:docMk/>
            <pc:sldMk cId="2892687355" sldId="1665"/>
            <ac:spMk id="60" creationId="{EE3C565A-FEE7-4111-992F-82DF227DE1DF}"/>
          </ac:spMkLst>
        </pc:spChg>
        <pc:spChg chg="del">
          <ac:chgData name="Виктория Мешковая" userId="30cc52346335888d" providerId="LiveId" clId="{59240F38-7D79-46A9-A59E-63CF6FA6B14F}" dt="2021-03-18T14:57:12.700" v="802" actId="478"/>
          <ac:spMkLst>
            <pc:docMk/>
            <pc:sldMk cId="2892687355" sldId="1665"/>
            <ac:spMk id="101" creationId="{0DAB7796-E29F-48C3-9F53-D4A76E1E3182}"/>
          </ac:spMkLst>
        </pc:spChg>
        <pc:spChg chg="del">
          <ac:chgData name="Виктория Мешковая" userId="30cc52346335888d" providerId="LiveId" clId="{59240F38-7D79-46A9-A59E-63CF6FA6B14F}" dt="2021-03-18T14:57:12.700" v="802" actId="478"/>
          <ac:spMkLst>
            <pc:docMk/>
            <pc:sldMk cId="2892687355" sldId="1665"/>
            <ac:spMk id="102" creationId="{C5DB4EE4-FD89-4357-8A4E-F1FA08C27E69}"/>
          </ac:spMkLst>
        </pc:spChg>
        <pc:spChg chg="del">
          <ac:chgData name="Виктория Мешковая" userId="30cc52346335888d" providerId="LiveId" clId="{59240F38-7D79-46A9-A59E-63CF6FA6B14F}" dt="2021-03-18T14:56:19.655" v="760" actId="478"/>
          <ac:spMkLst>
            <pc:docMk/>
            <pc:sldMk cId="2892687355" sldId="1665"/>
            <ac:spMk id="108" creationId="{1734892C-38CF-4C16-84D9-B4FBC35B2FC2}"/>
          </ac:spMkLst>
        </pc:spChg>
        <pc:picChg chg="mod">
          <ac:chgData name="Виктория Мешковая" userId="30cc52346335888d" providerId="LiveId" clId="{59240F38-7D79-46A9-A59E-63CF6FA6B14F}" dt="2021-03-18T14:55:45.927" v="751" actId="1076"/>
          <ac:picMkLst>
            <pc:docMk/>
            <pc:sldMk cId="2892687355" sldId="1665"/>
            <ac:picMk id="17" creationId="{E91A0208-7B68-4370-803A-2FCD5B6BDEEE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19" creationId="{D5F23C1E-C0BE-4AAC-8598-2CB902E45340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20" creationId="{4E50BD52-50F7-4407-B2A3-67F55FA35EA6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21" creationId="{560AF2CC-BE38-4DFD-93DF-4CDA2AA70F95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22" creationId="{1E3B046B-52D4-4E28-BFBF-CC7C29D8ADFC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23" creationId="{E3C8C400-1CCB-4B0C-82D9-FC5AF075E061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24" creationId="{D63B5D8D-9EBB-48B0-8A77-C11ED502C576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25" creationId="{AB750A3B-AE55-4FB0-8D5D-644F1C3F4C05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26" creationId="{22355426-F855-4065-8E64-C8E299B41B9E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27" creationId="{11DA835E-7581-4B01-9297-4C14D79D77A5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28" creationId="{CD692BE7-70F7-4048-A48B-D9E3EDB52043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29" creationId="{D80508AD-92A4-47AE-A724-80A8A9B16A57}"/>
          </ac:picMkLst>
        </pc:picChg>
        <pc:picChg chg="mod">
          <ac:chgData name="Виктория Мешковая" userId="30cc52346335888d" providerId="LiveId" clId="{59240F38-7D79-46A9-A59E-63CF6FA6B14F}" dt="2021-03-18T14:56:02.854" v="756" actId="1076"/>
          <ac:picMkLst>
            <pc:docMk/>
            <pc:sldMk cId="2892687355" sldId="1665"/>
            <ac:picMk id="30" creationId="{8A33385F-3619-4D87-B0CA-FA70EC8336E7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31" creationId="{2C14A38D-52CC-4C81-A575-BD117F9C70C2}"/>
          </ac:picMkLst>
        </pc:picChg>
        <pc:picChg chg="mod">
          <ac:chgData name="Виктория Мешковая" userId="30cc52346335888d" providerId="LiveId" clId="{59240F38-7D79-46A9-A59E-63CF6FA6B14F}" dt="2021-03-18T14:55:50.743" v="752" actId="1076"/>
          <ac:picMkLst>
            <pc:docMk/>
            <pc:sldMk cId="2892687355" sldId="1665"/>
            <ac:picMk id="36" creationId="{B188D432-76E4-4EDE-838E-73BB56D01FDE}"/>
          </ac:picMkLst>
        </pc:picChg>
        <pc:picChg chg="mod">
          <ac:chgData name="Виктория Мешковая" userId="30cc52346335888d" providerId="LiveId" clId="{59240F38-7D79-46A9-A59E-63CF6FA6B14F}" dt="2021-03-18T14:55:53.212" v="753" actId="1076"/>
          <ac:picMkLst>
            <pc:docMk/>
            <pc:sldMk cId="2892687355" sldId="1665"/>
            <ac:picMk id="37" creationId="{28BA9C3E-5F11-4AA0-B205-C2A4C0FE206D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41" creationId="{62B0BA7F-FB77-4B97-BCEF-5D76D0A9673C}"/>
          </ac:picMkLst>
        </pc:picChg>
        <pc:picChg chg="mod">
          <ac:chgData name="Виктория Мешковая" userId="30cc52346335888d" providerId="LiveId" clId="{59240F38-7D79-46A9-A59E-63CF6FA6B14F}" dt="2021-03-18T14:56:17.279" v="759" actId="1076"/>
          <ac:picMkLst>
            <pc:docMk/>
            <pc:sldMk cId="2892687355" sldId="1665"/>
            <ac:picMk id="44" creationId="{332EFB74-B9F0-4C93-8788-0ED25A6158EF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45" creationId="{789CF9A0-4676-4077-9FBB-D3BDDA61ACE2}"/>
          </ac:picMkLst>
        </pc:picChg>
        <pc:picChg chg="mod">
          <ac:chgData name="Виктория Мешковая" userId="30cc52346335888d" providerId="LiveId" clId="{59240F38-7D79-46A9-A59E-63CF6FA6B14F}" dt="2021-03-18T14:56:13.124" v="758" actId="1076"/>
          <ac:picMkLst>
            <pc:docMk/>
            <pc:sldMk cId="2892687355" sldId="1665"/>
            <ac:picMk id="46" creationId="{72289C70-3C7C-4A08-9044-FFCFA9D1CC00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47" creationId="{4EC2F1F2-57CB-461D-92E5-184C12770FF6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48" creationId="{6F4EE127-8A55-4BC8-BEAF-BE4206197EBA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49" creationId="{10B14E15-0ABA-4379-A071-00A6BCD86CED}"/>
          </ac:picMkLst>
        </pc:picChg>
        <pc:picChg chg="mod">
          <ac:chgData name="Виктория Мешковая" userId="30cc52346335888d" providerId="LiveId" clId="{59240F38-7D79-46A9-A59E-63CF6FA6B14F}" dt="2021-03-18T14:54:57.349" v="705" actId="1076"/>
          <ac:picMkLst>
            <pc:docMk/>
            <pc:sldMk cId="2892687355" sldId="1665"/>
            <ac:picMk id="50" creationId="{1726CDFD-4A14-4439-BB96-8871B30FB6A1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52" creationId="{4CD34A90-B428-4F12-892D-D5D77D3F467A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53" creationId="{EBC461ED-47CA-4C31-94FC-6EC7930159EF}"/>
          </ac:picMkLst>
        </pc:picChg>
        <pc:picChg chg="mod">
          <ac:chgData name="Виктория Мешковая" userId="30cc52346335888d" providerId="LiveId" clId="{59240F38-7D79-46A9-A59E-63CF6FA6B14F}" dt="2021-03-18T14:55:56.478" v="754" actId="1076"/>
          <ac:picMkLst>
            <pc:docMk/>
            <pc:sldMk cId="2892687355" sldId="1665"/>
            <ac:picMk id="57" creationId="{303A9E59-E499-4C12-B42F-098587B50195}"/>
          </ac:picMkLst>
        </pc:picChg>
        <pc:picChg chg="mod">
          <ac:chgData name="Виктория Мешковая" userId="30cc52346335888d" providerId="LiveId" clId="{59240F38-7D79-46A9-A59E-63CF6FA6B14F}" dt="2021-03-18T14:56:33.288" v="769" actId="1076"/>
          <ac:picMkLst>
            <pc:docMk/>
            <pc:sldMk cId="2892687355" sldId="1665"/>
            <ac:picMk id="59" creationId="{5C7FBAA7-27CB-4FB9-AE3C-3E93F92081E0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62" creationId="{468F02B9-BE97-489C-9821-E31791EC76F7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63" creationId="{903152E9-8C28-4F01-9532-6FC49F23A64F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64" creationId="{22107720-2168-4D1F-9B13-32CB8558A561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65" creationId="{A3EB6C5E-CEB3-4C57-A5DD-A1867F680494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66" creationId="{DD472927-7715-4547-80FA-7D3CFB8D074A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67" creationId="{692E95E1-E730-4616-9BF6-5DAE6A7EDAA5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68" creationId="{58907C87-B8C5-46BC-89DD-B147318E8F34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69" creationId="{68C47C21-8E80-4130-AE47-B448685086C3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70" creationId="{30CC5A3A-C8AC-4806-9AD7-EA0664D4378E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71" creationId="{02CFB35C-52B4-4203-9B49-A05061ED35C4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72" creationId="{44A6DAF9-0F27-4C07-A7E2-CA5FEB1EFF41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73" creationId="{BB2815FB-AB02-485F-9E66-FC9E236D1D84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74" creationId="{7FF9BF4C-43FB-4D42-88FC-ADBF2D90D1B6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75" creationId="{92398E99-337C-4630-9F8E-2A429CBE9D5D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76" creationId="{BFF9DABF-42EA-4982-845E-F11F92A7EDE0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77" creationId="{4E3EFD53-B340-419B-AC25-63230FCA9DC0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78" creationId="{BB66FBEC-7CAA-49D4-892C-47142909450E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79" creationId="{AF37C72D-E46C-48D6-9071-221538B1DCEF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80" creationId="{FFF6AD6D-16A0-4097-BDDC-91F443E0F3D6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81" creationId="{71A68329-00A9-46F6-96F6-E22889275491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82" creationId="{06965CBC-BBC1-4A02-924B-FF69FD4AA1D7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83" creationId="{439A72F0-EE2D-4239-B674-FC1541FFFD51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84" creationId="{220F11EB-3617-4E57-8137-6573DC1D95F6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85" creationId="{41F2F39F-7819-405A-ABCB-514D2E97F427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86" creationId="{AFBD1AF2-4A4C-4E9D-8A86-B5E706E3CDD8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87" creationId="{F1CD47AC-7DB6-43F5-97D3-D1FF3109D699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103" creationId="{16CF8B5E-3EA1-4B5B-A9B6-1A2213199532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104" creationId="{9534B2F3-E9F7-4D6B-99EE-1FE72A13F04A}"/>
          </ac:picMkLst>
        </pc:picChg>
        <pc:picChg chg="del">
          <ac:chgData name="Виктория Мешковая" userId="30cc52346335888d" providerId="LiveId" clId="{59240F38-7D79-46A9-A59E-63CF6FA6B14F}" dt="2021-03-18T14:57:12.700" v="802" actId="478"/>
          <ac:picMkLst>
            <pc:docMk/>
            <pc:sldMk cId="2892687355" sldId="1665"/>
            <ac:picMk id="1026" creationId="{A033E502-EB4E-46D7-B218-C3FDCA8DA18F}"/>
          </ac:picMkLst>
        </pc:picChg>
        <pc:picChg chg="add mod">
          <ac:chgData name="Виктория Мешковая" userId="30cc52346335888d" providerId="LiveId" clId="{59240F38-7D79-46A9-A59E-63CF6FA6B14F}" dt="2021-03-18T14:58:16.681" v="812" actId="1076"/>
          <ac:picMkLst>
            <pc:docMk/>
            <pc:sldMk cId="2892687355" sldId="1665"/>
            <ac:picMk id="7170" creationId="{7FC39613-6AC6-48E1-8D3C-E4AFC857232C}"/>
          </ac:picMkLst>
        </pc:picChg>
        <pc:cxnChg chg="del">
          <ac:chgData name="Виктория Мешковая" userId="30cc52346335888d" providerId="LiveId" clId="{59240F38-7D79-46A9-A59E-63CF6FA6B14F}" dt="2021-03-18T14:57:12.700" v="802" actId="478"/>
          <ac:cxnSpMkLst>
            <pc:docMk/>
            <pc:sldMk cId="2892687355" sldId="1665"/>
            <ac:cxnSpMk id="105" creationId="{9AAE30BF-72CD-46F1-BFE6-2BC35AA14945}"/>
          </ac:cxnSpMkLst>
        </pc:cxnChg>
        <pc:cxnChg chg="del">
          <ac:chgData name="Виктория Мешковая" userId="30cc52346335888d" providerId="LiveId" clId="{59240F38-7D79-46A9-A59E-63CF6FA6B14F}" dt="2021-03-18T14:57:12.700" v="802" actId="478"/>
          <ac:cxnSpMkLst>
            <pc:docMk/>
            <pc:sldMk cId="2892687355" sldId="1665"/>
            <ac:cxnSpMk id="106" creationId="{D92F37E8-BE19-4002-93F5-42FACB089B87}"/>
          </ac:cxnSpMkLst>
        </pc:cxnChg>
        <pc:cxnChg chg="del">
          <ac:chgData name="Виктория Мешковая" userId="30cc52346335888d" providerId="LiveId" clId="{59240F38-7D79-46A9-A59E-63CF6FA6B14F}" dt="2021-03-18T14:57:12.700" v="802" actId="478"/>
          <ac:cxnSpMkLst>
            <pc:docMk/>
            <pc:sldMk cId="2892687355" sldId="1665"/>
            <ac:cxnSpMk id="107" creationId="{08279B25-DE05-498E-8F35-8350D7C3CE4F}"/>
          </ac:cxnSpMkLst>
        </pc:cxnChg>
      </pc:sldChg>
      <pc:sldChg chg="addSp delSp modSp add mod modAnim">
        <pc:chgData name="Виктория Мешковая" userId="30cc52346335888d" providerId="LiveId" clId="{59240F38-7D79-46A9-A59E-63CF6FA6B14F}" dt="2021-03-18T15:18:09.869" v="1181"/>
        <pc:sldMkLst>
          <pc:docMk/>
          <pc:sldMk cId="902490511" sldId="1666"/>
        </pc:sldMkLst>
        <pc:spChg chg="mod">
          <ac:chgData name="Виктория Мешковая" userId="30cc52346335888d" providerId="LiveId" clId="{59240F38-7D79-46A9-A59E-63CF6FA6B14F}" dt="2021-03-18T15:11:52.555" v="1071" actId="255"/>
          <ac:spMkLst>
            <pc:docMk/>
            <pc:sldMk cId="902490511" sldId="1666"/>
            <ac:spMk id="7" creationId="{993A88EC-2DB6-4D99-865B-AF69726F41C5}"/>
          </ac:spMkLst>
        </pc:spChg>
        <pc:spChg chg="add mod">
          <ac:chgData name="Виктория Мешковая" userId="30cc52346335888d" providerId="LiveId" clId="{59240F38-7D79-46A9-A59E-63CF6FA6B14F}" dt="2021-03-18T15:13:22.270" v="1094" actId="14100"/>
          <ac:spMkLst>
            <pc:docMk/>
            <pc:sldMk cId="902490511" sldId="1666"/>
            <ac:spMk id="10" creationId="{9F3E499A-93A4-47DB-ADD8-2F96AB201513}"/>
          </ac:spMkLst>
        </pc:spChg>
        <pc:spChg chg="add mod">
          <ac:chgData name="Виктория Мешковая" userId="30cc52346335888d" providerId="LiveId" clId="{59240F38-7D79-46A9-A59E-63CF6FA6B14F}" dt="2021-03-18T15:13:11.907" v="1091" actId="14100"/>
          <ac:spMkLst>
            <pc:docMk/>
            <pc:sldMk cId="902490511" sldId="1666"/>
            <ac:spMk id="12" creationId="{9948FE46-8ED2-4070-BF78-4A7BC0F52BB6}"/>
          </ac:spMkLst>
        </pc:spChg>
        <pc:spChg chg="mod">
          <ac:chgData name="Виктория Мешковая" userId="30cc52346335888d" providerId="LiveId" clId="{59240F38-7D79-46A9-A59E-63CF6FA6B14F}" dt="2021-03-18T15:10:19.793" v="1045" actId="20577"/>
          <ac:spMkLst>
            <pc:docMk/>
            <pc:sldMk cId="902490511" sldId="1666"/>
            <ac:spMk id="13" creationId="{F2EB12AC-BF08-4F68-91C6-AADEAE441B8E}"/>
          </ac:spMkLst>
        </pc:spChg>
        <pc:spChg chg="add mod">
          <ac:chgData name="Виктория Мешковая" userId="30cc52346335888d" providerId="LiveId" clId="{59240F38-7D79-46A9-A59E-63CF6FA6B14F}" dt="2021-03-18T15:13:09.376" v="1090" actId="1076"/>
          <ac:spMkLst>
            <pc:docMk/>
            <pc:sldMk cId="902490511" sldId="1666"/>
            <ac:spMk id="14" creationId="{C26B72B2-DF83-453A-AD32-B9882677BA67}"/>
          </ac:spMkLst>
        </pc:spChg>
        <pc:picChg chg="del">
          <ac:chgData name="Виктория Мешковая" userId="30cc52346335888d" providerId="LiveId" clId="{59240F38-7D79-46A9-A59E-63CF6FA6B14F}" dt="2021-03-18T15:10:07.913" v="1029" actId="478"/>
          <ac:picMkLst>
            <pc:docMk/>
            <pc:sldMk cId="902490511" sldId="1666"/>
            <ac:picMk id="11266" creationId="{7E24EED1-FC16-4C61-8D3F-3EBE538DF090}"/>
          </ac:picMkLst>
        </pc:picChg>
      </pc:sldChg>
      <pc:sldChg chg="addSp delSp modSp add mod modAnim">
        <pc:chgData name="Виктория Мешковая" userId="30cc52346335888d" providerId="LiveId" clId="{59240F38-7D79-46A9-A59E-63CF6FA6B14F}" dt="2021-03-19T08:04:28.774" v="2886"/>
        <pc:sldMkLst>
          <pc:docMk/>
          <pc:sldMk cId="2672626720" sldId="1667"/>
        </pc:sldMkLst>
        <pc:spChg chg="add mod">
          <ac:chgData name="Виктория Мешковая" userId="30cc52346335888d" providerId="LiveId" clId="{59240F38-7D79-46A9-A59E-63CF6FA6B14F}" dt="2021-03-19T07:58:34.690" v="2760" actId="20577"/>
          <ac:spMkLst>
            <pc:docMk/>
            <pc:sldMk cId="2672626720" sldId="1667"/>
            <ac:spMk id="2" creationId="{AF06530E-917B-406E-A686-34F77834305B}"/>
          </ac:spMkLst>
        </pc:spChg>
        <pc:spChg chg="add mod">
          <ac:chgData name="Виктория Мешковая" userId="30cc52346335888d" providerId="LiveId" clId="{59240F38-7D79-46A9-A59E-63CF6FA6B14F}" dt="2021-03-19T07:58:17.675" v="2744" actId="14100"/>
          <ac:spMkLst>
            <pc:docMk/>
            <pc:sldMk cId="2672626720" sldId="1667"/>
            <ac:spMk id="10" creationId="{1A24518D-1F3F-4EF2-9FA4-6E670E2A0AB9}"/>
          </ac:spMkLst>
        </pc:spChg>
        <pc:spChg chg="add mod">
          <ac:chgData name="Виктория Мешковая" userId="30cc52346335888d" providerId="LiveId" clId="{59240F38-7D79-46A9-A59E-63CF6FA6B14F}" dt="2021-03-19T07:58:21.722" v="2749" actId="20577"/>
          <ac:spMkLst>
            <pc:docMk/>
            <pc:sldMk cId="2672626720" sldId="1667"/>
            <ac:spMk id="12" creationId="{78F056DE-21F6-4874-8A16-6B67CA5E9088}"/>
          </ac:spMkLst>
        </pc:spChg>
        <pc:spChg chg="mod">
          <ac:chgData name="Виктория Мешковая" userId="30cc52346335888d" providerId="LiveId" clId="{59240F38-7D79-46A9-A59E-63CF6FA6B14F}" dt="2021-03-19T07:55:36.551" v="2699" actId="20577"/>
          <ac:spMkLst>
            <pc:docMk/>
            <pc:sldMk cId="2672626720" sldId="1667"/>
            <ac:spMk id="13" creationId="{F2EB12AC-BF08-4F68-91C6-AADEAE441B8E}"/>
          </ac:spMkLst>
        </pc:spChg>
        <pc:spChg chg="add mod">
          <ac:chgData name="Виктория Мешковая" userId="30cc52346335888d" providerId="LiveId" clId="{59240F38-7D79-46A9-A59E-63CF6FA6B14F}" dt="2021-03-19T07:58:28.597" v="2755" actId="20577"/>
          <ac:spMkLst>
            <pc:docMk/>
            <pc:sldMk cId="2672626720" sldId="1667"/>
            <ac:spMk id="14" creationId="{1B78FC54-E8A8-4F56-9F86-F601D7BD0859}"/>
          </ac:spMkLst>
        </pc:spChg>
        <pc:spChg chg="mod">
          <ac:chgData name="Виктория Мешковая" userId="30cc52346335888d" providerId="LiveId" clId="{59240F38-7D79-46A9-A59E-63CF6FA6B14F}" dt="2021-03-19T07:55:16.729" v="2655" actId="20577"/>
          <ac:spMkLst>
            <pc:docMk/>
            <pc:sldMk cId="2672626720" sldId="1667"/>
            <ac:spMk id="15" creationId="{178ED540-6F14-4477-AF34-A05D27D9FCB7}"/>
          </ac:spMkLst>
        </pc:spChg>
        <pc:spChg chg="mod">
          <ac:chgData name="Виктория Мешковая" userId="30cc52346335888d" providerId="LiveId" clId="{59240F38-7D79-46A9-A59E-63CF6FA6B14F}" dt="2021-03-19T07:55:13.554" v="2653" actId="20577"/>
          <ac:spMkLst>
            <pc:docMk/>
            <pc:sldMk cId="2672626720" sldId="1667"/>
            <ac:spMk id="16" creationId="{CEEA515B-CD5E-4DDC-A4BB-C5BCB8F67398}"/>
          </ac:spMkLst>
        </pc:spChg>
        <pc:spChg chg="add mod">
          <ac:chgData name="Виктория Мешковая" userId="30cc52346335888d" providerId="LiveId" clId="{59240F38-7D79-46A9-A59E-63CF6FA6B14F}" dt="2021-03-19T07:57:46.918" v="2730"/>
          <ac:spMkLst>
            <pc:docMk/>
            <pc:sldMk cId="2672626720" sldId="1667"/>
            <ac:spMk id="17" creationId="{852631C1-576B-4A54-9D91-B7BE75F3E273}"/>
          </ac:spMkLst>
        </pc:spChg>
        <pc:spChg chg="add mod">
          <ac:chgData name="Виктория Мешковая" userId="30cc52346335888d" providerId="LiveId" clId="{59240F38-7D79-46A9-A59E-63CF6FA6B14F}" dt="2021-03-19T07:58:40.833" v="2766" actId="20577"/>
          <ac:spMkLst>
            <pc:docMk/>
            <pc:sldMk cId="2672626720" sldId="1667"/>
            <ac:spMk id="18" creationId="{E3E5FBD1-F81C-421F-A8E6-46CD4461E2B7}"/>
          </ac:spMkLst>
        </pc:spChg>
        <pc:spChg chg="add mod">
          <ac:chgData name="Виктория Мешковая" userId="30cc52346335888d" providerId="LiveId" clId="{59240F38-7D79-46A9-A59E-63CF6FA6B14F}" dt="2021-03-19T07:58:46.443" v="2771" actId="20577"/>
          <ac:spMkLst>
            <pc:docMk/>
            <pc:sldMk cId="2672626720" sldId="1667"/>
            <ac:spMk id="19" creationId="{DD6DADC7-8E5E-4CAB-BDAC-073C2218A83A}"/>
          </ac:spMkLst>
        </pc:spChg>
        <pc:spChg chg="add mod">
          <ac:chgData name="Виктория Мешковая" userId="30cc52346335888d" providerId="LiveId" clId="{59240F38-7D79-46A9-A59E-63CF6FA6B14F}" dt="2021-03-19T07:58:52.864" v="2777" actId="20577"/>
          <ac:spMkLst>
            <pc:docMk/>
            <pc:sldMk cId="2672626720" sldId="1667"/>
            <ac:spMk id="20" creationId="{74673B08-A4C3-4876-A018-E10886E7A077}"/>
          </ac:spMkLst>
        </pc:spChg>
        <pc:spChg chg="add mod">
          <ac:chgData name="Виктория Мешковая" userId="30cc52346335888d" providerId="LiveId" clId="{59240F38-7D79-46A9-A59E-63CF6FA6B14F}" dt="2021-03-19T08:00:53.001" v="2830" actId="1076"/>
          <ac:spMkLst>
            <pc:docMk/>
            <pc:sldMk cId="2672626720" sldId="1667"/>
            <ac:spMk id="21" creationId="{9BF6B167-8095-431A-A57A-BBF19283BB7A}"/>
          </ac:spMkLst>
        </pc:spChg>
        <pc:spChg chg="add mod">
          <ac:chgData name="Виктория Мешковая" userId="30cc52346335888d" providerId="LiveId" clId="{59240F38-7D79-46A9-A59E-63CF6FA6B14F}" dt="2021-03-19T08:00:28.409" v="2827" actId="20577"/>
          <ac:spMkLst>
            <pc:docMk/>
            <pc:sldMk cId="2672626720" sldId="1667"/>
            <ac:spMk id="22" creationId="{D0990400-C0DD-4264-949E-C08881BA7A6E}"/>
          </ac:spMkLst>
        </pc:spChg>
        <pc:spChg chg="add mod">
          <ac:chgData name="Виктория Мешковая" userId="30cc52346335888d" providerId="LiveId" clId="{59240F38-7D79-46A9-A59E-63CF6FA6B14F}" dt="2021-03-19T08:01:31.355" v="2843" actId="20577"/>
          <ac:spMkLst>
            <pc:docMk/>
            <pc:sldMk cId="2672626720" sldId="1667"/>
            <ac:spMk id="23" creationId="{A2EBAFA6-16C0-4585-8EC9-36548A6E6319}"/>
          </ac:spMkLst>
        </pc:spChg>
        <pc:spChg chg="add mod">
          <ac:chgData name="Виктория Мешковая" userId="30cc52346335888d" providerId="LiveId" clId="{59240F38-7D79-46A9-A59E-63CF6FA6B14F}" dt="2021-03-19T08:01:04.032" v="2836" actId="1076"/>
          <ac:spMkLst>
            <pc:docMk/>
            <pc:sldMk cId="2672626720" sldId="1667"/>
            <ac:spMk id="24" creationId="{95CEF96D-E4E5-43B6-B615-243B6EE78F69}"/>
          </ac:spMkLst>
        </pc:spChg>
        <pc:spChg chg="add mod">
          <ac:chgData name="Виктория Мешковая" userId="30cc52346335888d" providerId="LiveId" clId="{59240F38-7D79-46A9-A59E-63CF6FA6B14F}" dt="2021-03-19T08:00:55.767" v="2832" actId="1076"/>
          <ac:spMkLst>
            <pc:docMk/>
            <pc:sldMk cId="2672626720" sldId="1667"/>
            <ac:spMk id="25" creationId="{079484D1-6FCE-4244-AFEE-ADC980E67761}"/>
          </ac:spMkLst>
        </pc:spChg>
        <pc:spChg chg="add mod">
          <ac:chgData name="Виктория Мешковая" userId="30cc52346335888d" providerId="LiveId" clId="{59240F38-7D79-46A9-A59E-63CF6FA6B14F}" dt="2021-03-19T08:03:46.327" v="2875" actId="1076"/>
          <ac:spMkLst>
            <pc:docMk/>
            <pc:sldMk cId="2672626720" sldId="1667"/>
            <ac:spMk id="26" creationId="{2DA7E2FC-EADB-430A-A973-CBC7999783BC}"/>
          </ac:spMkLst>
        </pc:spChg>
        <pc:spChg chg="add mod">
          <ac:chgData name="Виктория Мешковая" userId="30cc52346335888d" providerId="LiveId" clId="{59240F38-7D79-46A9-A59E-63CF6FA6B14F}" dt="2021-03-19T08:00:57.517" v="2833" actId="1076"/>
          <ac:spMkLst>
            <pc:docMk/>
            <pc:sldMk cId="2672626720" sldId="1667"/>
            <ac:spMk id="27" creationId="{E62C943E-9861-4FC2-83B1-063C43CCACB9}"/>
          </ac:spMkLst>
        </pc:spChg>
        <pc:spChg chg="add mod">
          <ac:chgData name="Виктория Мешковая" userId="30cc52346335888d" providerId="LiveId" clId="{59240F38-7D79-46A9-A59E-63CF6FA6B14F}" dt="2021-03-19T08:00:54.126" v="2831" actId="1076"/>
          <ac:spMkLst>
            <pc:docMk/>
            <pc:sldMk cId="2672626720" sldId="1667"/>
            <ac:spMk id="28" creationId="{E56F5927-CF7C-473F-BCC5-179C2536E57A}"/>
          </ac:spMkLst>
        </pc:spChg>
        <pc:spChg chg="add mod">
          <ac:chgData name="Виктория Мешковая" userId="30cc52346335888d" providerId="LiveId" clId="{59240F38-7D79-46A9-A59E-63CF6FA6B14F}" dt="2021-03-19T08:00:16.925" v="2821" actId="20577"/>
          <ac:spMkLst>
            <pc:docMk/>
            <pc:sldMk cId="2672626720" sldId="1667"/>
            <ac:spMk id="29" creationId="{0500B1D9-9124-4A14-8981-12843C445D26}"/>
          </ac:spMkLst>
        </pc:spChg>
        <pc:spChg chg="add mod">
          <ac:chgData name="Виктория Мешковая" userId="30cc52346335888d" providerId="LiveId" clId="{59240F38-7D79-46A9-A59E-63CF6FA6B14F}" dt="2021-03-19T08:01:28.027" v="2840" actId="1076"/>
          <ac:spMkLst>
            <pc:docMk/>
            <pc:sldMk cId="2672626720" sldId="1667"/>
            <ac:spMk id="30" creationId="{B4DACFBB-CB42-4514-B139-A757A1882173}"/>
          </ac:spMkLst>
        </pc:spChg>
        <pc:spChg chg="add mod">
          <ac:chgData name="Виктория Мешковая" userId="30cc52346335888d" providerId="LiveId" clId="{59240F38-7D79-46A9-A59E-63CF6FA6B14F}" dt="2021-03-19T08:01:01.642" v="2835" actId="1076"/>
          <ac:spMkLst>
            <pc:docMk/>
            <pc:sldMk cId="2672626720" sldId="1667"/>
            <ac:spMk id="31" creationId="{9FBB7E92-D3C2-4DBA-A38E-0E82FDAB4E05}"/>
          </ac:spMkLst>
        </pc:spChg>
        <pc:picChg chg="add mod">
          <ac:chgData name="Виктория Мешковая" userId="30cc52346335888d" providerId="LiveId" clId="{59240F38-7D79-46A9-A59E-63CF6FA6B14F}" dt="2021-03-19T07:56:34.241" v="2705" actId="1076"/>
          <ac:picMkLst>
            <pc:docMk/>
            <pc:sldMk cId="2672626720" sldId="1667"/>
            <ac:picMk id="1026" creationId="{FA4593A1-0BDC-45F1-A226-D2205235053A}"/>
          </ac:picMkLst>
        </pc:picChg>
        <pc:picChg chg="add mod">
          <ac:chgData name="Виктория Мешковая" userId="30cc52346335888d" providerId="LiveId" clId="{59240F38-7D79-46A9-A59E-63CF6FA6B14F}" dt="2021-03-19T07:56:39.560" v="2708" actId="1076"/>
          <ac:picMkLst>
            <pc:docMk/>
            <pc:sldMk cId="2672626720" sldId="1667"/>
            <ac:picMk id="1028" creationId="{8A9F41FF-2BA8-44D4-956B-2077187DABEC}"/>
          </ac:picMkLst>
        </pc:picChg>
        <pc:cxnChg chg="add mod">
          <ac:chgData name="Виктория Мешковая" userId="30cc52346335888d" providerId="LiveId" clId="{59240F38-7D79-46A9-A59E-63CF6FA6B14F}" dt="2021-03-19T08:02:33.361" v="2859" actId="14100"/>
          <ac:cxnSpMkLst>
            <pc:docMk/>
            <pc:sldMk cId="2672626720" sldId="1667"/>
            <ac:cxnSpMk id="4" creationId="{B3A8890A-54B7-4A5A-99EB-00F42E8B421C}"/>
          </ac:cxnSpMkLst>
        </pc:cxnChg>
        <pc:cxnChg chg="add mod">
          <ac:chgData name="Виктория Мешковая" userId="30cc52346335888d" providerId="LiveId" clId="{59240F38-7D79-46A9-A59E-63CF6FA6B14F}" dt="2021-03-19T08:03:08.408" v="2867" actId="14100"/>
          <ac:cxnSpMkLst>
            <pc:docMk/>
            <pc:sldMk cId="2672626720" sldId="1667"/>
            <ac:cxnSpMk id="32" creationId="{28244445-A18B-4492-AC82-95956213611C}"/>
          </ac:cxnSpMkLst>
        </pc:cxnChg>
        <pc:cxnChg chg="add del mod">
          <ac:chgData name="Виктория Мешковая" userId="30cc52346335888d" providerId="LiveId" clId="{59240F38-7D79-46A9-A59E-63CF6FA6B14F}" dt="2021-03-19T08:04:02.587" v="2878" actId="478"/>
          <ac:cxnSpMkLst>
            <pc:docMk/>
            <pc:sldMk cId="2672626720" sldId="1667"/>
            <ac:cxnSpMk id="33" creationId="{4DDBBDD2-0927-4C42-87E3-73EBA628B4C2}"/>
          </ac:cxnSpMkLst>
        </pc:cxnChg>
        <pc:cxnChg chg="add mod">
          <ac:chgData name="Виктория Мешковая" userId="30cc52346335888d" providerId="LiveId" clId="{59240F38-7D79-46A9-A59E-63CF6FA6B14F}" dt="2021-03-19T08:03:58.821" v="2877" actId="14100"/>
          <ac:cxnSpMkLst>
            <pc:docMk/>
            <pc:sldMk cId="2672626720" sldId="1667"/>
            <ac:cxnSpMk id="34" creationId="{8CC518A0-408F-4629-ADBA-35936438E4F4}"/>
          </ac:cxnSpMkLst>
        </pc:cxnChg>
        <pc:cxnChg chg="add del mod">
          <ac:chgData name="Виктория Мешковая" userId="30cc52346335888d" providerId="LiveId" clId="{59240F38-7D79-46A9-A59E-63CF6FA6B14F}" dt="2021-03-19T08:04:02.587" v="2878" actId="478"/>
          <ac:cxnSpMkLst>
            <pc:docMk/>
            <pc:sldMk cId="2672626720" sldId="1667"/>
            <ac:cxnSpMk id="35" creationId="{CDA21E23-0593-4462-8AFC-01158B390095}"/>
          </ac:cxnSpMkLst>
        </pc:cxnChg>
        <pc:cxnChg chg="add del mod">
          <ac:chgData name="Виктория Мешковая" userId="30cc52346335888d" providerId="LiveId" clId="{59240F38-7D79-46A9-A59E-63CF6FA6B14F}" dt="2021-03-19T08:04:02.587" v="2878" actId="478"/>
          <ac:cxnSpMkLst>
            <pc:docMk/>
            <pc:sldMk cId="2672626720" sldId="1667"/>
            <ac:cxnSpMk id="36" creationId="{CBD0D9E0-DD57-40DD-B93B-C328CF774BFA}"/>
          </ac:cxnSpMkLst>
        </pc:cxnChg>
        <pc:cxnChg chg="add mod">
          <ac:chgData name="Виктория Мешковая" userId="30cc52346335888d" providerId="LiveId" clId="{59240F38-7D79-46A9-A59E-63CF6FA6B14F}" dt="2021-03-19T08:02:44.267" v="2862" actId="14100"/>
          <ac:cxnSpMkLst>
            <pc:docMk/>
            <pc:sldMk cId="2672626720" sldId="1667"/>
            <ac:cxnSpMk id="37" creationId="{1295853F-7322-4DBB-A197-6EC96D992ADA}"/>
          </ac:cxnSpMkLst>
        </pc:cxnChg>
        <pc:cxnChg chg="add mod">
          <ac:chgData name="Виктория Мешковая" userId="30cc52346335888d" providerId="LiveId" clId="{59240F38-7D79-46A9-A59E-63CF6FA6B14F}" dt="2021-03-19T08:03:43.802" v="2874" actId="14100"/>
          <ac:cxnSpMkLst>
            <pc:docMk/>
            <pc:sldMk cId="2672626720" sldId="1667"/>
            <ac:cxnSpMk id="38" creationId="{5F84BFD6-B48F-4F5B-8099-10242185E8A1}"/>
          </ac:cxnSpMkLst>
        </pc:cxnChg>
        <pc:cxnChg chg="add mod">
          <ac:chgData name="Виктория Мешковая" userId="30cc52346335888d" providerId="LiveId" clId="{59240F38-7D79-46A9-A59E-63CF6FA6B14F}" dt="2021-03-19T08:03:13.314" v="2868" actId="1076"/>
          <ac:cxnSpMkLst>
            <pc:docMk/>
            <pc:sldMk cId="2672626720" sldId="1667"/>
            <ac:cxnSpMk id="39" creationId="{4367323F-C17E-499C-96CF-087E284B9024}"/>
          </ac:cxnSpMkLst>
        </pc:cxnChg>
        <pc:cxnChg chg="add del mod">
          <ac:chgData name="Виктория Мешковая" userId="30cc52346335888d" providerId="LiveId" clId="{59240F38-7D79-46A9-A59E-63CF6FA6B14F}" dt="2021-03-19T08:04:02.587" v="2878" actId="478"/>
          <ac:cxnSpMkLst>
            <pc:docMk/>
            <pc:sldMk cId="2672626720" sldId="1667"/>
            <ac:cxnSpMk id="40" creationId="{285E3A6D-F39E-4440-AC89-7574F4AA940C}"/>
          </ac:cxnSpMkLst>
        </pc:cxnChg>
        <pc:cxnChg chg="add mod">
          <ac:chgData name="Виктория Мешковая" userId="30cc52346335888d" providerId="LiveId" clId="{59240F38-7D79-46A9-A59E-63CF6FA6B14F}" dt="2021-03-19T08:03:18.251" v="2870" actId="14100"/>
          <ac:cxnSpMkLst>
            <pc:docMk/>
            <pc:sldMk cId="2672626720" sldId="1667"/>
            <ac:cxnSpMk id="41" creationId="{8DFC22E0-C7F0-43A3-80CA-9DD8F7C8A25C}"/>
          </ac:cxnSpMkLst>
        </pc:cxnChg>
        <pc:cxnChg chg="add mod">
          <ac:chgData name="Виктория Мешковая" userId="30cc52346335888d" providerId="LiveId" clId="{59240F38-7D79-46A9-A59E-63CF6FA6B14F}" dt="2021-03-19T08:03:33.787" v="2872" actId="14100"/>
          <ac:cxnSpMkLst>
            <pc:docMk/>
            <pc:sldMk cId="2672626720" sldId="1667"/>
            <ac:cxnSpMk id="42" creationId="{CC506CAF-4A50-4B75-B889-A82ED1FB37D4}"/>
          </ac:cxnSpMkLst>
        </pc:cxnChg>
      </pc:sldChg>
      <pc:sldChg chg="addSp modSp add mod modAnim">
        <pc:chgData name="Виктория Мешковая" userId="30cc52346335888d" providerId="LiveId" clId="{59240F38-7D79-46A9-A59E-63CF6FA6B14F}" dt="2021-03-18T17:58:34.087" v="2379"/>
        <pc:sldMkLst>
          <pc:docMk/>
          <pc:sldMk cId="857778883" sldId="1668"/>
        </pc:sldMkLst>
        <pc:spChg chg="add mod">
          <ac:chgData name="Виктория Мешковая" userId="30cc52346335888d" providerId="LiveId" clId="{59240F38-7D79-46A9-A59E-63CF6FA6B14F}" dt="2021-03-18T17:57:03.277" v="2371" actId="1076"/>
          <ac:spMkLst>
            <pc:docMk/>
            <pc:sldMk cId="857778883" sldId="1668"/>
            <ac:spMk id="2" creationId="{BBDAFBAB-0F53-4BB9-B0BE-9930BA3B8E52}"/>
          </ac:spMkLst>
        </pc:spChg>
        <pc:spChg chg="add mod">
          <ac:chgData name="Виктория Мешковая" userId="30cc52346335888d" providerId="LiveId" clId="{59240F38-7D79-46A9-A59E-63CF6FA6B14F}" dt="2021-03-18T17:55:43.373" v="2349" actId="14100"/>
          <ac:spMkLst>
            <pc:docMk/>
            <pc:sldMk cId="857778883" sldId="1668"/>
            <ac:spMk id="7" creationId="{816A7561-FB5D-426F-BD2C-25F630B3D9E9}"/>
          </ac:spMkLst>
        </pc:spChg>
        <pc:spChg chg="add mod">
          <ac:chgData name="Виктория Мешковая" userId="30cc52346335888d" providerId="LiveId" clId="{59240F38-7D79-46A9-A59E-63CF6FA6B14F}" dt="2021-03-18T17:56:01.079" v="2351" actId="20577"/>
          <ac:spMkLst>
            <pc:docMk/>
            <pc:sldMk cId="857778883" sldId="1668"/>
            <ac:spMk id="8" creationId="{6F4261BF-F58C-41DD-86A0-C1BB4F39F70E}"/>
          </ac:spMkLst>
        </pc:spChg>
        <pc:spChg chg="add mod">
          <ac:chgData name="Виктория Мешковая" userId="30cc52346335888d" providerId="LiveId" clId="{59240F38-7D79-46A9-A59E-63CF6FA6B14F}" dt="2021-03-18T17:56:02.595" v="2352" actId="20577"/>
          <ac:spMkLst>
            <pc:docMk/>
            <pc:sldMk cId="857778883" sldId="1668"/>
            <ac:spMk id="10" creationId="{49EFFFAA-F49A-4A14-B855-AC19947C3FC3}"/>
          </ac:spMkLst>
        </pc:spChg>
        <pc:spChg chg="add mod">
          <ac:chgData name="Виктория Мешковая" userId="30cc52346335888d" providerId="LiveId" clId="{59240F38-7D79-46A9-A59E-63CF6FA6B14F}" dt="2021-03-18T17:56:04.220" v="2353" actId="20577"/>
          <ac:spMkLst>
            <pc:docMk/>
            <pc:sldMk cId="857778883" sldId="1668"/>
            <ac:spMk id="12" creationId="{6E8BF55A-8003-4F6C-BFA1-87698A2E8064}"/>
          </ac:spMkLst>
        </pc:spChg>
        <pc:spChg chg="mod">
          <ac:chgData name="Виктория Мешковая" userId="30cc52346335888d" providerId="LiveId" clId="{59240F38-7D79-46A9-A59E-63CF6FA6B14F}" dt="2021-03-18T17:52:50.615" v="2158" actId="313"/>
          <ac:spMkLst>
            <pc:docMk/>
            <pc:sldMk cId="857778883" sldId="1668"/>
            <ac:spMk id="13" creationId="{F2EB12AC-BF08-4F68-91C6-AADEAE441B8E}"/>
          </ac:spMkLst>
        </pc:spChg>
        <pc:spChg chg="add mod">
          <ac:chgData name="Виктория Мешковая" userId="30cc52346335888d" providerId="LiveId" clId="{59240F38-7D79-46A9-A59E-63CF6FA6B14F}" dt="2021-03-18T17:56:06.704" v="2354" actId="20577"/>
          <ac:spMkLst>
            <pc:docMk/>
            <pc:sldMk cId="857778883" sldId="1668"/>
            <ac:spMk id="14" creationId="{6661EBA0-3595-4B1C-8D24-CEA511B2315E}"/>
          </ac:spMkLst>
        </pc:spChg>
        <pc:spChg chg="mod">
          <ac:chgData name="Виктория Мешковая" userId="30cc52346335888d" providerId="LiveId" clId="{59240F38-7D79-46A9-A59E-63CF6FA6B14F}" dt="2021-03-18T17:52:40.800" v="2142" actId="20577"/>
          <ac:spMkLst>
            <pc:docMk/>
            <pc:sldMk cId="857778883" sldId="1668"/>
            <ac:spMk id="15" creationId="{178ED540-6F14-4477-AF34-A05D27D9FCB7}"/>
          </ac:spMkLst>
        </pc:spChg>
        <pc:spChg chg="mod">
          <ac:chgData name="Виктория Мешковая" userId="30cc52346335888d" providerId="LiveId" clId="{59240F38-7D79-46A9-A59E-63CF6FA6B14F}" dt="2021-03-18T17:52:38.425" v="2140" actId="20577"/>
          <ac:spMkLst>
            <pc:docMk/>
            <pc:sldMk cId="857778883" sldId="1668"/>
            <ac:spMk id="16" creationId="{CEEA515B-CD5E-4DDC-A4BB-C5BCB8F67398}"/>
          </ac:spMkLst>
        </pc:spChg>
        <pc:spChg chg="add mod">
          <ac:chgData name="Виктория Мешковая" userId="30cc52346335888d" providerId="LiveId" clId="{59240F38-7D79-46A9-A59E-63CF6FA6B14F}" dt="2021-03-18T17:56:08.407" v="2355" actId="20577"/>
          <ac:spMkLst>
            <pc:docMk/>
            <pc:sldMk cId="857778883" sldId="1668"/>
            <ac:spMk id="17" creationId="{399F5A4E-FC37-4CD1-A96C-946AD13DADF4}"/>
          </ac:spMkLst>
        </pc:spChg>
        <pc:spChg chg="add mod">
          <ac:chgData name="Виктория Мешковая" userId="30cc52346335888d" providerId="LiveId" clId="{59240F38-7D79-46A9-A59E-63CF6FA6B14F}" dt="2021-03-18T17:56:10.503" v="2356" actId="20577"/>
          <ac:spMkLst>
            <pc:docMk/>
            <pc:sldMk cId="857778883" sldId="1668"/>
            <ac:spMk id="18" creationId="{BD2DE620-ADD5-48D8-B1B1-44714637E347}"/>
          </ac:spMkLst>
        </pc:spChg>
        <pc:spChg chg="add mod">
          <ac:chgData name="Виктория Мешковая" userId="30cc52346335888d" providerId="LiveId" clId="{59240F38-7D79-46A9-A59E-63CF6FA6B14F}" dt="2021-03-18T17:56:12.441" v="2357" actId="20577"/>
          <ac:spMkLst>
            <pc:docMk/>
            <pc:sldMk cId="857778883" sldId="1668"/>
            <ac:spMk id="19" creationId="{24046A11-733B-4ECF-8259-C9C572E2A399}"/>
          </ac:spMkLst>
        </pc:spChg>
        <pc:spChg chg="add mod">
          <ac:chgData name="Виктория Мешковая" userId="30cc52346335888d" providerId="LiveId" clId="{59240F38-7D79-46A9-A59E-63CF6FA6B14F}" dt="2021-03-18T17:56:13.909" v="2358" actId="20577"/>
          <ac:spMkLst>
            <pc:docMk/>
            <pc:sldMk cId="857778883" sldId="1668"/>
            <ac:spMk id="20" creationId="{F627603D-EB45-469C-B31A-1592B2E8E523}"/>
          </ac:spMkLst>
        </pc:spChg>
        <pc:spChg chg="add mod">
          <ac:chgData name="Виктория Мешковая" userId="30cc52346335888d" providerId="LiveId" clId="{59240F38-7D79-46A9-A59E-63CF6FA6B14F}" dt="2021-03-18T17:56:15.612" v="2359" actId="20577"/>
          <ac:spMkLst>
            <pc:docMk/>
            <pc:sldMk cId="857778883" sldId="1668"/>
            <ac:spMk id="21" creationId="{5F999AE8-6924-4A4D-BA43-644DDF8C0F1D}"/>
          </ac:spMkLst>
        </pc:spChg>
        <pc:spChg chg="add mod">
          <ac:chgData name="Виктория Мешковая" userId="30cc52346335888d" providerId="LiveId" clId="{59240F38-7D79-46A9-A59E-63CF6FA6B14F}" dt="2021-03-18T17:58:30.325" v="2378" actId="688"/>
          <ac:spMkLst>
            <pc:docMk/>
            <pc:sldMk cId="857778883" sldId="1668"/>
            <ac:spMk id="22" creationId="{3B8D89E4-4CD3-4DA7-98CE-2961AF08473F}"/>
          </ac:spMkLst>
        </pc:spChg>
      </pc:sldChg>
      <pc:sldChg chg="addSp delSp modSp add mod modAnim">
        <pc:chgData name="Виктория Мешковая" userId="30cc52346335888d" providerId="LiveId" clId="{59240F38-7D79-46A9-A59E-63CF6FA6B14F}" dt="2021-03-18T17:52:32.456" v="2138" actId="20577"/>
        <pc:sldMkLst>
          <pc:docMk/>
          <pc:sldMk cId="2012395191" sldId="1669"/>
        </pc:sldMkLst>
        <pc:spChg chg="add mod">
          <ac:chgData name="Виктория Мешковая" userId="30cc52346335888d" providerId="LiveId" clId="{59240F38-7D79-46A9-A59E-63CF6FA6B14F}" dt="2021-03-18T16:24:25.727" v="2020" actId="2710"/>
          <ac:spMkLst>
            <pc:docMk/>
            <pc:sldMk cId="2012395191" sldId="1669"/>
            <ac:spMk id="7" creationId="{C4B3232D-F1B7-4972-BFE5-87343B3410AB}"/>
          </ac:spMkLst>
        </pc:spChg>
        <pc:spChg chg="add mod">
          <ac:chgData name="Виктория Мешковая" userId="30cc52346335888d" providerId="LiveId" clId="{59240F38-7D79-46A9-A59E-63CF6FA6B14F}" dt="2021-03-18T16:24:48.638" v="2026" actId="20577"/>
          <ac:spMkLst>
            <pc:docMk/>
            <pc:sldMk cId="2012395191" sldId="1669"/>
            <ac:spMk id="8" creationId="{8044B836-6EC2-4101-8D59-0C0EBD9600CB}"/>
          </ac:spMkLst>
        </pc:spChg>
        <pc:spChg chg="add mod">
          <ac:chgData name="Виктория Мешковая" userId="30cc52346335888d" providerId="LiveId" clId="{59240F38-7D79-46A9-A59E-63CF6FA6B14F}" dt="2021-03-18T16:25:22.690" v="2030" actId="20577"/>
          <ac:spMkLst>
            <pc:docMk/>
            <pc:sldMk cId="2012395191" sldId="1669"/>
            <ac:spMk id="10" creationId="{AEE50B7B-A3EE-4EE3-B551-EB5EC119E187}"/>
          </ac:spMkLst>
        </pc:spChg>
        <pc:spChg chg="add mod">
          <ac:chgData name="Виктория Мешковая" userId="30cc52346335888d" providerId="LiveId" clId="{59240F38-7D79-46A9-A59E-63CF6FA6B14F}" dt="2021-03-18T16:25:07.673" v="2028" actId="20577"/>
          <ac:spMkLst>
            <pc:docMk/>
            <pc:sldMk cId="2012395191" sldId="1669"/>
            <ac:spMk id="12" creationId="{98F4A2BE-2931-470F-B3AC-F3AB6DE5447F}"/>
          </ac:spMkLst>
        </pc:spChg>
        <pc:spChg chg="mod">
          <ac:chgData name="Виктория Мешковая" userId="30cc52346335888d" providerId="LiveId" clId="{59240F38-7D79-46A9-A59E-63CF6FA6B14F}" dt="2021-03-18T16:22:00.382" v="1885" actId="20577"/>
          <ac:spMkLst>
            <pc:docMk/>
            <pc:sldMk cId="2012395191" sldId="1669"/>
            <ac:spMk id="13" creationId="{F2EB12AC-BF08-4F68-91C6-AADEAE441B8E}"/>
          </ac:spMkLst>
        </pc:spChg>
        <pc:spChg chg="add mod">
          <ac:chgData name="Виктория Мешковая" userId="30cc52346335888d" providerId="LiveId" clId="{59240F38-7D79-46A9-A59E-63CF6FA6B14F}" dt="2021-03-18T16:24:40.216" v="2024" actId="20577"/>
          <ac:spMkLst>
            <pc:docMk/>
            <pc:sldMk cId="2012395191" sldId="1669"/>
            <ac:spMk id="14" creationId="{E2E4C2A0-DBFD-4B33-B451-2612B47CF9DC}"/>
          </ac:spMkLst>
        </pc:spChg>
        <pc:spChg chg="mod">
          <ac:chgData name="Виктория Мешковая" userId="30cc52346335888d" providerId="LiveId" clId="{59240F38-7D79-46A9-A59E-63CF6FA6B14F}" dt="2021-03-18T17:52:32.456" v="2138" actId="20577"/>
          <ac:spMkLst>
            <pc:docMk/>
            <pc:sldMk cId="2012395191" sldId="1669"/>
            <ac:spMk id="15" creationId="{178ED540-6F14-4477-AF34-A05D27D9FCB7}"/>
          </ac:spMkLst>
        </pc:spChg>
        <pc:spChg chg="mod">
          <ac:chgData name="Виктория Мешковая" userId="30cc52346335888d" providerId="LiveId" clId="{59240F38-7D79-46A9-A59E-63CF6FA6B14F}" dt="2021-03-18T17:52:28.109" v="2136" actId="20577"/>
          <ac:spMkLst>
            <pc:docMk/>
            <pc:sldMk cId="2012395191" sldId="1669"/>
            <ac:spMk id="16" creationId="{CEEA515B-CD5E-4DDC-A4BB-C5BCB8F67398}"/>
          </ac:spMkLst>
        </pc:spChg>
        <pc:spChg chg="add mod">
          <ac:chgData name="Виктория Мешковая" userId="30cc52346335888d" providerId="LiveId" clId="{59240F38-7D79-46A9-A59E-63CF6FA6B14F}" dt="2021-03-18T17:46:18.074" v="2059" actId="1076"/>
          <ac:spMkLst>
            <pc:docMk/>
            <pc:sldMk cId="2012395191" sldId="1669"/>
            <ac:spMk id="17" creationId="{AC9C52D9-BB11-4BD1-8766-E6546E0181FA}"/>
          </ac:spMkLst>
        </pc:spChg>
        <pc:picChg chg="add mod">
          <ac:chgData name="Виктория Мешковая" userId="30cc52346335888d" providerId="LiveId" clId="{59240F38-7D79-46A9-A59E-63CF6FA6B14F}" dt="2021-03-18T17:48:13.215" v="2069" actId="14100"/>
          <ac:picMkLst>
            <pc:docMk/>
            <pc:sldMk cId="2012395191" sldId="1669"/>
            <ac:picMk id="18" creationId="{89073600-C8D6-4838-AE01-9CF9A322AD17}"/>
          </ac:picMkLst>
        </pc:picChg>
        <pc:picChg chg="add mod">
          <ac:chgData name="Виктория Мешковая" userId="30cc52346335888d" providerId="LiveId" clId="{59240F38-7D79-46A9-A59E-63CF6FA6B14F}" dt="2021-03-18T17:48:08.137" v="2067" actId="1076"/>
          <ac:picMkLst>
            <pc:docMk/>
            <pc:sldMk cId="2012395191" sldId="1669"/>
            <ac:picMk id="19" creationId="{A64C885D-D4E6-4EC0-9B5B-C63738409FEB}"/>
          </ac:picMkLst>
        </pc:picChg>
        <pc:cxnChg chg="add mod">
          <ac:chgData name="Виктория Мешковая" userId="30cc52346335888d" providerId="LiveId" clId="{59240F38-7D79-46A9-A59E-63CF6FA6B14F}" dt="2021-03-18T17:50:33.913" v="2105" actId="14100"/>
          <ac:cxnSpMkLst>
            <pc:docMk/>
            <pc:sldMk cId="2012395191" sldId="1669"/>
            <ac:cxnSpMk id="20" creationId="{33A4EC66-169D-4786-B687-6CA4407B6B2B}"/>
          </ac:cxnSpMkLst>
        </pc:cxnChg>
        <pc:cxnChg chg="add del mod">
          <ac:chgData name="Виктория Мешковая" userId="30cc52346335888d" providerId="LiveId" clId="{59240F38-7D79-46A9-A59E-63CF6FA6B14F}" dt="2021-03-18T17:51:29.361" v="2122" actId="478"/>
          <ac:cxnSpMkLst>
            <pc:docMk/>
            <pc:sldMk cId="2012395191" sldId="1669"/>
            <ac:cxnSpMk id="21" creationId="{9D5BC140-5AB0-47C2-8575-59F9E5D2D64E}"/>
          </ac:cxnSpMkLst>
        </pc:cxnChg>
        <pc:cxnChg chg="add mod">
          <ac:chgData name="Виктория Мешковая" userId="30cc52346335888d" providerId="LiveId" clId="{59240F38-7D79-46A9-A59E-63CF6FA6B14F}" dt="2021-03-18T17:50:44.531" v="2107" actId="14100"/>
          <ac:cxnSpMkLst>
            <pc:docMk/>
            <pc:sldMk cId="2012395191" sldId="1669"/>
            <ac:cxnSpMk id="22" creationId="{05779F48-04A0-4402-BD66-7489380DF1E4}"/>
          </ac:cxnSpMkLst>
        </pc:cxnChg>
        <pc:cxnChg chg="add del mod">
          <ac:chgData name="Виктория Мешковая" userId="30cc52346335888d" providerId="LiveId" clId="{59240F38-7D79-46A9-A59E-63CF6FA6B14F}" dt="2021-03-18T17:51:26.011" v="2120" actId="478"/>
          <ac:cxnSpMkLst>
            <pc:docMk/>
            <pc:sldMk cId="2012395191" sldId="1669"/>
            <ac:cxnSpMk id="23" creationId="{31A7732A-2D94-45EF-982E-44E6A2285B4B}"/>
          </ac:cxnSpMkLst>
        </pc:cxnChg>
        <pc:cxnChg chg="add del mod">
          <ac:chgData name="Виктория Мешковая" userId="30cc52346335888d" providerId="LiveId" clId="{59240F38-7D79-46A9-A59E-63CF6FA6B14F}" dt="2021-03-18T17:51:27.817" v="2121" actId="478"/>
          <ac:cxnSpMkLst>
            <pc:docMk/>
            <pc:sldMk cId="2012395191" sldId="1669"/>
            <ac:cxnSpMk id="24" creationId="{7E73BE80-DDAB-46AF-87DA-024D7FFFD704}"/>
          </ac:cxnSpMkLst>
        </pc:cxnChg>
        <pc:cxnChg chg="add mod">
          <ac:chgData name="Виктория Мешковая" userId="30cc52346335888d" providerId="LiveId" clId="{59240F38-7D79-46A9-A59E-63CF6FA6B14F}" dt="2021-03-18T17:51:40.051" v="2128" actId="14100"/>
          <ac:cxnSpMkLst>
            <pc:docMk/>
            <pc:sldMk cId="2012395191" sldId="1669"/>
            <ac:cxnSpMk id="25" creationId="{E16E3806-5418-4A95-99B3-A0606151275F}"/>
          </ac:cxnSpMkLst>
        </pc:cxnChg>
        <pc:cxnChg chg="add del mod">
          <ac:chgData name="Виктория Мешковая" userId="30cc52346335888d" providerId="LiveId" clId="{59240F38-7D79-46A9-A59E-63CF6FA6B14F}" dt="2021-03-18T17:51:24.447" v="2118" actId="478"/>
          <ac:cxnSpMkLst>
            <pc:docMk/>
            <pc:sldMk cId="2012395191" sldId="1669"/>
            <ac:cxnSpMk id="26" creationId="{A779CE55-974B-4C6A-AF1B-9973AC074A2A}"/>
          </ac:cxnSpMkLst>
        </pc:cxnChg>
        <pc:cxnChg chg="add del mod">
          <ac:chgData name="Виктория Мешковая" userId="30cc52346335888d" providerId="LiveId" clId="{59240F38-7D79-46A9-A59E-63CF6FA6B14F}" dt="2021-03-18T17:51:22.634" v="2116" actId="478"/>
          <ac:cxnSpMkLst>
            <pc:docMk/>
            <pc:sldMk cId="2012395191" sldId="1669"/>
            <ac:cxnSpMk id="27" creationId="{FBFE0F8E-EAC8-4C5D-BA85-A3401F615342}"/>
          </ac:cxnSpMkLst>
        </pc:cxnChg>
        <pc:cxnChg chg="add del mod">
          <ac:chgData name="Виктория Мешковая" userId="30cc52346335888d" providerId="LiveId" clId="{59240F38-7D79-46A9-A59E-63CF6FA6B14F}" dt="2021-03-18T17:51:21.259" v="2115" actId="478"/>
          <ac:cxnSpMkLst>
            <pc:docMk/>
            <pc:sldMk cId="2012395191" sldId="1669"/>
            <ac:cxnSpMk id="28" creationId="{64411181-5B29-49FC-8661-F34D489CCC13}"/>
          </ac:cxnSpMkLst>
        </pc:cxnChg>
        <pc:cxnChg chg="add del mod">
          <ac:chgData name="Виктория Мешковая" userId="30cc52346335888d" providerId="LiveId" clId="{59240F38-7D79-46A9-A59E-63CF6FA6B14F}" dt="2021-03-18T17:51:23.478" v="2117" actId="478"/>
          <ac:cxnSpMkLst>
            <pc:docMk/>
            <pc:sldMk cId="2012395191" sldId="1669"/>
            <ac:cxnSpMk id="29" creationId="{3CB2C35F-1FE0-4E9B-A69F-F1956C35DB9A}"/>
          </ac:cxnSpMkLst>
        </pc:cxnChg>
        <pc:cxnChg chg="add del mod">
          <ac:chgData name="Виктория Мешковая" userId="30cc52346335888d" providerId="LiveId" clId="{59240F38-7D79-46A9-A59E-63CF6FA6B14F}" dt="2021-03-18T17:51:31.314" v="2124" actId="478"/>
          <ac:cxnSpMkLst>
            <pc:docMk/>
            <pc:sldMk cId="2012395191" sldId="1669"/>
            <ac:cxnSpMk id="30" creationId="{A480D6A7-3FB8-4596-B147-79A56D4EA7F2}"/>
          </ac:cxnSpMkLst>
        </pc:cxnChg>
        <pc:cxnChg chg="add del mod">
          <ac:chgData name="Виктория Мешковая" userId="30cc52346335888d" providerId="LiveId" clId="{59240F38-7D79-46A9-A59E-63CF6FA6B14F}" dt="2021-03-18T17:51:30.095" v="2123" actId="478"/>
          <ac:cxnSpMkLst>
            <pc:docMk/>
            <pc:sldMk cId="2012395191" sldId="1669"/>
            <ac:cxnSpMk id="31" creationId="{F2978ACF-9765-4B95-8F9A-3F805A082B1B}"/>
          </ac:cxnSpMkLst>
        </pc:cxnChg>
        <pc:cxnChg chg="add mod">
          <ac:chgData name="Виктория Мешковая" userId="30cc52346335888d" providerId="LiveId" clId="{59240F38-7D79-46A9-A59E-63CF6FA6B14F}" dt="2021-03-18T17:51:37.816" v="2127" actId="14100"/>
          <ac:cxnSpMkLst>
            <pc:docMk/>
            <pc:sldMk cId="2012395191" sldId="1669"/>
            <ac:cxnSpMk id="32" creationId="{9A4385E2-1751-451C-8106-BF4B1EBC6017}"/>
          </ac:cxnSpMkLst>
        </pc:cxnChg>
        <pc:cxnChg chg="add mod">
          <ac:chgData name="Виктория Мешковая" userId="30cc52346335888d" providerId="LiveId" clId="{59240F38-7D79-46A9-A59E-63CF6FA6B14F}" dt="2021-03-18T17:49:03.137" v="2081" actId="14100"/>
          <ac:cxnSpMkLst>
            <pc:docMk/>
            <pc:sldMk cId="2012395191" sldId="1669"/>
            <ac:cxnSpMk id="33" creationId="{37C6BEB2-4313-4B6F-9DC3-9A293429AF98}"/>
          </ac:cxnSpMkLst>
        </pc:cxnChg>
        <pc:cxnChg chg="add mod">
          <ac:chgData name="Виктория Мешковая" userId="30cc52346335888d" providerId="LiveId" clId="{59240F38-7D79-46A9-A59E-63CF6FA6B14F}" dt="2021-03-18T17:49:22.784" v="2087" actId="1076"/>
          <ac:cxnSpMkLst>
            <pc:docMk/>
            <pc:sldMk cId="2012395191" sldId="1669"/>
            <ac:cxnSpMk id="34" creationId="{59F58D48-C5F8-414B-A305-4AE11ED6CC76}"/>
          </ac:cxnSpMkLst>
        </pc:cxnChg>
        <pc:cxnChg chg="add mod">
          <ac:chgData name="Виктория Мешковая" userId="30cc52346335888d" providerId="LiveId" clId="{59240F38-7D79-46A9-A59E-63CF6FA6B14F}" dt="2021-03-18T17:50:24.897" v="2103" actId="14100"/>
          <ac:cxnSpMkLst>
            <pc:docMk/>
            <pc:sldMk cId="2012395191" sldId="1669"/>
            <ac:cxnSpMk id="35" creationId="{6E94A10F-1801-4697-B8AD-528551DA1CD1}"/>
          </ac:cxnSpMkLst>
        </pc:cxnChg>
        <pc:cxnChg chg="add mod">
          <ac:chgData name="Виктория Мешковая" userId="30cc52346335888d" providerId="LiveId" clId="{59240F38-7D79-46A9-A59E-63CF6FA6B14F}" dt="2021-03-18T17:49:10.122" v="2083" actId="14100"/>
          <ac:cxnSpMkLst>
            <pc:docMk/>
            <pc:sldMk cId="2012395191" sldId="1669"/>
            <ac:cxnSpMk id="36" creationId="{F32300EB-6F66-4E13-8B55-C57D1ED14F00}"/>
          </ac:cxnSpMkLst>
        </pc:cxnChg>
        <pc:cxnChg chg="add mod">
          <ac:chgData name="Виктория Мешковая" userId="30cc52346335888d" providerId="LiveId" clId="{59240F38-7D79-46A9-A59E-63CF6FA6B14F}" dt="2021-03-18T17:51:02.554" v="2112" actId="14100"/>
          <ac:cxnSpMkLst>
            <pc:docMk/>
            <pc:sldMk cId="2012395191" sldId="1669"/>
            <ac:cxnSpMk id="37" creationId="{BB16B601-BCCA-4F88-95B4-C1C3DA47F907}"/>
          </ac:cxnSpMkLst>
        </pc:cxnChg>
        <pc:cxnChg chg="add mod">
          <ac:chgData name="Виктория Мешковая" userId="30cc52346335888d" providerId="LiveId" clId="{59240F38-7D79-46A9-A59E-63CF6FA6B14F}" dt="2021-03-18T17:49:31.865" v="2090" actId="1076"/>
          <ac:cxnSpMkLst>
            <pc:docMk/>
            <pc:sldMk cId="2012395191" sldId="1669"/>
            <ac:cxnSpMk id="38" creationId="{36D22861-C3F7-4EF0-B50C-9022284D2823}"/>
          </ac:cxnSpMkLst>
        </pc:cxnChg>
        <pc:cxnChg chg="add mod">
          <ac:chgData name="Виктория Мешковая" userId="30cc52346335888d" providerId="LiveId" clId="{59240F38-7D79-46A9-A59E-63CF6FA6B14F}" dt="2021-03-18T17:49:37.429" v="2092" actId="14100"/>
          <ac:cxnSpMkLst>
            <pc:docMk/>
            <pc:sldMk cId="2012395191" sldId="1669"/>
            <ac:cxnSpMk id="39" creationId="{94230CF0-3482-4727-B1AE-91EB2D19E6D6}"/>
          </ac:cxnSpMkLst>
        </pc:cxnChg>
        <pc:cxnChg chg="add del mod">
          <ac:chgData name="Виктория Мешковая" userId="30cc52346335888d" providerId="LiveId" clId="{59240F38-7D79-46A9-A59E-63CF6FA6B14F}" dt="2021-03-18T17:51:25.089" v="2119" actId="478"/>
          <ac:cxnSpMkLst>
            <pc:docMk/>
            <pc:sldMk cId="2012395191" sldId="1669"/>
            <ac:cxnSpMk id="40" creationId="{CAC9EA82-E7DE-41FB-A09F-FDB9410E9D37}"/>
          </ac:cxnSpMkLst>
        </pc:cxnChg>
        <pc:cxnChg chg="add del mod">
          <ac:chgData name="Виктория Мешковая" userId="30cc52346335888d" providerId="LiveId" clId="{59240F38-7D79-46A9-A59E-63CF6FA6B14F}" dt="2021-03-18T17:51:33.345" v="2125" actId="478"/>
          <ac:cxnSpMkLst>
            <pc:docMk/>
            <pc:sldMk cId="2012395191" sldId="1669"/>
            <ac:cxnSpMk id="41" creationId="{C3185B06-488F-42C5-8828-2F3012490CAE}"/>
          </ac:cxnSpMkLst>
        </pc:cxnChg>
        <pc:cxnChg chg="add mod">
          <ac:chgData name="Виктория Мешковая" userId="30cc52346335888d" providerId="LiveId" clId="{59240F38-7D79-46A9-A59E-63CF6FA6B14F}" dt="2021-03-18T17:50:14.989" v="2101" actId="14100"/>
          <ac:cxnSpMkLst>
            <pc:docMk/>
            <pc:sldMk cId="2012395191" sldId="1669"/>
            <ac:cxnSpMk id="42" creationId="{512A8C9F-5735-4DBA-8397-198237977428}"/>
          </ac:cxnSpMkLst>
        </pc:cxnChg>
        <pc:cxnChg chg="add mod">
          <ac:chgData name="Виктория Мешковая" userId="30cc52346335888d" providerId="LiveId" clId="{59240F38-7D79-46A9-A59E-63CF6FA6B14F}" dt="2021-03-18T17:50:06.094" v="2098" actId="1076"/>
          <ac:cxnSpMkLst>
            <pc:docMk/>
            <pc:sldMk cId="2012395191" sldId="1669"/>
            <ac:cxnSpMk id="43" creationId="{5921C562-FAB6-4CDC-8F3B-1CB87B9AC781}"/>
          </ac:cxnSpMkLst>
        </pc:cxnChg>
        <pc:cxnChg chg="add mod">
          <ac:chgData name="Виктория Мешковая" userId="30cc52346335888d" providerId="LiveId" clId="{59240F38-7D79-46A9-A59E-63CF6FA6B14F}" dt="2021-03-18T17:48:52.519" v="2078" actId="14100"/>
          <ac:cxnSpMkLst>
            <pc:docMk/>
            <pc:sldMk cId="2012395191" sldId="1669"/>
            <ac:cxnSpMk id="44" creationId="{0C895B3A-7B1E-48C2-B5F4-CA880AAA7A11}"/>
          </ac:cxnSpMkLst>
        </pc:cxnChg>
      </pc:sldChg>
      <pc:sldChg chg="addSp modSp add mod modAnim">
        <pc:chgData name="Виктория Мешковая" userId="30cc52346335888d" providerId="LiveId" clId="{59240F38-7D79-46A9-A59E-63CF6FA6B14F}" dt="2021-03-19T16:32:11.204" v="2894" actId="20577"/>
        <pc:sldMkLst>
          <pc:docMk/>
          <pc:sldMk cId="3051219275" sldId="1670"/>
        </pc:sldMkLst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3" creationId="{56A30050-E49A-4F7F-8AC2-284D0EF4B16A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10" creationId="{8D4B222E-3EBC-46CD-914E-569CF7A22772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12" creationId="{F30EBFCB-8B4F-47B7-A9F6-6CD03C5D5B32}"/>
          </ac:spMkLst>
        </pc:spChg>
        <pc:spChg chg="mod">
          <ac:chgData name="Виктория Мешковая" userId="30cc52346335888d" providerId="LiveId" clId="{59240F38-7D79-46A9-A59E-63CF6FA6B14F}" dt="2021-03-19T16:32:11.204" v="2894" actId="20577"/>
          <ac:spMkLst>
            <pc:docMk/>
            <pc:sldMk cId="3051219275" sldId="1670"/>
            <ac:spMk id="13" creationId="{F2EB12AC-BF08-4F68-91C6-AADEAE441B8E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14" creationId="{1F8ADA65-3D37-4CDE-A08C-89480AC65818}"/>
          </ac:spMkLst>
        </pc:spChg>
        <pc:spChg chg="mod">
          <ac:chgData name="Виктория Мешковая" userId="30cc52346335888d" providerId="LiveId" clId="{59240F38-7D79-46A9-A59E-63CF6FA6B14F}" dt="2021-03-18T16:03:53.639" v="1484" actId="20577"/>
          <ac:spMkLst>
            <pc:docMk/>
            <pc:sldMk cId="3051219275" sldId="1670"/>
            <ac:spMk id="16" creationId="{CEEA515B-CD5E-4DDC-A4BB-C5BCB8F67398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17" creationId="{86258CC5-7AD4-4251-954D-71A9FF87E132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18" creationId="{B3B2A536-633D-4E7A-B5A7-8333E161C62C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19" creationId="{C7A303EC-A359-42AC-8054-A69B2607BE41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20" creationId="{61CAE286-48C0-4A9D-B22D-E3BAECEE8610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21" creationId="{005D58E1-07C4-4C2D-8BE1-87E25EF371D1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22" creationId="{B8A22E0B-67C6-4311-81DC-973FD7782B6D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23" creationId="{250CD0F2-660B-44C6-BFE1-67B17BA5D8D2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24" creationId="{E6F15090-98D0-40F2-879B-78229FCC3C26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25" creationId="{17FEF8A4-BB3B-4A8A-A541-0179C703E39B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26" creationId="{A3846795-6024-407E-9B0C-F527398A0769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27" creationId="{58EF5EA4-D940-41F4-8A94-AD59DE450D5B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28" creationId="{16B51F44-90A4-48B2-AAA0-B90E9015412D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29" creationId="{CE0454D3-815D-4EA3-85E3-6AB4EB611AE3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30" creationId="{02212252-E606-4D17-A232-9DDCB1DAE2E6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31" creationId="{D6565C0F-85DE-4CFD-B0AA-C4A37A4F8DC0}"/>
          </ac:spMkLst>
        </pc:spChg>
        <pc:spChg chg="add mod">
          <ac:chgData name="Виктория Мешковая" userId="30cc52346335888d" providerId="LiveId" clId="{59240F38-7D79-46A9-A59E-63CF6FA6B14F}" dt="2021-03-18T16:19:29.899" v="1794" actId="1076"/>
          <ac:spMkLst>
            <pc:docMk/>
            <pc:sldMk cId="3051219275" sldId="1670"/>
            <ac:spMk id="32" creationId="{452BF45D-27F7-4FB0-8F20-1F076E03A4A5}"/>
          </ac:spMkLst>
        </pc:spChg>
        <pc:graphicFrameChg chg="add mod modGraphic">
          <ac:chgData name="Виктория Мешковая" userId="30cc52346335888d" providerId="LiveId" clId="{59240F38-7D79-46A9-A59E-63CF6FA6B14F}" dt="2021-03-18T16:19:29.899" v="1794" actId="1076"/>
          <ac:graphicFrameMkLst>
            <pc:docMk/>
            <pc:sldMk cId="3051219275" sldId="1670"/>
            <ac:graphicFrameMk id="2" creationId="{BF33C6C9-8EB4-4FA8-B856-91E16545E405}"/>
          </ac:graphicFrameMkLst>
        </pc:graphicFrameChg>
        <pc:picChg chg="add mod">
          <ac:chgData name="Виктория Мешковая" userId="30cc52346335888d" providerId="LiveId" clId="{59240F38-7D79-46A9-A59E-63CF6FA6B14F}" dt="2021-03-18T16:19:51.512" v="1798" actId="14100"/>
          <ac:picMkLst>
            <pc:docMk/>
            <pc:sldMk cId="3051219275" sldId="1670"/>
            <ac:picMk id="33" creationId="{6A67723A-E649-4F4F-8A3D-09EE79692998}"/>
          </ac:picMkLst>
        </pc:picChg>
      </pc:sldChg>
      <pc:sldChg chg="modSp add mod modAnim">
        <pc:chgData name="Виктория Мешковая" userId="30cc52346335888d" providerId="LiveId" clId="{59240F38-7D79-46A9-A59E-63CF6FA6B14F}" dt="2021-03-19T07:55:02.263" v="2651"/>
        <pc:sldMkLst>
          <pc:docMk/>
          <pc:sldMk cId="3817132320" sldId="1671"/>
        </pc:sldMkLst>
        <pc:spChg chg="mod">
          <ac:chgData name="Виктория Мешковая" userId="30cc52346335888d" providerId="LiveId" clId="{59240F38-7D79-46A9-A59E-63CF6FA6B14F}" dt="2021-03-19T07:54:55.136" v="2649" actId="1076"/>
          <ac:spMkLst>
            <pc:docMk/>
            <pc:sldMk cId="3817132320" sldId="1671"/>
            <ac:spMk id="2" creationId="{BBDAFBAB-0F53-4BB9-B0BE-9930BA3B8E52}"/>
          </ac:spMkLst>
        </pc:spChg>
        <pc:spChg chg="mod">
          <ac:chgData name="Виктория Мешковая" userId="30cc52346335888d" providerId="LiveId" clId="{59240F38-7D79-46A9-A59E-63CF6FA6B14F}" dt="2021-03-19T07:53:46.603" v="2630" actId="20577"/>
          <ac:spMkLst>
            <pc:docMk/>
            <pc:sldMk cId="3817132320" sldId="1671"/>
            <ac:spMk id="7" creationId="{816A7561-FB5D-426F-BD2C-25F630B3D9E9}"/>
          </ac:spMkLst>
        </pc:spChg>
        <pc:spChg chg="mod">
          <ac:chgData name="Виктория Мешковая" userId="30cc52346335888d" providerId="LiveId" clId="{59240F38-7D79-46A9-A59E-63CF6FA6B14F}" dt="2021-03-19T07:53:56.091" v="2631" actId="20577"/>
          <ac:spMkLst>
            <pc:docMk/>
            <pc:sldMk cId="3817132320" sldId="1671"/>
            <ac:spMk id="8" creationId="{6F4261BF-F58C-41DD-86A0-C1BB4F39F70E}"/>
          </ac:spMkLst>
        </pc:spChg>
        <pc:spChg chg="mod">
          <ac:chgData name="Виктория Мешковая" userId="30cc52346335888d" providerId="LiveId" clId="{59240F38-7D79-46A9-A59E-63CF6FA6B14F}" dt="2021-03-19T07:53:58.065" v="2632" actId="20577"/>
          <ac:spMkLst>
            <pc:docMk/>
            <pc:sldMk cId="3817132320" sldId="1671"/>
            <ac:spMk id="10" creationId="{49EFFFAA-F49A-4A14-B855-AC19947C3FC3}"/>
          </ac:spMkLst>
        </pc:spChg>
        <pc:spChg chg="mod">
          <ac:chgData name="Виктория Мешковая" userId="30cc52346335888d" providerId="LiveId" clId="{59240F38-7D79-46A9-A59E-63CF6FA6B14F}" dt="2021-03-19T07:53:59.795" v="2633" actId="20577"/>
          <ac:spMkLst>
            <pc:docMk/>
            <pc:sldMk cId="3817132320" sldId="1671"/>
            <ac:spMk id="12" creationId="{6E8BF55A-8003-4F6C-BFA1-87698A2E8064}"/>
          </ac:spMkLst>
        </pc:spChg>
        <pc:spChg chg="mod">
          <ac:chgData name="Виктория Мешковая" userId="30cc52346335888d" providerId="LiveId" clId="{59240F38-7D79-46A9-A59E-63CF6FA6B14F}" dt="2021-03-19T07:54:02.209" v="2634" actId="20577"/>
          <ac:spMkLst>
            <pc:docMk/>
            <pc:sldMk cId="3817132320" sldId="1671"/>
            <ac:spMk id="14" creationId="{6661EBA0-3595-4B1C-8D24-CEA511B2315E}"/>
          </ac:spMkLst>
        </pc:spChg>
        <pc:spChg chg="mod">
          <ac:chgData name="Виктория Мешковая" userId="30cc52346335888d" providerId="LiveId" clId="{59240F38-7D79-46A9-A59E-63CF6FA6B14F}" dt="2021-03-19T07:54:35.009" v="2642" actId="1076"/>
          <ac:spMkLst>
            <pc:docMk/>
            <pc:sldMk cId="3817132320" sldId="1671"/>
            <ac:spMk id="17" creationId="{399F5A4E-FC37-4CD1-A96C-946AD13DADF4}"/>
          </ac:spMkLst>
        </pc:spChg>
        <pc:spChg chg="mod">
          <ac:chgData name="Виктория Мешковая" userId="30cc52346335888d" providerId="LiveId" clId="{59240F38-7D79-46A9-A59E-63CF6FA6B14F}" dt="2021-03-19T07:54:04.149" v="2636" actId="20577"/>
          <ac:spMkLst>
            <pc:docMk/>
            <pc:sldMk cId="3817132320" sldId="1671"/>
            <ac:spMk id="18" creationId="{BD2DE620-ADD5-48D8-B1B1-44714637E347}"/>
          </ac:spMkLst>
        </pc:spChg>
        <pc:spChg chg="mod">
          <ac:chgData name="Виктория Мешковая" userId="30cc52346335888d" providerId="LiveId" clId="{59240F38-7D79-46A9-A59E-63CF6FA6B14F}" dt="2021-03-19T07:54:06.715" v="2637" actId="20577"/>
          <ac:spMkLst>
            <pc:docMk/>
            <pc:sldMk cId="3817132320" sldId="1671"/>
            <ac:spMk id="19" creationId="{24046A11-733B-4ECF-8259-C9C572E2A399}"/>
          </ac:spMkLst>
        </pc:spChg>
        <pc:spChg chg="mod">
          <ac:chgData name="Виктория Мешковая" userId="30cc52346335888d" providerId="LiveId" clId="{59240F38-7D79-46A9-A59E-63CF6FA6B14F}" dt="2021-03-19T07:54:08.574" v="2638" actId="20577"/>
          <ac:spMkLst>
            <pc:docMk/>
            <pc:sldMk cId="3817132320" sldId="1671"/>
            <ac:spMk id="20" creationId="{F627603D-EB45-469C-B31A-1592B2E8E523}"/>
          </ac:spMkLst>
        </pc:spChg>
        <pc:spChg chg="mod">
          <ac:chgData name="Виктория Мешковая" userId="30cc52346335888d" providerId="LiveId" clId="{59240F38-7D79-46A9-A59E-63CF6FA6B14F}" dt="2021-03-19T07:54:09.683" v="2639" actId="20577"/>
          <ac:spMkLst>
            <pc:docMk/>
            <pc:sldMk cId="3817132320" sldId="1671"/>
            <ac:spMk id="21" creationId="{5F999AE8-6924-4A4D-BA43-644DDF8C0F1D}"/>
          </ac:spMkLst>
        </pc:spChg>
        <pc:spChg chg="mod">
          <ac:chgData name="Виктория Мешковая" userId="30cc52346335888d" providerId="LiveId" clId="{59240F38-7D79-46A9-A59E-63CF6FA6B14F}" dt="2021-03-19T07:54:44.288" v="2646" actId="688"/>
          <ac:spMkLst>
            <pc:docMk/>
            <pc:sldMk cId="3817132320" sldId="1671"/>
            <ac:spMk id="22" creationId="{3B8D89E4-4CD3-4DA7-98CE-2961AF08473F}"/>
          </ac:spMkLst>
        </pc:spChg>
      </pc:sldChg>
      <pc:sldChg chg="modSp add mod ord modAnim">
        <pc:chgData name="Виктория Мешковая" userId="30cc52346335888d" providerId="LiveId" clId="{59240F38-7D79-46A9-A59E-63CF6FA6B14F}" dt="2021-03-19T07:52:25.359" v="2539" actId="20577"/>
        <pc:sldMkLst>
          <pc:docMk/>
          <pc:sldMk cId="2255880361" sldId="1672"/>
        </pc:sldMkLst>
        <pc:spChg chg="mod">
          <ac:chgData name="Виктория Мешковая" userId="30cc52346335888d" providerId="LiveId" clId="{59240F38-7D79-46A9-A59E-63CF6FA6B14F}" dt="2021-03-19T07:52:07.952" v="2530" actId="14100"/>
          <ac:spMkLst>
            <pc:docMk/>
            <pc:sldMk cId="2255880361" sldId="1672"/>
            <ac:spMk id="2" creationId="{BBDAFBAB-0F53-4BB9-B0BE-9930BA3B8E52}"/>
          </ac:spMkLst>
        </pc:spChg>
        <pc:spChg chg="mod">
          <ac:chgData name="Виктория Мешковая" userId="30cc52346335888d" providerId="LiveId" clId="{59240F38-7D79-46A9-A59E-63CF6FA6B14F}" dt="2021-03-19T07:52:25.359" v="2539" actId="20577"/>
          <ac:spMkLst>
            <pc:docMk/>
            <pc:sldMk cId="2255880361" sldId="1672"/>
            <ac:spMk id="7" creationId="{816A7561-FB5D-426F-BD2C-25F630B3D9E9}"/>
          </ac:spMkLst>
        </pc:spChg>
        <pc:spChg chg="mod">
          <ac:chgData name="Виктория Мешковая" userId="30cc52346335888d" providerId="LiveId" clId="{59240F38-7D79-46A9-A59E-63CF6FA6B14F}" dt="2021-03-19T07:51:14.904" v="2515" actId="20577"/>
          <ac:spMkLst>
            <pc:docMk/>
            <pc:sldMk cId="2255880361" sldId="1672"/>
            <ac:spMk id="8" creationId="{6F4261BF-F58C-41DD-86A0-C1BB4F39F70E}"/>
          </ac:spMkLst>
        </pc:spChg>
        <pc:spChg chg="mod">
          <ac:chgData name="Виктория Мешковая" userId="30cc52346335888d" providerId="LiveId" clId="{59240F38-7D79-46A9-A59E-63CF6FA6B14F}" dt="2021-03-19T07:51:16.931" v="2516" actId="20577"/>
          <ac:spMkLst>
            <pc:docMk/>
            <pc:sldMk cId="2255880361" sldId="1672"/>
            <ac:spMk id="10" creationId="{49EFFFAA-F49A-4A14-B855-AC19947C3FC3}"/>
          </ac:spMkLst>
        </pc:spChg>
        <pc:spChg chg="mod">
          <ac:chgData name="Виктория Мешковая" userId="30cc52346335888d" providerId="LiveId" clId="{59240F38-7D79-46A9-A59E-63CF6FA6B14F}" dt="2021-03-19T07:51:19.003" v="2517" actId="20577"/>
          <ac:spMkLst>
            <pc:docMk/>
            <pc:sldMk cId="2255880361" sldId="1672"/>
            <ac:spMk id="12" creationId="{6E8BF55A-8003-4F6C-BFA1-87698A2E8064}"/>
          </ac:spMkLst>
        </pc:spChg>
        <pc:spChg chg="mod">
          <ac:chgData name="Виктория Мешковая" userId="30cc52346335888d" providerId="LiveId" clId="{59240F38-7D79-46A9-A59E-63CF6FA6B14F}" dt="2021-03-19T07:51:20.740" v="2518" actId="20577"/>
          <ac:spMkLst>
            <pc:docMk/>
            <pc:sldMk cId="2255880361" sldId="1672"/>
            <ac:spMk id="14" creationId="{6661EBA0-3595-4B1C-8D24-CEA511B2315E}"/>
          </ac:spMkLst>
        </pc:spChg>
        <pc:spChg chg="mod">
          <ac:chgData name="Виктория Мешковая" userId="30cc52346335888d" providerId="LiveId" clId="{59240F38-7D79-46A9-A59E-63CF6FA6B14F}" dt="2021-03-19T07:51:22.052" v="2519" actId="20577"/>
          <ac:spMkLst>
            <pc:docMk/>
            <pc:sldMk cId="2255880361" sldId="1672"/>
            <ac:spMk id="17" creationId="{399F5A4E-FC37-4CD1-A96C-946AD13DADF4}"/>
          </ac:spMkLst>
        </pc:spChg>
        <pc:spChg chg="mod">
          <ac:chgData name="Виктория Мешковая" userId="30cc52346335888d" providerId="LiveId" clId="{59240F38-7D79-46A9-A59E-63CF6FA6B14F}" dt="2021-03-19T07:51:23.509" v="2520" actId="20577"/>
          <ac:spMkLst>
            <pc:docMk/>
            <pc:sldMk cId="2255880361" sldId="1672"/>
            <ac:spMk id="18" creationId="{BD2DE620-ADD5-48D8-B1B1-44714637E347}"/>
          </ac:spMkLst>
        </pc:spChg>
        <pc:spChg chg="mod">
          <ac:chgData name="Виктория Мешковая" userId="30cc52346335888d" providerId="LiveId" clId="{59240F38-7D79-46A9-A59E-63CF6FA6B14F}" dt="2021-03-19T07:51:26.423" v="2521" actId="20577"/>
          <ac:spMkLst>
            <pc:docMk/>
            <pc:sldMk cId="2255880361" sldId="1672"/>
            <ac:spMk id="19" creationId="{24046A11-733B-4ECF-8259-C9C572E2A399}"/>
          </ac:spMkLst>
        </pc:spChg>
        <pc:spChg chg="mod">
          <ac:chgData name="Виктория Мешковая" userId="30cc52346335888d" providerId="LiveId" clId="{59240F38-7D79-46A9-A59E-63CF6FA6B14F}" dt="2021-03-19T07:51:28.168" v="2522" actId="20577"/>
          <ac:spMkLst>
            <pc:docMk/>
            <pc:sldMk cId="2255880361" sldId="1672"/>
            <ac:spMk id="20" creationId="{F627603D-EB45-469C-B31A-1592B2E8E523}"/>
          </ac:spMkLst>
        </pc:spChg>
        <pc:spChg chg="mod">
          <ac:chgData name="Виктория Мешковая" userId="30cc52346335888d" providerId="LiveId" clId="{59240F38-7D79-46A9-A59E-63CF6FA6B14F}" dt="2021-03-19T07:51:29.391" v="2523" actId="20577"/>
          <ac:spMkLst>
            <pc:docMk/>
            <pc:sldMk cId="2255880361" sldId="1672"/>
            <ac:spMk id="21" creationId="{5F999AE8-6924-4A4D-BA43-644DDF8C0F1D}"/>
          </ac:spMkLst>
        </pc:spChg>
        <pc:spChg chg="mod">
          <ac:chgData name="Виктория Мешковая" userId="30cc52346335888d" providerId="LiveId" clId="{59240F38-7D79-46A9-A59E-63CF6FA6B14F}" dt="2021-03-19T07:51:42.556" v="2524" actId="1076"/>
          <ac:spMkLst>
            <pc:docMk/>
            <pc:sldMk cId="2255880361" sldId="1672"/>
            <ac:spMk id="22" creationId="{3B8D89E4-4CD3-4DA7-98CE-2961AF08473F}"/>
          </ac:spMkLst>
        </pc:spChg>
      </pc:sldChg>
    </pc:docChg>
  </pc:docChgLst>
  <pc:docChgLst>
    <pc:chgData name="Виктория Мешковая" userId="30cc52346335888d" providerId="LiveId" clId="{C8FE9F41-86D8-4907-B971-059D3350E23C}"/>
    <pc:docChg chg="delSld modSld">
      <pc:chgData name="Виктория Мешковая" userId="30cc52346335888d" providerId="LiveId" clId="{C8FE9F41-86D8-4907-B971-059D3350E23C}" dt="2021-02-24T17:54:40.872" v="8" actId="14100"/>
      <pc:docMkLst>
        <pc:docMk/>
      </pc:docMkLst>
      <pc:sldChg chg="del">
        <pc:chgData name="Виктория Мешковая" userId="30cc52346335888d" providerId="LiveId" clId="{C8FE9F41-86D8-4907-B971-059D3350E23C}" dt="2021-02-24T17:42:02.225" v="0" actId="2696"/>
        <pc:sldMkLst>
          <pc:docMk/>
          <pc:sldMk cId="3870262881" sldId="606"/>
        </pc:sldMkLst>
      </pc:sldChg>
      <pc:sldChg chg="addSp delSp modSp mod">
        <pc:chgData name="Виктория Мешковая" userId="30cc52346335888d" providerId="LiveId" clId="{C8FE9F41-86D8-4907-B971-059D3350E23C}" dt="2021-02-24T17:54:40.872" v="8" actId="14100"/>
        <pc:sldMkLst>
          <pc:docMk/>
          <pc:sldMk cId="545416198" sldId="745"/>
        </pc:sldMkLst>
        <pc:spChg chg="mod">
          <ac:chgData name="Виктория Мешковая" userId="30cc52346335888d" providerId="LiveId" clId="{C8FE9F41-86D8-4907-B971-059D3350E23C}" dt="2021-02-24T17:54:40.872" v="8" actId="14100"/>
          <ac:spMkLst>
            <pc:docMk/>
            <pc:sldMk cId="545416198" sldId="745"/>
            <ac:spMk id="8" creationId="{1355F926-84C1-4534-9CB2-319E2B5CC316}"/>
          </ac:spMkLst>
        </pc:spChg>
        <pc:picChg chg="add mod">
          <ac:chgData name="Виктория Мешковая" userId="30cc52346335888d" providerId="LiveId" clId="{C8FE9F41-86D8-4907-B971-059D3350E23C}" dt="2021-02-24T17:54:37.118" v="7" actId="1076"/>
          <ac:picMkLst>
            <pc:docMk/>
            <pc:sldMk cId="545416198" sldId="745"/>
            <ac:picMk id="2" creationId="{4BB4BE9F-4D4D-42A1-8CB4-F0777A94DA49}"/>
          </ac:picMkLst>
        </pc:picChg>
        <pc:picChg chg="del">
          <ac:chgData name="Виктория Мешковая" userId="30cc52346335888d" providerId="LiveId" clId="{C8FE9F41-86D8-4907-B971-059D3350E23C}" dt="2021-02-24T17:54:22.422" v="3" actId="21"/>
          <ac:picMkLst>
            <pc:docMk/>
            <pc:sldMk cId="545416198" sldId="745"/>
            <ac:picMk id="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65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659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65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27.jpeg"/><Relationship Id="rId4" Type="http://schemas.openxmlformats.org/officeDocument/2006/relationships/image" Target="../media/image2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watch?v=p73zbwq1k21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04.06.2021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Урок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№52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Математика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046DE-3790-462A-84B5-B69D920A9BBB}"/>
              </a:ext>
            </a:extLst>
          </p:cNvPr>
          <p:cNvSpPr txBox="1"/>
          <p:nvPr/>
        </p:nvSpPr>
        <p:spPr>
          <a:xfrm>
            <a:off x="3352800" y="190216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Розділ 7. Числа. Дії з числами.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3" descr="C:\Users\user\Downloads\pngwing.com (17).png">
            <a:extLst>
              <a:ext uri="{FF2B5EF4-FFF2-40B4-BE49-F238E27FC236}">
                <a16:creationId xmlns:a16="http://schemas.microsoft.com/office/drawing/2014/main" id="{6CD3959A-D426-434C-A054-6C0C528E3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350" y="3053342"/>
            <a:ext cx="2508159" cy="320531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8F91E1-5B14-4281-9784-B304DDE9DCA6}"/>
              </a:ext>
            </a:extLst>
          </p:cNvPr>
          <p:cNvSpPr txBox="1"/>
          <p:nvPr/>
        </p:nvSpPr>
        <p:spPr>
          <a:xfrm>
            <a:off x="3352800" y="2660821"/>
            <a:ext cx="60942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chemeClr val="tx2">
                    <a:lumMod val="50000"/>
                  </a:schemeClr>
                </a:solidFill>
              </a:rPr>
              <a:t>Ланцюжок</a:t>
            </a:r>
            <a:r>
              <a:rPr lang="ru-RU" sz="4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4800" b="1" dirty="0" err="1">
                <a:solidFill>
                  <a:schemeClr val="tx2">
                    <a:lumMod val="50000"/>
                  </a:schemeClr>
                </a:solidFill>
              </a:rPr>
              <a:t>простих</a:t>
            </a:r>
            <a:r>
              <a:rPr lang="ru-RU" sz="4800" b="1" dirty="0">
                <a:solidFill>
                  <a:schemeClr val="tx2">
                    <a:lumMod val="50000"/>
                  </a:schemeClr>
                </a:solidFill>
              </a:rPr>
              <a:t> задач на </a:t>
            </a:r>
            <a:r>
              <a:rPr lang="ru-RU" sz="4800" b="1" dirty="0" err="1">
                <a:solidFill>
                  <a:schemeClr val="tx2">
                    <a:lumMod val="50000"/>
                  </a:schemeClr>
                </a:solidFill>
              </a:rPr>
              <a:t>повторення</a:t>
            </a:r>
            <a:endParaRPr lang="ru-UA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3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257068" y="389940"/>
            <a:ext cx="8745542" cy="53083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Рухлива вправа</a:t>
            </a:r>
            <a:endParaRPr lang="ru-UA" dirty="0">
              <a:solidFill>
                <a:schemeClr val="bg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E94DE1-199E-432A-816E-85E146FAC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3" y="1195754"/>
            <a:ext cx="11873617" cy="550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643EC8-17C4-4AD3-A74E-AD3415E80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04.06.2021</a:t>
            </a:fld>
            <a:endParaRPr lang="ru-RU"/>
          </a:p>
        </p:txBody>
      </p:sp>
      <p:sp>
        <p:nvSpPr>
          <p:cNvPr id="3" name="Дата 1">
            <a:extLst>
              <a:ext uri="{FF2B5EF4-FFF2-40B4-BE49-F238E27FC236}">
                <a16:creationId xmlns:a16="http://schemas.microsoft.com/office/drawing/2014/main" id="{03720531-2F96-4DD4-BF8C-3E441842857F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78820F-613B-4084-A210-F6071CA8AA12}" type="datetime1">
              <a:rPr lang="uk-UA" smtClean="0"/>
              <a:pPr/>
              <a:t>04.06.2021</a:t>
            </a:fld>
            <a:endParaRPr lang="ru-RU"/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49477AAF-8D45-4323-BE4C-5F57C5CF0480}"/>
              </a:ext>
            </a:extLst>
          </p:cNvPr>
          <p:cNvSpPr txBox="1">
            <a:spLocks/>
          </p:cNvSpPr>
          <p:nvPr/>
        </p:nvSpPr>
        <p:spPr>
          <a:xfrm>
            <a:off x="1577377" y="690642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095837-A9CE-470A-9790-534DE5570F71}"/>
              </a:ext>
            </a:extLst>
          </p:cNvPr>
          <p:cNvSpPr txBox="1"/>
          <p:nvPr/>
        </p:nvSpPr>
        <p:spPr>
          <a:xfrm>
            <a:off x="1700945" y="22897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E9AD7A8-C333-43D0-BF79-22F80C7E4490}"/>
              </a:ext>
            </a:extLst>
          </p:cNvPr>
          <p:cNvSpPr/>
          <p:nvPr/>
        </p:nvSpPr>
        <p:spPr>
          <a:xfrm>
            <a:off x="330948" y="1680504"/>
            <a:ext cx="4652681" cy="45615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з підручником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з математики 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Ольга </a:t>
            </a:r>
            <a:r>
              <a:rPr lang="uk-UA" sz="4000" b="1" dirty="0" err="1">
                <a:solidFill>
                  <a:schemeClr val="bg1"/>
                </a:solidFill>
              </a:rPr>
              <a:t>Гісь</a:t>
            </a:r>
            <a:r>
              <a:rPr lang="uk-UA" sz="4000" b="1" dirty="0">
                <a:solidFill>
                  <a:schemeClr val="bg1"/>
                </a:solidFill>
              </a:rPr>
              <a:t>, Ірина </a:t>
            </a:r>
            <a:r>
              <a:rPr lang="uk-UA" sz="4000" b="1" dirty="0" err="1">
                <a:solidFill>
                  <a:schemeClr val="bg1"/>
                </a:solidFill>
              </a:rPr>
              <a:t>Філяк</a:t>
            </a:r>
            <a:endParaRPr lang="uk-UA" sz="40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с. 110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49CEB0-E940-4B13-8ABA-4DB1EFA83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5511053" y="564398"/>
            <a:ext cx="6350000" cy="60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01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Розв'яжи задачу.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110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41">
            <a:extLst>
              <a:ext uri="{FF2B5EF4-FFF2-40B4-BE49-F238E27FC236}">
                <a16:creationId xmlns:a16="http://schemas.microsoft.com/office/drawing/2014/main" id="{08760C31-763E-49A3-AEF5-A9CABCA80AA0}"/>
              </a:ext>
            </a:extLst>
          </p:cNvPr>
          <p:cNvSpPr/>
          <p:nvPr/>
        </p:nvSpPr>
        <p:spPr>
          <a:xfrm>
            <a:off x="1054100" y="1303785"/>
            <a:ext cx="10710052" cy="25780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Жук-олень організовує вечірку, йому допомагають</a:t>
            </a:r>
          </a:p>
          <a:p>
            <a:pPr algn="ctr"/>
            <a:r>
              <a:rPr lang="uk-UA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5 жуків-носорогів і 9 жуків-довгоносиків. Скільки всього жуків організовують вечірку?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FA30C0-C110-4B97-8144-8ED499D0F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686" r="55501" b="52182"/>
          <a:stretch/>
        </p:blipFill>
        <p:spPr>
          <a:xfrm>
            <a:off x="1360642" y="4076599"/>
            <a:ext cx="9612820" cy="19887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2A8CD-616B-4F81-BE39-9FE941173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911788" y="4394880"/>
            <a:ext cx="379754" cy="4737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B2FF31C-63B5-41C3-9D0E-90957753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545362" y="4373018"/>
            <a:ext cx="379754" cy="47376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D5E5F29-38BD-4739-B4EF-BBE1A22750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3216903" y="4380222"/>
            <a:ext cx="379754" cy="4737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17DDF53-A8D4-4CBA-AD4C-9C3275893B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91896" y="4489330"/>
            <a:ext cx="367341" cy="2411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F6DB1E7-74E5-4BC6-A8D1-41F357BE06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533378" y="4511194"/>
            <a:ext cx="367341" cy="2411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9369D6D-BD1C-43B8-A768-2142D6B91EB4}"/>
              </a:ext>
            </a:extLst>
          </p:cNvPr>
          <p:cNvSpPr txBox="1"/>
          <p:nvPr/>
        </p:nvSpPr>
        <p:spPr>
          <a:xfrm>
            <a:off x="4428656" y="4276001"/>
            <a:ext cx="3442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(ж.)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937BD6B-D18F-4DC9-89CC-0F60C4870F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0" t="63032" b="12504"/>
          <a:stretch/>
        </p:blipFill>
        <p:spPr>
          <a:xfrm>
            <a:off x="1613839" y="4694279"/>
            <a:ext cx="2814817" cy="1097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BD3C77-6CD7-4664-9820-7132460021BC}"/>
              </a:ext>
            </a:extLst>
          </p:cNvPr>
          <p:cNvSpPr txBox="1"/>
          <p:nvPr/>
        </p:nvSpPr>
        <p:spPr>
          <a:xfrm>
            <a:off x="4264353" y="4959289"/>
            <a:ext cx="63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15 жуків організовують вечірку.</a:t>
            </a:r>
          </a:p>
        </p:txBody>
      </p:sp>
      <p:pic>
        <p:nvPicPr>
          <p:cNvPr id="1026" name="Picture 2" descr="ᐈ Жуки рисунок рисунки, фото смешной жук | скачать на Depositphotos®">
            <a:extLst>
              <a:ext uri="{FF2B5EF4-FFF2-40B4-BE49-F238E27FC236}">
                <a16:creationId xmlns:a16="http://schemas.microsoft.com/office/drawing/2014/main" id="{1EC91F8B-259A-40C2-921F-74564636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904" y="4220789"/>
            <a:ext cx="1750784" cy="232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8C0C60E-43B1-4F69-B8DB-8F74B4D446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842855" y="4373018"/>
            <a:ext cx="379754" cy="47376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8B5C205-39D7-4E88-9932-17874542C1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186016" y="4380223"/>
            <a:ext cx="379754" cy="47376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44E915F-5091-4B80-AEC3-257F014067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127727" y="4511192"/>
            <a:ext cx="367341" cy="2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Розв'яжи задачу.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110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41">
            <a:extLst>
              <a:ext uri="{FF2B5EF4-FFF2-40B4-BE49-F238E27FC236}">
                <a16:creationId xmlns:a16="http://schemas.microsoft.com/office/drawing/2014/main" id="{08760C31-763E-49A3-AEF5-A9CABCA80AA0}"/>
              </a:ext>
            </a:extLst>
          </p:cNvPr>
          <p:cNvSpPr/>
          <p:nvPr/>
        </p:nvSpPr>
        <p:spPr>
          <a:xfrm>
            <a:off x="1054100" y="1303785"/>
            <a:ext cx="10710052" cy="25780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Запрошено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відомий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хор «До-ре-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мі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-фа-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сольки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», у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якому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співає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16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цвіркунів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, а цикад — на 13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більше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Скільки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цикад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співає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у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хорі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uk-UA" sz="36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FA30C0-C110-4B97-8144-8ED499D0F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686" r="55501" b="52182"/>
          <a:stretch/>
        </p:blipFill>
        <p:spPr>
          <a:xfrm>
            <a:off x="1289590" y="4165540"/>
            <a:ext cx="9612820" cy="19887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2A8CD-616B-4F81-BE39-9FE941173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764500" y="4467398"/>
            <a:ext cx="379754" cy="4737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9369D6D-BD1C-43B8-A768-2142D6B91EB4}"/>
              </a:ext>
            </a:extLst>
          </p:cNvPr>
          <p:cNvSpPr txBox="1"/>
          <p:nvPr/>
        </p:nvSpPr>
        <p:spPr>
          <a:xfrm>
            <a:off x="4349219" y="4371112"/>
            <a:ext cx="3442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(ц.)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937BD6B-D18F-4DC9-89CC-0F60C4870F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0" t="63032" b="12504"/>
          <a:stretch/>
        </p:blipFill>
        <p:spPr>
          <a:xfrm>
            <a:off x="1572368" y="4728902"/>
            <a:ext cx="2814817" cy="1097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BD3C77-6CD7-4664-9820-7132460021BC}"/>
              </a:ext>
            </a:extLst>
          </p:cNvPr>
          <p:cNvSpPr txBox="1"/>
          <p:nvPr/>
        </p:nvSpPr>
        <p:spPr>
          <a:xfrm>
            <a:off x="4286058" y="5021496"/>
            <a:ext cx="63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29 цикад співає у хорі.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FAAE1FC-6E3B-424D-9236-37711CCDE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2789900" y="4435701"/>
            <a:ext cx="379754" cy="47376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3826A4-1F87-4995-A85B-70BCAE280B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807341" y="4457393"/>
            <a:ext cx="379754" cy="4737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5AA60C4-1314-412E-A28A-92CDB2DC9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3150118" y="4467397"/>
            <a:ext cx="379754" cy="47376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470B88D-8479-4237-A3E9-ED35BB861F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4154406" y="4467396"/>
            <a:ext cx="379754" cy="47376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FC248B1-B714-4FA9-93F2-06135463C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2078110" y="4467398"/>
            <a:ext cx="379754" cy="47376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1477716-E43A-44BA-871A-365760765D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340203" y="4597680"/>
            <a:ext cx="367341" cy="24114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4A09F7F-69DF-4B38-9B2C-DC8E15DD2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453633" y="4573708"/>
            <a:ext cx="367341" cy="241141"/>
          </a:xfrm>
          <a:prstGeom prst="rect">
            <a:avLst/>
          </a:prstGeom>
        </p:spPr>
      </p:pic>
      <p:pic>
        <p:nvPicPr>
          <p:cNvPr id="2050" name="Picture 2" descr="Коник стрибунець: Все про коника">
            <a:extLst>
              <a:ext uri="{FF2B5EF4-FFF2-40B4-BE49-F238E27FC236}">
                <a16:creationId xmlns:a16="http://schemas.microsoft.com/office/drawing/2014/main" id="{B023F254-B656-4F92-A085-909C3B4A3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83"/>
          <a:stretch/>
        </p:blipFill>
        <p:spPr bwMode="auto">
          <a:xfrm flipH="1">
            <a:off x="9172423" y="4130705"/>
            <a:ext cx="2007456" cy="22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3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Розв'яжи задачу.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41">
            <a:extLst>
              <a:ext uri="{FF2B5EF4-FFF2-40B4-BE49-F238E27FC236}">
                <a16:creationId xmlns:a16="http://schemas.microsoft.com/office/drawing/2014/main" id="{2016C67C-95B9-4328-9221-930AB226766A}"/>
              </a:ext>
            </a:extLst>
          </p:cNvPr>
          <p:cNvSpPr/>
          <p:nvPr/>
        </p:nvSpPr>
        <p:spPr>
          <a:xfrm>
            <a:off x="1054100" y="1303785"/>
            <a:ext cx="10710052" cy="30016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Першими на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лісову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вечірку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прилетіли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27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нічних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метеликів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і 42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світлячки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pPr algn="ctr"/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Скільки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комах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прилетіли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вечірку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першими? </a:t>
            </a:r>
            <a:endParaRPr lang="uk-UA" sz="36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D713E7-B442-4F54-B8ED-859187906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686" r="55501" b="52182"/>
          <a:stretch/>
        </p:blipFill>
        <p:spPr>
          <a:xfrm>
            <a:off x="1289590" y="4559844"/>
            <a:ext cx="9612820" cy="19887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C13BA0-3F40-41D0-A3E1-FA55DA1A78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776514" y="4843913"/>
            <a:ext cx="379754" cy="4737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E965278-1CD2-4073-8AC9-D7D8FEF0C0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737145" y="4862190"/>
            <a:ext cx="379754" cy="47376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08BFF89-EA16-468B-9AA5-BD52D63C7C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2115286" y="4867127"/>
            <a:ext cx="351215" cy="4461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5669C47-BA0E-4F69-8E6F-9C4AFE0F4C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4143818" y="4832230"/>
            <a:ext cx="379754" cy="4737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1406FAA-4021-41C5-B1D9-0145E47EFF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3760244" y="4842084"/>
            <a:ext cx="379754" cy="4737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D7316E1-F8E5-43AA-AEC8-6075A7B4F2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325102" y="4984617"/>
            <a:ext cx="367341" cy="2411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627AB3F-80BB-4617-A3E5-795C83C8D5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422449" y="4960225"/>
            <a:ext cx="367341" cy="2411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80E9EA4-8182-49D9-AC9B-F2B3ECC48088}"/>
              </a:ext>
            </a:extLst>
          </p:cNvPr>
          <p:cNvSpPr txBox="1"/>
          <p:nvPr/>
        </p:nvSpPr>
        <p:spPr>
          <a:xfrm>
            <a:off x="4523572" y="4780576"/>
            <a:ext cx="3442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(к.) 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3EC061-1E6A-480E-A12B-8AF8A9F27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0" t="63032" b="12504"/>
          <a:stretch/>
        </p:blipFill>
        <p:spPr>
          <a:xfrm>
            <a:off x="1530604" y="5164706"/>
            <a:ext cx="2814817" cy="1097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5C6185-5A29-49A2-968F-8FB40DB5E4A0}"/>
              </a:ext>
            </a:extLst>
          </p:cNvPr>
          <p:cNvSpPr txBox="1"/>
          <p:nvPr/>
        </p:nvSpPr>
        <p:spPr>
          <a:xfrm>
            <a:off x="4333695" y="5436125"/>
            <a:ext cx="631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69 комах прилетіли на вечірку першими. 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25EF4D3-F0F8-4CE3-A125-664133B4AA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108989" y="4862190"/>
            <a:ext cx="379754" cy="473767"/>
          </a:xfrm>
          <a:prstGeom prst="rect">
            <a:avLst/>
          </a:prstGeom>
        </p:spPr>
      </p:pic>
      <p:pic>
        <p:nvPicPr>
          <p:cNvPr id="3074" name="Picture 2" descr="Цвіркун | Літературна премія Видавництва книг &quot;Лілія&quot;">
            <a:extLst>
              <a:ext uri="{FF2B5EF4-FFF2-40B4-BE49-F238E27FC236}">
                <a16:creationId xmlns:a16="http://schemas.microsoft.com/office/drawing/2014/main" id="{3B363AD7-8D96-43BD-96FD-58D2987D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898" y="4461594"/>
            <a:ext cx="2027671" cy="208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44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Розв'яжи задачу.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41">
            <a:extLst>
              <a:ext uri="{FF2B5EF4-FFF2-40B4-BE49-F238E27FC236}">
                <a16:creationId xmlns:a16="http://schemas.microsoft.com/office/drawing/2014/main" id="{2CFCFCDB-D2CF-499A-BBD7-2A4A543EE19F}"/>
              </a:ext>
            </a:extLst>
          </p:cNvPr>
          <p:cNvSpPr/>
          <p:nvPr/>
        </p:nvSpPr>
        <p:spPr>
          <a:xfrm>
            <a:off x="1282700" y="1456402"/>
            <a:ext cx="5932488" cy="44112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Наступним прибув оркестр. У ньому 11 павучків. 3 павучки </a:t>
            </a:r>
          </a:p>
          <a:p>
            <a:pPr algn="ctr"/>
            <a:r>
              <a:rPr lang="ru-RU" sz="3600" b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грають на скрипках, а решта — на цимбалах. Скільки павучків </a:t>
            </a:r>
          </a:p>
          <a:p>
            <a:pPr algn="ctr"/>
            <a:r>
              <a:rPr lang="ru-RU" sz="3600" b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грають на цимбалах?</a:t>
            </a:r>
            <a:endParaRPr lang="uk-UA" sz="36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51CF175-FC7E-4AFE-8E13-5A3D0931B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9"/>
          <a:stretch/>
        </p:blipFill>
        <p:spPr bwMode="auto">
          <a:xfrm>
            <a:off x="7443787" y="1560785"/>
            <a:ext cx="4369502" cy="441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74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C8E524E-D211-44AC-A337-62FEDC4D2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55501" b="52182"/>
          <a:stretch/>
        </p:blipFill>
        <p:spPr>
          <a:xfrm>
            <a:off x="1289590" y="1103006"/>
            <a:ext cx="9612820" cy="5551041"/>
          </a:xfrm>
          <a:prstGeom prst="rect">
            <a:avLst/>
          </a:prstGeom>
        </p:spPr>
      </p:pic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BB6A46-7EF3-4C99-9430-BDE4C8742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76" y="1007011"/>
            <a:ext cx="2523463" cy="1288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4840A9-20A8-4D70-9FFB-BC73CE77260B}"/>
              </a:ext>
            </a:extLst>
          </p:cNvPr>
          <p:cNvSpPr txBox="1"/>
          <p:nvPr/>
        </p:nvSpPr>
        <p:spPr>
          <a:xfrm>
            <a:off x="1441672" y="1972422"/>
            <a:ext cx="63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Всього – 11 павучків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DF3FF1-66D8-4975-AA40-6C922BDDBB3A}"/>
              </a:ext>
            </a:extLst>
          </p:cNvPr>
          <p:cNvSpPr txBox="1"/>
          <p:nvPr/>
        </p:nvSpPr>
        <p:spPr>
          <a:xfrm>
            <a:off x="1454849" y="2638316"/>
            <a:ext cx="63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Скрипалі – 3 павучка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1857E1-8EC4-4475-8A5A-C2A37A4C84B2}"/>
              </a:ext>
            </a:extLst>
          </p:cNvPr>
          <p:cNvSpPr txBox="1"/>
          <p:nvPr/>
        </p:nvSpPr>
        <p:spPr>
          <a:xfrm>
            <a:off x="1407821" y="3246435"/>
            <a:ext cx="63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Цимбалісти - ?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5F23C1E-C0BE-4AAC-8598-2CB902E453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747449" y="4631149"/>
            <a:ext cx="379754" cy="4737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A33385F-3619-4D87-B0CA-FA70EC8336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106040" y="4754159"/>
            <a:ext cx="367341" cy="2411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C14A38D-52CC-4C81-A575-BD117F9C70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2420621" y="4692784"/>
            <a:ext cx="328882" cy="296329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C7FBAA7-27CB-4FB9-AE3C-3E93F92081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0" t="63032" b="12504"/>
          <a:stretch/>
        </p:blipFill>
        <p:spPr>
          <a:xfrm>
            <a:off x="1548322" y="4885390"/>
            <a:ext cx="2814817" cy="109795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E3C565A-FEE7-4111-992F-82DF227DE1DF}"/>
              </a:ext>
            </a:extLst>
          </p:cNvPr>
          <p:cNvSpPr txBox="1"/>
          <p:nvPr/>
        </p:nvSpPr>
        <p:spPr>
          <a:xfrm>
            <a:off x="4260838" y="5195841"/>
            <a:ext cx="63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8 павучків грають на </a:t>
            </a:r>
            <a:r>
              <a:rPr lang="uk-UA" sz="3600" dirty="0" err="1">
                <a:latin typeface="Monotype Corsiva" panose="03010101010201010101" pitchFamily="66" charset="0"/>
              </a:rPr>
              <a:t>цімбалах</a:t>
            </a:r>
            <a:r>
              <a:rPr lang="uk-UA" sz="3600" dirty="0"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685EAB11-5E5C-4301-BDD9-51C62CD660A0}"/>
              </a:ext>
            </a:extLst>
          </p:cNvPr>
          <p:cNvSpPr/>
          <p:nvPr/>
        </p:nvSpPr>
        <p:spPr>
          <a:xfrm>
            <a:off x="3355596" y="494530"/>
            <a:ext cx="8732066" cy="46788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Розв'язання 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2B0BA7F-FB77-4B97-BCEF-5D76D0A967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811411" y="4644657"/>
            <a:ext cx="379754" cy="47376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32EFB74-B9F0-4C93-8788-0ED25A6158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856658" y="1448399"/>
            <a:ext cx="379754" cy="47376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2289C70-3C7C-4A08-9044-FFCFA9D1CC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459147" y="4653953"/>
            <a:ext cx="379754" cy="47376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68F02B9-BE97-489C-9821-E31791EC76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2078047" y="4623920"/>
            <a:ext cx="379754" cy="473767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77CB434B-1722-4EFA-962E-A78F05A36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002877" y="-565749"/>
            <a:ext cx="379754" cy="473767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20C98B2-B913-4E3C-BC3C-91D03886A4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605591" y="-556451"/>
            <a:ext cx="379754" cy="473767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55E2AC-1407-4901-8E9A-D6E71A13C4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169531" y="-561055"/>
            <a:ext cx="379754" cy="47376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FBB421B-6C96-4206-856F-1B308E75AB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727361" y="-547706"/>
            <a:ext cx="379754" cy="473767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5E2F72BE-42E0-49D9-AC7A-F5AF598946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249791" y="-547580"/>
            <a:ext cx="379754" cy="473767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77F5D2F7-F970-42B6-9C87-4F3E94E10A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993255" y="-540042"/>
            <a:ext cx="379754" cy="473767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8C525B3E-05BA-44FF-8A35-1E7F94F4F1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7403964" y="-524496"/>
            <a:ext cx="351215" cy="446174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95147AB-4752-433B-8529-7EB77E9092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590863" y="-561055"/>
            <a:ext cx="379754" cy="473767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D75A93BF-6CC1-4DC8-939D-D4290305B7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073515" y="-580051"/>
            <a:ext cx="379754" cy="473767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74005F11-12CF-4C09-9F4E-FB06C7C18F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721538" y="-533434"/>
            <a:ext cx="379754" cy="473767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3183C2C4-C660-45D8-9615-7DBE2A337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1552906" y="-442298"/>
            <a:ext cx="367341" cy="24114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9E8102D1-5CCF-49B3-BD17-6A070A67A8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10785561" y="-486791"/>
            <a:ext cx="367341" cy="241141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AFE5E401-C882-4961-B149-9040171461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10027448" y="-448120"/>
            <a:ext cx="328882" cy="296329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1734892C-38CF-4C16-84D9-B4FBC35B2FC2}"/>
              </a:ext>
            </a:extLst>
          </p:cNvPr>
          <p:cNvSpPr txBox="1"/>
          <p:nvPr/>
        </p:nvSpPr>
        <p:spPr>
          <a:xfrm>
            <a:off x="3654752" y="4544866"/>
            <a:ext cx="2910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(п.)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569E6-1727-4451-834C-BB2C9371B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64" y="3718595"/>
            <a:ext cx="3152348" cy="112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0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Розв'яжи задачу.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41">
            <a:extLst>
              <a:ext uri="{FF2B5EF4-FFF2-40B4-BE49-F238E27FC236}">
                <a16:creationId xmlns:a16="http://schemas.microsoft.com/office/drawing/2014/main" id="{993A88EC-2DB6-4D99-865B-AF69726F41C5}"/>
              </a:ext>
            </a:extLst>
          </p:cNvPr>
          <p:cNvSpPr/>
          <p:nvPr/>
        </p:nvSpPr>
        <p:spPr>
          <a:xfrm>
            <a:off x="1054100" y="1303785"/>
            <a:ext cx="10710052" cy="30016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вечірці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було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13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сонечок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кілька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з них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сиділи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ромашці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і пили чай, а 9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сонечок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літали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над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волошками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Скільки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сонечок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пили чай на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ромашці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uk-UA" sz="36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C58948-C70C-425D-BBA2-A7614762B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686" r="55501" b="52182"/>
          <a:stretch/>
        </p:blipFill>
        <p:spPr>
          <a:xfrm>
            <a:off x="1289590" y="4559844"/>
            <a:ext cx="9612820" cy="19887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B76A72-D6F9-45B0-962A-F0C9CE2153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744605" y="4872478"/>
            <a:ext cx="379754" cy="4737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199E5B2-7D39-4E0E-A0A5-B414C04983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121817" y="4861112"/>
            <a:ext cx="379754" cy="4737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4BEE66-8196-42E8-89E7-38C31C5B47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3395990" y="4886569"/>
            <a:ext cx="379754" cy="47376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0D33F7-D2C6-4F71-8CDC-21FBDADA0A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2756328" y="4861112"/>
            <a:ext cx="379754" cy="4737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0011A87-1130-4B00-BEFD-C477072663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095087" y="5002883"/>
            <a:ext cx="367341" cy="24114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E470412-E319-47D3-825B-89C8E26BC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2381833" y="4900885"/>
            <a:ext cx="328882" cy="2963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940C4A-D981-4813-86D0-682667372B88}"/>
              </a:ext>
            </a:extLst>
          </p:cNvPr>
          <p:cNvSpPr txBox="1"/>
          <p:nvPr/>
        </p:nvSpPr>
        <p:spPr>
          <a:xfrm>
            <a:off x="3712860" y="4728270"/>
            <a:ext cx="3442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(с.)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4403F39-6EA7-41B3-8314-18BDF1EE66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0" t="63032" b="12504"/>
          <a:stretch/>
        </p:blipFill>
        <p:spPr>
          <a:xfrm>
            <a:off x="1520081" y="5110919"/>
            <a:ext cx="2814817" cy="1097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EA20A06-A748-4C90-8D14-F83633DA9853}"/>
              </a:ext>
            </a:extLst>
          </p:cNvPr>
          <p:cNvSpPr txBox="1"/>
          <p:nvPr/>
        </p:nvSpPr>
        <p:spPr>
          <a:xfrm>
            <a:off x="4228790" y="5434084"/>
            <a:ext cx="63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на ромашці пили чай 4 сонечка.</a:t>
            </a:r>
          </a:p>
        </p:txBody>
      </p:sp>
      <p:pic>
        <p:nvPicPr>
          <p:cNvPr id="5122" name="Picture 2" descr="ᐈ Божья коровка рисунок рисунки, векторные картинки божья коровка | скачать  на Depositphotos®">
            <a:extLst>
              <a:ext uri="{FF2B5EF4-FFF2-40B4-BE49-F238E27FC236}">
                <a16:creationId xmlns:a16="http://schemas.microsoft.com/office/drawing/2014/main" id="{D2B3ADCA-B11B-4F51-8B5C-6D6693E90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931" y="4614726"/>
            <a:ext cx="1992706" cy="211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78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Розв'яжи задачу.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112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41">
            <a:extLst>
              <a:ext uri="{FF2B5EF4-FFF2-40B4-BE49-F238E27FC236}">
                <a16:creationId xmlns:a16="http://schemas.microsoft.com/office/drawing/2014/main" id="{6EDD2CDB-5D81-4D17-A6ED-756CEA98DF53}"/>
              </a:ext>
            </a:extLst>
          </p:cNvPr>
          <p:cNvSpPr/>
          <p:nvPr/>
        </p:nvSpPr>
        <p:spPr>
          <a:xfrm>
            <a:off x="1339851" y="1303785"/>
            <a:ext cx="6161088" cy="539510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Жовтий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та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білий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метелики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рахують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крапочки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своїх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крильцях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. У 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жовтого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метелика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8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крапочок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а  в 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білого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— 12. На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скільки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більше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крапочок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у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білого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метелика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ніж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у 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жовтого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? </a:t>
            </a:r>
            <a:endParaRPr lang="uk-UA" sz="36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 descr="Результат пошуку зображень за запитом &quot;метелик малюнок&quot; | Butterfly clip  art, Butterfly painting, Butterfly wallpaper backgrounds">
            <a:extLst>
              <a:ext uri="{FF2B5EF4-FFF2-40B4-BE49-F238E27FC236}">
                <a16:creationId xmlns:a16="http://schemas.microsoft.com/office/drawing/2014/main" id="{E280C1B4-DB34-4CD5-A09C-26E5452D8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1" y="1863486"/>
            <a:ext cx="3424235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91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C8E524E-D211-44AC-A337-62FEDC4D2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55501" b="52182"/>
          <a:stretch/>
        </p:blipFill>
        <p:spPr>
          <a:xfrm>
            <a:off x="1289590" y="1103006"/>
            <a:ext cx="9612820" cy="5551041"/>
          </a:xfrm>
          <a:prstGeom prst="rect">
            <a:avLst/>
          </a:prstGeom>
        </p:spPr>
      </p:pic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BB6A46-7EF3-4C99-9430-BDE4C8742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76" y="1007011"/>
            <a:ext cx="2523463" cy="1288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4840A9-20A8-4D70-9FFB-BC73CE77260B}"/>
              </a:ext>
            </a:extLst>
          </p:cNvPr>
          <p:cNvSpPr txBox="1"/>
          <p:nvPr/>
        </p:nvSpPr>
        <p:spPr>
          <a:xfrm>
            <a:off x="1441672" y="1972422"/>
            <a:ext cx="63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Жовтий – 8 </a:t>
            </a:r>
            <a:r>
              <a:rPr lang="uk-UA" sz="3600" dirty="0" err="1">
                <a:latin typeface="Monotype Corsiva" panose="03010101010201010101" pitchFamily="66" charset="0"/>
              </a:rPr>
              <a:t>кр</a:t>
            </a:r>
            <a:r>
              <a:rPr lang="uk-UA" sz="3600" dirty="0"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DF3FF1-66D8-4975-AA40-6C922BDDBB3A}"/>
              </a:ext>
            </a:extLst>
          </p:cNvPr>
          <p:cNvSpPr txBox="1"/>
          <p:nvPr/>
        </p:nvSpPr>
        <p:spPr>
          <a:xfrm>
            <a:off x="1454849" y="2638316"/>
            <a:ext cx="63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Білий – 12 </a:t>
            </a:r>
            <a:r>
              <a:rPr lang="uk-UA" sz="3600" dirty="0" err="1">
                <a:latin typeface="Monotype Corsiva" panose="03010101010201010101" pitchFamily="66" charset="0"/>
              </a:rPr>
              <a:t>кр</a:t>
            </a:r>
            <a:r>
              <a:rPr lang="uk-UA" sz="3600" dirty="0">
                <a:latin typeface="Monotype Corsiva" panose="03010101010201010101" pitchFamily="66" charset="0"/>
              </a:rPr>
              <a:t>, на ? більше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A33385F-3619-4D87-B0CA-FA70EC8336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118340" y="4140127"/>
            <a:ext cx="367341" cy="24114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64E3A41-C3F5-4280-9580-F9F18BAFF885}"/>
              </a:ext>
            </a:extLst>
          </p:cNvPr>
          <p:cNvSpPr txBox="1"/>
          <p:nvPr/>
        </p:nvSpPr>
        <p:spPr>
          <a:xfrm>
            <a:off x="3714198" y="3945153"/>
            <a:ext cx="2910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(</a:t>
            </a:r>
            <a:r>
              <a:rPr lang="uk-UA" sz="3600" dirty="0" err="1">
                <a:latin typeface="Monotype Corsiva" panose="03010101010201010101" pitchFamily="66" charset="0"/>
              </a:rPr>
              <a:t>кр</a:t>
            </a:r>
            <a:r>
              <a:rPr lang="uk-UA" sz="3600" dirty="0">
                <a:latin typeface="Monotype Corsiva" panose="03010101010201010101" pitchFamily="66" charset="0"/>
              </a:rPr>
              <a:t>.)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C7FBAA7-27CB-4FB9-AE3C-3E93F92081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0" t="63032" b="12504"/>
          <a:stretch/>
        </p:blipFill>
        <p:spPr>
          <a:xfrm>
            <a:off x="1567814" y="4314227"/>
            <a:ext cx="2814817" cy="109795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E3C565A-FEE7-4111-992F-82DF227DE1DF}"/>
              </a:ext>
            </a:extLst>
          </p:cNvPr>
          <p:cNvSpPr txBox="1"/>
          <p:nvPr/>
        </p:nvSpPr>
        <p:spPr>
          <a:xfrm>
            <a:off x="4265088" y="4567246"/>
            <a:ext cx="63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на 4 крапочки більше.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685EAB11-5E5C-4301-BDD9-51C62CD660A0}"/>
              </a:ext>
            </a:extLst>
          </p:cNvPr>
          <p:cNvSpPr/>
          <p:nvPr/>
        </p:nvSpPr>
        <p:spPr>
          <a:xfrm>
            <a:off x="3355596" y="494530"/>
            <a:ext cx="8732066" cy="46788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Розв'язання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188D432-76E4-4EDE-838E-73BB56D01F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758864" y="4023815"/>
            <a:ext cx="379754" cy="47376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8BA9C3E-5F11-4AA0-B205-C2A4C0FE20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072661" y="3995923"/>
            <a:ext cx="379754" cy="47376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32EFB74-B9F0-4C93-8788-0ED25A6158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3401301" y="3984828"/>
            <a:ext cx="379754" cy="47376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2289C70-3C7C-4A08-9044-FFCFA9D1CC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2751019" y="4007920"/>
            <a:ext cx="379754" cy="473767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726CDFD-4A14-4439-BB96-8871B30FB6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813566" y="1431479"/>
            <a:ext cx="379754" cy="47376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03A9E59-E499-4C12-B42F-098587B501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2433651" y="4084641"/>
            <a:ext cx="328882" cy="29632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77CB434B-1722-4EFA-962E-A78F05A366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002877" y="-565749"/>
            <a:ext cx="379754" cy="473767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20C98B2-B913-4E3C-BC3C-91D03886A4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605591" y="-556451"/>
            <a:ext cx="379754" cy="473767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55E2AC-1407-4901-8E9A-D6E71A13C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169531" y="-561055"/>
            <a:ext cx="379754" cy="47376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FBB421B-6C96-4206-856F-1B308E75AB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727361" y="-547706"/>
            <a:ext cx="379754" cy="473767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5E2F72BE-42E0-49D9-AC7A-F5AF598946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249791" y="-547580"/>
            <a:ext cx="379754" cy="473767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77F5D2F7-F970-42B6-9C87-4F3E94E10A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993255" y="-540042"/>
            <a:ext cx="379754" cy="473767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8C525B3E-05BA-44FF-8A35-1E7F94F4F1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7403964" y="-524496"/>
            <a:ext cx="351215" cy="446174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95147AB-4752-433B-8529-7EB77E9092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590863" y="-561055"/>
            <a:ext cx="379754" cy="473767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D75A93BF-6CC1-4DC8-939D-D4290305B7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073515" y="-580051"/>
            <a:ext cx="379754" cy="473767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74005F11-12CF-4C09-9F4E-FB06C7C18F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721538" y="-533434"/>
            <a:ext cx="379754" cy="473767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3183C2C4-C660-45D8-9615-7DBE2A337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1552906" y="-442298"/>
            <a:ext cx="367341" cy="24114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9E8102D1-5CCF-49B3-BD17-6A070A67A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10785561" y="-486791"/>
            <a:ext cx="367341" cy="241141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AFE5E401-C882-4961-B149-9040171461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10027448" y="-448120"/>
            <a:ext cx="328882" cy="296329"/>
          </a:xfrm>
          <a:prstGeom prst="rect">
            <a:avLst/>
          </a:prstGeom>
        </p:spPr>
      </p:pic>
      <p:pic>
        <p:nvPicPr>
          <p:cNvPr id="7170" name="Picture 2" descr="Метелики - примеры изображений для фотопечати от компании Labell">
            <a:extLst>
              <a:ext uri="{FF2B5EF4-FFF2-40B4-BE49-F238E27FC236}">
                <a16:creationId xmlns:a16="http://schemas.microsoft.com/office/drawing/2014/main" id="{7FC39613-6AC6-48E1-8D3C-E4AFC8572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71889" y="2529773"/>
            <a:ext cx="3842876" cy="260756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91A3ED-88E4-4513-B33D-68D7B470C6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45" y="3072358"/>
            <a:ext cx="3178248" cy="113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8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14733" y="377885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8" name="Прямокутник: округлені кути 5">
            <a:extLst>
              <a:ext uri="{FF2B5EF4-FFF2-40B4-BE49-F238E27FC236}">
                <a16:creationId xmlns:a16="http://schemas.microsoft.com/office/drawing/2014/main" id="{1355F926-84C1-4534-9CB2-319E2B5CC316}"/>
              </a:ext>
            </a:extLst>
          </p:cNvPr>
          <p:cNvSpPr/>
          <p:nvPr/>
        </p:nvSpPr>
        <p:spPr>
          <a:xfrm>
            <a:off x="3996387" y="1263723"/>
            <a:ext cx="7991577" cy="5005626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Сіли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рівно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озирнулись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 одному </a:t>
            </a: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всміхнулись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добре </a:t>
            </a: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працювати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</a:p>
          <a:p>
            <a:pPr algn="ctr"/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Вийдуть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гарні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Тож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гаємо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час,</a:t>
            </a:r>
          </a:p>
          <a:p>
            <a:pPr algn="ctr"/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знання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чекають</a:t>
            </a: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B4BE9F-4D4D-42A1-8CB4-F0777A94D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37" y="2593911"/>
            <a:ext cx="3609428" cy="284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1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Розв'яжи задачу.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41">
            <a:extLst>
              <a:ext uri="{FF2B5EF4-FFF2-40B4-BE49-F238E27FC236}">
                <a16:creationId xmlns:a16="http://schemas.microsoft.com/office/drawing/2014/main" id="{993A88EC-2DB6-4D99-865B-AF69726F41C5}"/>
              </a:ext>
            </a:extLst>
          </p:cNvPr>
          <p:cNvSpPr/>
          <p:nvPr/>
        </p:nvSpPr>
        <p:spPr>
          <a:xfrm>
            <a:off x="1054100" y="1303785"/>
            <a:ext cx="10710052" cy="30016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Коники-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стрибунці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розважали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гостей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стрибками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наввипередки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Після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виступу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14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коників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пострибали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у справах, </a:t>
            </a:r>
          </a:p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а  32  коники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залишилися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вечірці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Скільки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коників-стрибунців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розважали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гостей?</a:t>
            </a:r>
            <a:endParaRPr lang="uk-UA" sz="36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C58948-C70C-425D-BBA2-A7614762B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686" r="55501" b="52182"/>
          <a:stretch/>
        </p:blipFill>
        <p:spPr>
          <a:xfrm>
            <a:off x="1289590" y="4559844"/>
            <a:ext cx="9612820" cy="19887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B76A72-D6F9-45B0-962A-F0C9CE2153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2757769" y="4856469"/>
            <a:ext cx="379754" cy="4737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F43F2EB-0E86-43FD-B4A7-A7B46B852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095521" y="4856469"/>
            <a:ext cx="379754" cy="4737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199E5B2-7D39-4E0E-A0A5-B414C04983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756186" y="4843913"/>
            <a:ext cx="379754" cy="4737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4BEE66-8196-42E8-89E7-38C31C5B47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3069845" y="4859936"/>
            <a:ext cx="379754" cy="4737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F82D8A-EB01-4641-B102-4770CB6E29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4094992" y="4843912"/>
            <a:ext cx="379754" cy="4737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39014D2-C206-41D0-A8D4-AD16E3D798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338979" y="4994692"/>
            <a:ext cx="367341" cy="2411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0011A87-1130-4B00-BEFD-C477072663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442797" y="4944608"/>
            <a:ext cx="367341" cy="2411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940C4A-D981-4813-86D0-682667372B88}"/>
              </a:ext>
            </a:extLst>
          </p:cNvPr>
          <p:cNvSpPr txBox="1"/>
          <p:nvPr/>
        </p:nvSpPr>
        <p:spPr>
          <a:xfrm>
            <a:off x="4369185" y="4772987"/>
            <a:ext cx="3442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(к.)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4403F39-6EA7-41B3-8314-18BDF1EE66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0" t="63032" b="12504"/>
          <a:stretch/>
        </p:blipFill>
        <p:spPr>
          <a:xfrm>
            <a:off x="1521951" y="5163571"/>
            <a:ext cx="2814817" cy="1097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EA20A06-A748-4C90-8D14-F83633DA9853}"/>
              </a:ext>
            </a:extLst>
          </p:cNvPr>
          <p:cNvSpPr txBox="1"/>
          <p:nvPr/>
        </p:nvSpPr>
        <p:spPr>
          <a:xfrm>
            <a:off x="4284869" y="5428700"/>
            <a:ext cx="63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46 коників розважали гостей.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CDB418D-9103-47BE-9B2A-008731AB6E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3719981" y="4834530"/>
            <a:ext cx="379754" cy="473767"/>
          </a:xfrm>
          <a:prstGeom prst="rect">
            <a:avLst/>
          </a:prstGeom>
        </p:spPr>
      </p:pic>
      <p:pic>
        <p:nvPicPr>
          <p:cNvPr id="8194" name="Picture 2" descr="Картинки Кузнечика Для Детей">
            <a:extLst>
              <a:ext uri="{FF2B5EF4-FFF2-40B4-BE49-F238E27FC236}">
                <a16:creationId xmlns:a16="http://schemas.microsoft.com/office/drawing/2014/main" id="{554BC7C5-5937-40EA-99CD-2F13B26C4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803" y="463830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58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Розв'яжи задачу.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112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41">
            <a:extLst>
              <a:ext uri="{FF2B5EF4-FFF2-40B4-BE49-F238E27FC236}">
                <a16:creationId xmlns:a16="http://schemas.microsoft.com/office/drawing/2014/main" id="{6EDD2CDB-5D81-4D17-A6ED-756CEA98DF53}"/>
              </a:ext>
            </a:extLst>
          </p:cNvPr>
          <p:cNvSpPr/>
          <p:nvPr/>
        </p:nvSpPr>
        <p:spPr>
          <a:xfrm>
            <a:off x="1054100" y="1303785"/>
            <a:ext cx="10710052" cy="29500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Лавки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довкола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майданчика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для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танців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розставляли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працьовиті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мурахи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чорних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мурах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— 14, а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червоних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— на 6 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менше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Скільки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червоних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мурах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трудилося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на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майданчику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uk-UA" sz="36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218" name="Picture 2" descr="Новорічний дитячий костюм Мурашки: як зробити самотужки, власноруч, щоб  вийшов гарненький карнавальний костюм для хлопчика обо дівчинки?">
            <a:extLst>
              <a:ext uri="{FF2B5EF4-FFF2-40B4-BE49-F238E27FC236}">
                <a16:creationId xmlns:a16="http://schemas.microsoft.com/office/drawing/2014/main" id="{E9D5239D-7B2F-400A-A63A-C703894FC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562909"/>
            <a:ext cx="4953000" cy="208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70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C8E524E-D211-44AC-A337-62FEDC4D2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55501" b="52182"/>
          <a:stretch/>
        </p:blipFill>
        <p:spPr>
          <a:xfrm>
            <a:off x="1289590" y="1103006"/>
            <a:ext cx="9612820" cy="5551041"/>
          </a:xfrm>
          <a:prstGeom prst="rect">
            <a:avLst/>
          </a:prstGeom>
        </p:spPr>
      </p:pic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BB6A46-7EF3-4C99-9430-BDE4C8742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76" y="1007011"/>
            <a:ext cx="2523463" cy="1288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4840A9-20A8-4D70-9FFB-BC73CE77260B}"/>
              </a:ext>
            </a:extLst>
          </p:cNvPr>
          <p:cNvSpPr txBox="1"/>
          <p:nvPr/>
        </p:nvSpPr>
        <p:spPr>
          <a:xfrm>
            <a:off x="1441672" y="1972422"/>
            <a:ext cx="63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Чорні – 14 мурах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DF3FF1-66D8-4975-AA40-6C922BDDBB3A}"/>
              </a:ext>
            </a:extLst>
          </p:cNvPr>
          <p:cNvSpPr txBox="1"/>
          <p:nvPr/>
        </p:nvSpPr>
        <p:spPr>
          <a:xfrm>
            <a:off x="1454849" y="2638316"/>
            <a:ext cx="631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Червоні - ?, на 6 мурах менше.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A33385F-3619-4D87-B0CA-FA70EC8336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106597" y="4142903"/>
            <a:ext cx="367341" cy="24114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C7FBAA7-27CB-4FB9-AE3C-3E93F92081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0" t="63032" b="12504"/>
          <a:stretch/>
        </p:blipFill>
        <p:spPr>
          <a:xfrm>
            <a:off x="1514975" y="4290625"/>
            <a:ext cx="2814817" cy="109795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E3C565A-FEE7-4111-992F-82DF227DE1DF}"/>
              </a:ext>
            </a:extLst>
          </p:cNvPr>
          <p:cNvSpPr txBox="1"/>
          <p:nvPr/>
        </p:nvSpPr>
        <p:spPr>
          <a:xfrm>
            <a:off x="4236560" y="4571417"/>
            <a:ext cx="6313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8 червоних мурах трудилося на майданчику.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685EAB11-5E5C-4301-BDD9-51C62CD660A0}"/>
              </a:ext>
            </a:extLst>
          </p:cNvPr>
          <p:cNvSpPr/>
          <p:nvPr/>
        </p:nvSpPr>
        <p:spPr>
          <a:xfrm>
            <a:off x="3355596" y="494530"/>
            <a:ext cx="8732066" cy="46788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Розв'язання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188D432-76E4-4EDE-838E-73BB56D01F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764707" y="4025566"/>
            <a:ext cx="379754" cy="47376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32EFB74-B9F0-4C93-8788-0ED25A6158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070586" y="4001059"/>
            <a:ext cx="379754" cy="473767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726CDFD-4A14-4439-BB96-8871B30FB6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2772746" y="4001057"/>
            <a:ext cx="379754" cy="47376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03A9E59-E499-4C12-B42F-098587B501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2414537" y="4089777"/>
            <a:ext cx="328882" cy="296329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692E95E1-E730-4616-9BF6-5DAE6A7EDA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392183" y="3991375"/>
            <a:ext cx="379754" cy="473767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FF6AD6D-16A0-4097-BDDC-91F443E0F3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6770214" y="1450831"/>
            <a:ext cx="379754" cy="473767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77CB434B-1722-4EFA-962E-A78F05A366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002877" y="-565749"/>
            <a:ext cx="379754" cy="473767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20C98B2-B913-4E3C-BC3C-91D03886A4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605591" y="-556451"/>
            <a:ext cx="379754" cy="473767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55E2AC-1407-4901-8E9A-D6E71A13C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169531" y="-561055"/>
            <a:ext cx="379754" cy="47376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FBB421B-6C96-4206-856F-1B308E75AB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727361" y="-547706"/>
            <a:ext cx="379754" cy="473767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5E2F72BE-42E0-49D9-AC7A-F5AF598946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249791" y="-547580"/>
            <a:ext cx="379754" cy="473767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77F5D2F7-F970-42B6-9C87-4F3E94E10A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993255" y="-540042"/>
            <a:ext cx="379754" cy="473767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8C525B3E-05BA-44FF-8A35-1E7F94F4F1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7403964" y="-524496"/>
            <a:ext cx="351215" cy="446174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95147AB-4752-433B-8529-7EB77E9092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590863" y="-561055"/>
            <a:ext cx="379754" cy="473767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D75A93BF-6CC1-4DC8-939D-D4290305B7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9073515" y="-580051"/>
            <a:ext cx="379754" cy="473767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74005F11-12CF-4C09-9F4E-FB06C7C18F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721538" y="-533434"/>
            <a:ext cx="379754" cy="473767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3183C2C4-C660-45D8-9615-7DBE2A337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1552906" y="-442298"/>
            <a:ext cx="367341" cy="24114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9E8102D1-5CCF-49B3-BD17-6A070A67A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10785561" y="-486791"/>
            <a:ext cx="367341" cy="241141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AFE5E401-C882-4961-B149-9040171461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10027448" y="-448120"/>
            <a:ext cx="328882" cy="296329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1734892C-38CF-4C16-84D9-B4FBC35B2FC2}"/>
              </a:ext>
            </a:extLst>
          </p:cNvPr>
          <p:cNvSpPr txBox="1"/>
          <p:nvPr/>
        </p:nvSpPr>
        <p:spPr>
          <a:xfrm>
            <a:off x="3657127" y="3914835"/>
            <a:ext cx="2910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Monotype Corsiva" panose="03010101010201010101" pitchFamily="66" charset="0"/>
              </a:rPr>
              <a:t>(м.) </a:t>
            </a:r>
          </a:p>
        </p:txBody>
      </p:sp>
      <p:pic>
        <p:nvPicPr>
          <p:cNvPr id="10242" name="Picture 2" descr="ПРО МУРАШКУ">
            <a:extLst>
              <a:ext uri="{FF2B5EF4-FFF2-40B4-BE49-F238E27FC236}">
                <a16:creationId xmlns:a16="http://schemas.microsoft.com/office/drawing/2014/main" id="{7A74E906-054E-4CA7-B8CB-E22B08C99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911" y="1271382"/>
            <a:ext cx="2878457" cy="262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52A017-2881-45EE-9C6D-2671390433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301" y="3167489"/>
            <a:ext cx="2878457" cy="102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0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Розв'яжи задачу.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41">
            <a:extLst>
              <a:ext uri="{FF2B5EF4-FFF2-40B4-BE49-F238E27FC236}">
                <a16:creationId xmlns:a16="http://schemas.microsoft.com/office/drawing/2014/main" id="{993A88EC-2DB6-4D99-865B-AF69726F41C5}"/>
              </a:ext>
            </a:extLst>
          </p:cNvPr>
          <p:cNvSpPr/>
          <p:nvPr/>
        </p:nvSpPr>
        <p:spPr>
          <a:xfrm>
            <a:off x="1269893" y="1303782"/>
            <a:ext cx="5844241" cy="539510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На вечірку також завітала сила-силенна жуків-довгоносиків.  Їх було менше сотні, але більше, ніж 96. Усі вони прийшли парами. </a:t>
            </a:r>
          </a:p>
          <a:p>
            <a:pPr algn="ctr"/>
            <a:r>
              <a:rPr lang="uk-UA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Скільки жуків-довгоносиків на вечірці?</a:t>
            </a:r>
          </a:p>
        </p:txBody>
      </p:sp>
      <p:pic>
        <p:nvPicPr>
          <p:cNvPr id="11266" name="Picture 2" descr="ᐈ Жуки рисунок рисунки, фото смешной жук | скачать на Depositphotos®">
            <a:extLst>
              <a:ext uri="{FF2B5EF4-FFF2-40B4-BE49-F238E27FC236}">
                <a16:creationId xmlns:a16="http://schemas.microsoft.com/office/drawing/2014/main" id="{7E24EED1-FC16-4C61-8D3F-3EBE538DF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27" y="1643899"/>
            <a:ext cx="4704229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1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Міркуємо так.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41">
            <a:extLst>
              <a:ext uri="{FF2B5EF4-FFF2-40B4-BE49-F238E27FC236}">
                <a16:creationId xmlns:a16="http://schemas.microsoft.com/office/drawing/2014/main" id="{993A88EC-2DB6-4D99-865B-AF69726F41C5}"/>
              </a:ext>
            </a:extLst>
          </p:cNvPr>
          <p:cNvSpPr/>
          <p:nvPr/>
        </p:nvSpPr>
        <p:spPr>
          <a:xfrm>
            <a:off x="627865" y="1299949"/>
            <a:ext cx="8543029" cy="14528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Якщо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жуків-довгоносиків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було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менше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сотні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, але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більше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ніж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96, то </a:t>
            </a:r>
            <a:r>
              <a:rPr lang="ru-RU" sz="32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їх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могло бути</a:t>
            </a:r>
            <a:endParaRPr lang="uk-UA" sz="32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41">
            <a:extLst>
              <a:ext uri="{FF2B5EF4-FFF2-40B4-BE49-F238E27FC236}">
                <a16:creationId xmlns:a16="http://schemas.microsoft.com/office/drawing/2014/main" id="{9F3E499A-93A4-47DB-ADD8-2F96AB201513}"/>
              </a:ext>
            </a:extLst>
          </p:cNvPr>
          <p:cNvSpPr/>
          <p:nvPr/>
        </p:nvSpPr>
        <p:spPr>
          <a:xfrm>
            <a:off x="9385688" y="1274551"/>
            <a:ext cx="2487706" cy="145286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97,98,99</a:t>
            </a:r>
          </a:p>
        </p:txBody>
      </p:sp>
      <p:sp>
        <p:nvSpPr>
          <p:cNvPr id="12" name="Скругленный прямоугольник 41">
            <a:extLst>
              <a:ext uri="{FF2B5EF4-FFF2-40B4-BE49-F238E27FC236}">
                <a16:creationId xmlns:a16="http://schemas.microsoft.com/office/drawing/2014/main" id="{9948FE46-8ED2-4070-BF78-4A7BC0F52BB6}"/>
              </a:ext>
            </a:extLst>
          </p:cNvPr>
          <p:cNvSpPr/>
          <p:nvPr/>
        </p:nvSpPr>
        <p:spPr>
          <a:xfrm>
            <a:off x="1377468" y="3202614"/>
            <a:ext cx="9726873" cy="10471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Якщо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усі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вони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прийшли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парами,</a:t>
            </a:r>
            <a:endParaRPr lang="uk-UA" sz="36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41">
            <a:extLst>
              <a:ext uri="{FF2B5EF4-FFF2-40B4-BE49-F238E27FC236}">
                <a16:creationId xmlns:a16="http://schemas.microsoft.com/office/drawing/2014/main" id="{C26B72B2-DF83-453A-AD32-B9882677BA67}"/>
              </a:ext>
            </a:extLst>
          </p:cNvPr>
          <p:cNvSpPr/>
          <p:nvPr/>
        </p:nvSpPr>
        <p:spPr>
          <a:xfrm>
            <a:off x="1377469" y="4816101"/>
            <a:ext cx="9726873" cy="10524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2F324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Відповідь: на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вечірці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98 </a:t>
            </a:r>
            <a:r>
              <a:rPr lang="ru-RU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жуків-довгоносиків</a:t>
            </a:r>
            <a:r>
              <a:rPr lang="ru-RU" sz="36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uk-UA" sz="36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9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Фізкультхвилинка</a:t>
            </a:r>
            <a:endParaRPr lang="uk-UA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3BF95E-7E03-455B-8319-4B6941235F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6" r="4048"/>
          <a:stretch/>
        </p:blipFill>
        <p:spPr>
          <a:xfrm>
            <a:off x="97140" y="1803026"/>
            <a:ext cx="2469855" cy="4569401"/>
          </a:xfrm>
          <a:prstGeom prst="rect">
            <a:avLst/>
          </a:prstGeom>
        </p:spPr>
      </p:pic>
      <p:pic>
        <p:nvPicPr>
          <p:cNvPr id="2" name="Фізкультхвилинка №34">
            <a:hlinkClick r:id="" action="ppaction://media"/>
            <a:extLst>
              <a:ext uri="{FF2B5EF4-FFF2-40B4-BE49-F238E27FC236}">
                <a16:creationId xmlns:a16="http://schemas.microsoft.com/office/drawing/2014/main" id="{73AD625C-BED5-4692-A503-EFBA8DE162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1583" y="1350192"/>
            <a:ext cx="8864868" cy="498648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F98119-2868-44AD-9A08-07609E7852BB}"/>
              </a:ext>
            </a:extLst>
          </p:cNvPr>
          <p:cNvSpPr txBox="1"/>
          <p:nvPr/>
        </p:nvSpPr>
        <p:spPr>
          <a:xfrm>
            <a:off x="3041583" y="6360338"/>
            <a:ext cx="91483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2F3242"/>
                </a:solidFill>
              </a:rPr>
              <a:t>Взято з каналу «</a:t>
            </a:r>
            <a:r>
              <a:rPr lang="en-US" sz="1600" b="1" dirty="0">
                <a:solidFill>
                  <a:srgbClr val="2F3242"/>
                </a:solidFill>
              </a:rPr>
              <a:t>Creative Teacher</a:t>
            </a:r>
            <a:r>
              <a:rPr lang="uk-UA" sz="1600" b="1" dirty="0">
                <a:solidFill>
                  <a:srgbClr val="2F3242"/>
                </a:solidFill>
              </a:rPr>
              <a:t>» - https://www.youtube.com/channel/UCUWpvLEcrLrkA69qf5IDHIg</a:t>
            </a:r>
          </a:p>
        </p:txBody>
      </p:sp>
    </p:spTree>
    <p:extLst>
      <p:ext uri="{BB962C8B-B14F-4D97-AF65-F5344CB8AC3E}">
        <p14:creationId xmlns:p14="http://schemas.microsoft.com/office/powerpoint/2010/main" val="10741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643EC8-17C4-4AD3-A74E-AD3415E80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04.06.2021</a:t>
            </a:fld>
            <a:endParaRPr lang="ru-RU"/>
          </a:p>
        </p:txBody>
      </p:sp>
      <p:sp>
        <p:nvSpPr>
          <p:cNvPr id="3" name="Дата 1">
            <a:extLst>
              <a:ext uri="{FF2B5EF4-FFF2-40B4-BE49-F238E27FC236}">
                <a16:creationId xmlns:a16="http://schemas.microsoft.com/office/drawing/2014/main" id="{03720531-2F96-4DD4-BF8C-3E441842857F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78820F-613B-4084-A210-F6071CA8AA12}" type="datetime1">
              <a:rPr lang="uk-UA" smtClean="0"/>
              <a:pPr/>
              <a:t>04.06.2021</a:t>
            </a:fld>
            <a:endParaRPr lang="ru-RU"/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49477AAF-8D45-4323-BE4C-5F57C5CF0480}"/>
              </a:ext>
            </a:extLst>
          </p:cNvPr>
          <p:cNvSpPr txBox="1">
            <a:spLocks/>
          </p:cNvSpPr>
          <p:nvPr/>
        </p:nvSpPr>
        <p:spPr>
          <a:xfrm>
            <a:off x="1577377" y="690642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095837-A9CE-470A-9790-534DE5570F71}"/>
              </a:ext>
            </a:extLst>
          </p:cNvPr>
          <p:cNvSpPr txBox="1"/>
          <p:nvPr/>
        </p:nvSpPr>
        <p:spPr>
          <a:xfrm>
            <a:off x="1700945" y="22897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E9AD7A8-C333-43D0-BF79-22F80C7E4490}"/>
              </a:ext>
            </a:extLst>
          </p:cNvPr>
          <p:cNvSpPr/>
          <p:nvPr/>
        </p:nvSpPr>
        <p:spPr>
          <a:xfrm>
            <a:off x="6829403" y="1148217"/>
            <a:ext cx="4652681" cy="45615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з зошитом 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з математики 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Ольга </a:t>
            </a:r>
            <a:r>
              <a:rPr lang="uk-UA" sz="4000" b="1" dirty="0" err="1">
                <a:solidFill>
                  <a:schemeClr val="bg1"/>
                </a:solidFill>
              </a:rPr>
              <a:t>Гісь</a:t>
            </a:r>
            <a:r>
              <a:rPr lang="uk-UA" sz="4000" b="1" dirty="0">
                <a:solidFill>
                  <a:schemeClr val="bg1"/>
                </a:solidFill>
              </a:rPr>
              <a:t>, Ірина </a:t>
            </a:r>
            <a:r>
              <a:rPr lang="uk-UA" sz="4000" b="1" dirty="0" err="1">
                <a:solidFill>
                  <a:schemeClr val="bg1"/>
                </a:solidFill>
              </a:rPr>
              <a:t>Філяк</a:t>
            </a:r>
            <a:endParaRPr lang="uk-UA" sz="40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с. 51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49CEB0-E940-4B13-8ABA-4DB1EFA83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/>
        </p:blipFill>
        <p:spPr>
          <a:xfrm>
            <a:off x="620899" y="1309868"/>
            <a:ext cx="5475101" cy="522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45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Розв'яжи ланцюжок прикладів.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E1B3E7C-6703-413C-B11E-6783C86F9FF9}"/>
              </a:ext>
            </a:extLst>
          </p:cNvPr>
          <p:cNvSpPr/>
          <p:nvPr/>
        </p:nvSpPr>
        <p:spPr>
          <a:xfrm>
            <a:off x="1384918" y="1704512"/>
            <a:ext cx="10449016" cy="157134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8+7=      -9=     +7=     -8=     +7=     -6=6</a:t>
            </a:r>
            <a:endParaRPr lang="ru-UA" sz="5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1731536-AB8D-47A2-A5D8-6088BA9764B3}"/>
              </a:ext>
            </a:extLst>
          </p:cNvPr>
          <p:cNvSpPr/>
          <p:nvPr/>
        </p:nvSpPr>
        <p:spPr>
          <a:xfrm>
            <a:off x="3044967" y="2192783"/>
            <a:ext cx="731001" cy="5948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spc="-300" dirty="0">
                <a:solidFill>
                  <a:schemeClr val="tx2">
                    <a:lumMod val="50000"/>
                  </a:schemeClr>
                </a:solidFill>
              </a:rPr>
              <a:t>15</a:t>
            </a:r>
            <a:endParaRPr lang="ru-UA" sz="4400" b="1" spc="-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E070109-E81E-4040-A341-34DEE84C415D}"/>
              </a:ext>
            </a:extLst>
          </p:cNvPr>
          <p:cNvSpPr/>
          <p:nvPr/>
        </p:nvSpPr>
        <p:spPr>
          <a:xfrm>
            <a:off x="4705016" y="2215714"/>
            <a:ext cx="731001" cy="5948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spc="-300" dirty="0">
                <a:solidFill>
                  <a:schemeClr val="tx2">
                    <a:lumMod val="50000"/>
                  </a:schemeClr>
                </a:solidFill>
              </a:rPr>
              <a:t>6</a:t>
            </a:r>
            <a:endParaRPr lang="ru-UA" sz="4400" b="1" spc="-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8119ABA-3FC3-4244-A937-78C7536356E0}"/>
              </a:ext>
            </a:extLst>
          </p:cNvPr>
          <p:cNvSpPr/>
          <p:nvPr/>
        </p:nvSpPr>
        <p:spPr>
          <a:xfrm>
            <a:off x="6376901" y="2215714"/>
            <a:ext cx="731001" cy="5948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spc="-300" dirty="0">
                <a:solidFill>
                  <a:schemeClr val="tx2">
                    <a:lumMod val="50000"/>
                  </a:schemeClr>
                </a:solidFill>
              </a:rPr>
              <a:t>13</a:t>
            </a:r>
            <a:endParaRPr lang="ru-UA" sz="4400" b="1" spc="-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31B5F47C-89EF-4AFA-A278-9E0124032F4C}"/>
              </a:ext>
            </a:extLst>
          </p:cNvPr>
          <p:cNvSpPr/>
          <p:nvPr/>
        </p:nvSpPr>
        <p:spPr>
          <a:xfrm>
            <a:off x="7912966" y="2215714"/>
            <a:ext cx="731001" cy="5948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spc="-300" dirty="0">
                <a:solidFill>
                  <a:schemeClr val="tx2">
                    <a:lumMod val="50000"/>
                  </a:schemeClr>
                </a:solidFill>
              </a:rPr>
              <a:t>5</a:t>
            </a:r>
            <a:endParaRPr lang="ru-UA" sz="4400" b="1" spc="-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79065D3-A4AB-4168-9C7E-AE265062A05B}"/>
              </a:ext>
            </a:extLst>
          </p:cNvPr>
          <p:cNvSpPr/>
          <p:nvPr/>
        </p:nvSpPr>
        <p:spPr>
          <a:xfrm>
            <a:off x="9615922" y="2215714"/>
            <a:ext cx="731001" cy="5948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spc="-300" dirty="0">
                <a:solidFill>
                  <a:schemeClr val="tx2">
                    <a:lumMod val="50000"/>
                  </a:schemeClr>
                </a:solidFill>
              </a:rPr>
              <a:t>12</a:t>
            </a:r>
            <a:endParaRPr lang="ru-UA" sz="4400" b="1" spc="-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727A1ECE-F0B8-473B-8DE8-424BC2455C6E}"/>
              </a:ext>
            </a:extLst>
          </p:cNvPr>
          <p:cNvSpPr/>
          <p:nvPr/>
        </p:nvSpPr>
        <p:spPr>
          <a:xfrm>
            <a:off x="1278384" y="3764130"/>
            <a:ext cx="10619173" cy="1571347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0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12-4=      +8=      -9=       +7=      -6=     +9=17</a:t>
            </a:r>
            <a:endParaRPr lang="ru-UA" sz="5000" b="1" spc="-15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00A1A776-DBD8-4FA3-B660-9A90C019A66A}"/>
              </a:ext>
            </a:extLst>
          </p:cNvPr>
          <p:cNvSpPr/>
          <p:nvPr/>
        </p:nvSpPr>
        <p:spPr>
          <a:xfrm>
            <a:off x="3036178" y="4252401"/>
            <a:ext cx="731001" cy="5948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spc="-300" dirty="0">
                <a:solidFill>
                  <a:schemeClr val="tx2">
                    <a:lumMod val="50000"/>
                  </a:schemeClr>
                </a:solidFill>
              </a:rPr>
              <a:t>8</a:t>
            </a:r>
            <a:endParaRPr lang="ru-UA" sz="4400" b="1" spc="-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FB88AFF2-4CBF-430B-9537-96F453635B0D}"/>
              </a:ext>
            </a:extLst>
          </p:cNvPr>
          <p:cNvSpPr/>
          <p:nvPr/>
        </p:nvSpPr>
        <p:spPr>
          <a:xfrm>
            <a:off x="4651994" y="4270909"/>
            <a:ext cx="731001" cy="5948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spc="-300" dirty="0">
                <a:solidFill>
                  <a:schemeClr val="tx2">
                    <a:lumMod val="50000"/>
                  </a:schemeClr>
                </a:solidFill>
              </a:rPr>
              <a:t>16</a:t>
            </a:r>
            <a:endParaRPr lang="ru-UA" sz="4400" b="1" spc="-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E2478590-54A6-4BC8-A058-356406348F36}"/>
              </a:ext>
            </a:extLst>
          </p:cNvPr>
          <p:cNvSpPr/>
          <p:nvPr/>
        </p:nvSpPr>
        <p:spPr>
          <a:xfrm>
            <a:off x="6267810" y="4252401"/>
            <a:ext cx="636638" cy="5948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spc="-300" dirty="0">
                <a:solidFill>
                  <a:schemeClr val="tx2">
                    <a:lumMod val="50000"/>
                  </a:schemeClr>
                </a:solidFill>
              </a:rPr>
              <a:t>7</a:t>
            </a:r>
            <a:endParaRPr lang="ru-UA" sz="4400" b="1" spc="-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077EA6CC-90D0-4167-9798-739B9F9D7ECF}"/>
              </a:ext>
            </a:extLst>
          </p:cNvPr>
          <p:cNvSpPr/>
          <p:nvPr/>
        </p:nvSpPr>
        <p:spPr>
          <a:xfrm>
            <a:off x="7941358" y="4267700"/>
            <a:ext cx="731728" cy="5948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spc="-300" dirty="0">
                <a:solidFill>
                  <a:schemeClr val="tx2">
                    <a:lumMod val="50000"/>
                  </a:schemeClr>
                </a:solidFill>
              </a:rPr>
              <a:t>14</a:t>
            </a:r>
            <a:endParaRPr lang="ru-UA" sz="4400" b="1" spc="-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1FB7170-BACC-4BED-82CE-4B7497A8AAF8}"/>
              </a:ext>
            </a:extLst>
          </p:cNvPr>
          <p:cNvSpPr/>
          <p:nvPr/>
        </p:nvSpPr>
        <p:spPr>
          <a:xfrm>
            <a:off x="9462811" y="4267700"/>
            <a:ext cx="595589" cy="5948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spc="-300" dirty="0">
                <a:solidFill>
                  <a:schemeClr val="tx2">
                    <a:lumMod val="50000"/>
                  </a:schemeClr>
                </a:solidFill>
              </a:rPr>
              <a:t>8</a:t>
            </a:r>
            <a:endParaRPr lang="ru-UA" sz="4400" b="1" spc="-3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Допиши цифри.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</a:t>
            </a:r>
            <a:endParaRPr lang="ru-RU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BF33C6C9-8EB4-4FA8-B856-91E16545E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646859"/>
              </p:ext>
            </p:extLst>
          </p:nvPr>
        </p:nvGraphicFramePr>
        <p:xfrm>
          <a:off x="2201663" y="1289640"/>
          <a:ext cx="9650026" cy="388810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17914">
                  <a:extLst>
                    <a:ext uri="{9D8B030D-6E8A-4147-A177-3AD203B41FA5}">
                      <a16:colId xmlns:a16="http://schemas.microsoft.com/office/drawing/2014/main" val="2819075784"/>
                    </a:ext>
                  </a:extLst>
                </a:gridCol>
                <a:gridCol w="1933028">
                  <a:extLst>
                    <a:ext uri="{9D8B030D-6E8A-4147-A177-3AD203B41FA5}">
                      <a16:colId xmlns:a16="http://schemas.microsoft.com/office/drawing/2014/main" val="4013519029"/>
                    </a:ext>
                  </a:extLst>
                </a:gridCol>
                <a:gridCol w="1933028">
                  <a:extLst>
                    <a:ext uri="{9D8B030D-6E8A-4147-A177-3AD203B41FA5}">
                      <a16:colId xmlns:a16="http://schemas.microsoft.com/office/drawing/2014/main" val="2582602966"/>
                    </a:ext>
                  </a:extLst>
                </a:gridCol>
                <a:gridCol w="1933028">
                  <a:extLst>
                    <a:ext uri="{9D8B030D-6E8A-4147-A177-3AD203B41FA5}">
                      <a16:colId xmlns:a16="http://schemas.microsoft.com/office/drawing/2014/main" val="2517994157"/>
                    </a:ext>
                  </a:extLst>
                </a:gridCol>
                <a:gridCol w="1933028">
                  <a:extLst>
                    <a:ext uri="{9D8B030D-6E8A-4147-A177-3AD203B41FA5}">
                      <a16:colId xmlns:a16="http://schemas.microsoft.com/office/drawing/2014/main" val="1071572414"/>
                    </a:ext>
                  </a:extLst>
                </a:gridCol>
              </a:tblGrid>
              <a:tr h="1101519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uk-UA" sz="3200" b="1" dirty="0"/>
                        <a:t>38</a:t>
                      </a:r>
                      <a:r>
                        <a:rPr lang="en-US" sz="3200" b="1" dirty="0"/>
                        <a:t>&gt;3  </a:t>
                      </a:r>
                      <a:endParaRPr lang="ru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3200" b="1" dirty="0"/>
                        <a:t>74&lt;7</a:t>
                      </a:r>
                      <a:endParaRPr lang="ru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3200" b="1" dirty="0"/>
                        <a:t>67&gt;     7</a:t>
                      </a:r>
                      <a:endParaRPr lang="ru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3200" b="1" dirty="0"/>
                        <a:t>42&lt;      2</a:t>
                      </a:r>
                      <a:endParaRPr lang="ru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3200" b="1" dirty="0"/>
                        <a:t>29&lt;      0</a:t>
                      </a:r>
                      <a:endParaRPr lang="ru-UA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151815"/>
                  </a:ext>
                </a:extLst>
              </a:tr>
              <a:tr h="1101519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3200" b="1" dirty="0"/>
                        <a:t>50&gt;       9</a:t>
                      </a:r>
                      <a:endParaRPr lang="ru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3200" b="1" dirty="0"/>
                        <a:t>45&lt;     2</a:t>
                      </a:r>
                      <a:endParaRPr lang="ru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3200" b="1" dirty="0"/>
                        <a:t>85&gt;     7</a:t>
                      </a:r>
                      <a:endParaRPr lang="ru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3200" b="1" dirty="0"/>
                        <a:t>      6&gt;35</a:t>
                      </a:r>
                      <a:endParaRPr lang="ru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3200" b="1" dirty="0"/>
                        <a:t>7     &lt;72</a:t>
                      </a:r>
                      <a:endParaRPr lang="ru-UA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361145"/>
                  </a:ext>
                </a:extLst>
              </a:tr>
              <a:tr h="1101519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3200" b="1" dirty="0"/>
                        <a:t>     7&lt;      6</a:t>
                      </a:r>
                      <a:endParaRPr lang="ru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3200" b="1" dirty="0"/>
                        <a:t>     2&gt;     3</a:t>
                      </a:r>
                      <a:endParaRPr lang="ru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3200" b="1" dirty="0"/>
                        <a:t>4      &lt;5 </a:t>
                      </a:r>
                      <a:endParaRPr lang="ru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3200" b="1" dirty="0"/>
                        <a:t>6      &gt;     7</a:t>
                      </a:r>
                      <a:endParaRPr lang="ru-UA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3200" b="1" dirty="0"/>
                        <a:t>     8&gt;9</a:t>
                      </a:r>
                      <a:endParaRPr lang="ru-UA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383933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A30050-E49A-4F7F-8AC2-284D0EF4B16A}"/>
              </a:ext>
            </a:extLst>
          </p:cNvPr>
          <p:cNvSpPr/>
          <p:nvPr/>
        </p:nvSpPr>
        <p:spPr>
          <a:xfrm>
            <a:off x="3140354" y="2059620"/>
            <a:ext cx="400930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D4B222E-3EBC-46CD-914E-569CF7A22772}"/>
              </a:ext>
            </a:extLst>
          </p:cNvPr>
          <p:cNvSpPr/>
          <p:nvPr/>
        </p:nvSpPr>
        <p:spPr>
          <a:xfrm>
            <a:off x="3226317" y="4637103"/>
            <a:ext cx="400930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30EBFCB-8B4F-47B7-A9F6-6CD03C5D5B32}"/>
              </a:ext>
            </a:extLst>
          </p:cNvPr>
          <p:cNvSpPr/>
          <p:nvPr/>
        </p:nvSpPr>
        <p:spPr>
          <a:xfrm>
            <a:off x="2291436" y="4637103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F8ADA65-3D37-4CDE-A08C-89480AC65818}"/>
              </a:ext>
            </a:extLst>
          </p:cNvPr>
          <p:cNvSpPr/>
          <p:nvPr/>
        </p:nvSpPr>
        <p:spPr>
          <a:xfrm>
            <a:off x="3072117" y="3353260"/>
            <a:ext cx="400930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6258CC5-7AD4-4251-954D-71A9FF87E132}"/>
              </a:ext>
            </a:extLst>
          </p:cNvPr>
          <p:cNvSpPr/>
          <p:nvPr/>
        </p:nvSpPr>
        <p:spPr>
          <a:xfrm>
            <a:off x="6780040" y="3353260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3B2A536-633D-4E7A-B5A7-8333E161C62C}"/>
              </a:ext>
            </a:extLst>
          </p:cNvPr>
          <p:cNvSpPr/>
          <p:nvPr/>
        </p:nvSpPr>
        <p:spPr>
          <a:xfrm>
            <a:off x="6780041" y="2059620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7A303EC-A359-42AC-8054-A69B2607BE41}"/>
              </a:ext>
            </a:extLst>
          </p:cNvPr>
          <p:cNvSpPr/>
          <p:nvPr/>
        </p:nvSpPr>
        <p:spPr>
          <a:xfrm>
            <a:off x="5093745" y="4656126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1CAE286-48C0-4A9D-B22D-E3BAECEE8610}"/>
              </a:ext>
            </a:extLst>
          </p:cNvPr>
          <p:cNvSpPr/>
          <p:nvPr/>
        </p:nvSpPr>
        <p:spPr>
          <a:xfrm>
            <a:off x="4197761" y="4656126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05D58E1-07C4-4C2D-8BE1-87E25EF371D1}"/>
              </a:ext>
            </a:extLst>
          </p:cNvPr>
          <p:cNvSpPr/>
          <p:nvPr/>
        </p:nvSpPr>
        <p:spPr>
          <a:xfrm>
            <a:off x="4835850" y="3373597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5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8A22E0B-67C6-4311-81DC-973FD7782B6D}"/>
              </a:ext>
            </a:extLst>
          </p:cNvPr>
          <p:cNvSpPr/>
          <p:nvPr/>
        </p:nvSpPr>
        <p:spPr>
          <a:xfrm>
            <a:off x="5052392" y="2059620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5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50CD0F2-660B-44C6-BFE1-67B17BA5D8D2}"/>
              </a:ext>
            </a:extLst>
          </p:cNvPr>
          <p:cNvSpPr/>
          <p:nvPr/>
        </p:nvSpPr>
        <p:spPr>
          <a:xfrm>
            <a:off x="8791370" y="2059620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5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F15090-98D0-40F2-879B-78229FCC3C26}"/>
              </a:ext>
            </a:extLst>
          </p:cNvPr>
          <p:cNvSpPr/>
          <p:nvPr/>
        </p:nvSpPr>
        <p:spPr>
          <a:xfrm>
            <a:off x="7306765" y="4637103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7FEF8A4-BB3B-4A8A-A541-0179C703E39B}"/>
              </a:ext>
            </a:extLst>
          </p:cNvPr>
          <p:cNvSpPr/>
          <p:nvPr/>
        </p:nvSpPr>
        <p:spPr>
          <a:xfrm>
            <a:off x="6403656" y="4642249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3846795-6024-407E-9B0C-F527398A0769}"/>
              </a:ext>
            </a:extLst>
          </p:cNvPr>
          <p:cNvSpPr/>
          <p:nvPr/>
        </p:nvSpPr>
        <p:spPr>
          <a:xfrm>
            <a:off x="10020035" y="4632665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9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8EF5EA4-D940-41F4-8A94-AD59DE450D5B}"/>
              </a:ext>
            </a:extLst>
          </p:cNvPr>
          <p:cNvSpPr/>
          <p:nvPr/>
        </p:nvSpPr>
        <p:spPr>
          <a:xfrm>
            <a:off x="10254773" y="3326627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6B51F44-90A4-48B2-AAA0-B90E9015412D}"/>
              </a:ext>
            </a:extLst>
          </p:cNvPr>
          <p:cNvSpPr/>
          <p:nvPr/>
        </p:nvSpPr>
        <p:spPr>
          <a:xfrm>
            <a:off x="10694080" y="2049264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3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E0454D3-815D-4EA3-85E3-6AB4EB611AE3}"/>
              </a:ext>
            </a:extLst>
          </p:cNvPr>
          <p:cNvSpPr/>
          <p:nvPr/>
        </p:nvSpPr>
        <p:spPr>
          <a:xfrm>
            <a:off x="9064111" y="4634884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2212252-E606-4D17-A232-9DDCB1DAE2E6}"/>
              </a:ext>
            </a:extLst>
          </p:cNvPr>
          <p:cNvSpPr/>
          <p:nvPr/>
        </p:nvSpPr>
        <p:spPr>
          <a:xfrm>
            <a:off x="8336996" y="4632665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6565C0F-85DE-4CFD-B0AA-C4A37A4F8DC0}"/>
              </a:ext>
            </a:extLst>
          </p:cNvPr>
          <p:cNvSpPr/>
          <p:nvPr/>
        </p:nvSpPr>
        <p:spPr>
          <a:xfrm>
            <a:off x="8142843" y="3326627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52BF45D-27F7-4FB0-8F20-1F076E03A4A5}"/>
              </a:ext>
            </a:extLst>
          </p:cNvPr>
          <p:cNvSpPr/>
          <p:nvPr/>
        </p:nvSpPr>
        <p:spPr>
          <a:xfrm>
            <a:off x="11127163" y="4656126"/>
            <a:ext cx="433083" cy="461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3" name="Picture 4" descr="Конкурс малюнка">
            <a:extLst>
              <a:ext uri="{FF2B5EF4-FFF2-40B4-BE49-F238E27FC236}">
                <a16:creationId xmlns:a16="http://schemas.microsoft.com/office/drawing/2014/main" id="{6A67723A-E649-4F4F-8A3D-09EE79692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1" y="1354098"/>
            <a:ext cx="1891523" cy="279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2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Розглянь фігури і доповни речення. 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B3232D-F1B7-4972-BFE5-87343B3410AB}"/>
              </a:ext>
            </a:extLst>
          </p:cNvPr>
          <p:cNvSpPr/>
          <p:nvPr/>
        </p:nvSpPr>
        <p:spPr>
          <a:xfrm>
            <a:off x="1609500" y="1291350"/>
            <a:ext cx="9471458" cy="14202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Перша фігура має       сторін і        прямі кути.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 Друга фігура має        сторін і        прямі кути. </a:t>
            </a:r>
            <a:endParaRPr lang="ru-UA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44B836-6EC2-4101-8D59-0C0EBD9600CB}"/>
              </a:ext>
            </a:extLst>
          </p:cNvPr>
          <p:cNvSpPr/>
          <p:nvPr/>
        </p:nvSpPr>
        <p:spPr>
          <a:xfrm>
            <a:off x="7300091" y="1529042"/>
            <a:ext cx="606953" cy="5126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chemeClr val="tx2">
                    <a:lumMod val="50000"/>
                  </a:schemeClr>
                </a:solidFill>
              </a:rPr>
              <a:t>4</a:t>
            </a:r>
            <a:endParaRPr lang="ru-UA" sz="28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E50B7B-A3EE-4EE3-B551-EB5EC119E187}"/>
              </a:ext>
            </a:extLst>
          </p:cNvPr>
          <p:cNvSpPr/>
          <p:nvPr/>
        </p:nvSpPr>
        <p:spPr>
          <a:xfrm>
            <a:off x="7300091" y="2149011"/>
            <a:ext cx="606953" cy="5126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ru-UA" sz="28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8F4A2BE-2931-470F-B3AC-F3AB6DE5447F}"/>
              </a:ext>
            </a:extLst>
          </p:cNvPr>
          <p:cNvSpPr/>
          <p:nvPr/>
        </p:nvSpPr>
        <p:spPr>
          <a:xfrm>
            <a:off x="5336647" y="2159349"/>
            <a:ext cx="606953" cy="5126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chemeClr val="tx2">
                    <a:lumMod val="50000"/>
                  </a:schemeClr>
                </a:solidFill>
              </a:rPr>
              <a:t>8</a:t>
            </a:r>
            <a:endParaRPr lang="ru-UA" sz="28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2E4C2A0-DBFD-4B33-B451-2612B47CF9DC}"/>
              </a:ext>
            </a:extLst>
          </p:cNvPr>
          <p:cNvSpPr/>
          <p:nvPr/>
        </p:nvSpPr>
        <p:spPr>
          <a:xfrm>
            <a:off x="5370990" y="1488772"/>
            <a:ext cx="572610" cy="5126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chemeClr val="tx2">
                    <a:lumMod val="50000"/>
                  </a:schemeClr>
                </a:solidFill>
              </a:rPr>
              <a:t>6</a:t>
            </a:r>
            <a:endParaRPr lang="ru-UA" sz="28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C9C52D9-BB11-4BD1-8766-E6546E0181FA}"/>
              </a:ext>
            </a:extLst>
          </p:cNvPr>
          <p:cNvSpPr/>
          <p:nvPr/>
        </p:nvSpPr>
        <p:spPr>
          <a:xfrm>
            <a:off x="1609500" y="2829926"/>
            <a:ext cx="6673362" cy="5126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2) Скопіюй ці фігури.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8" name="Picture 2" descr="Геометрический узор черные точки на белом фоне, абстрактный вектор  бесшовной текстуры — Вектор: изображение, рисунок © olga.angelloz  #234637394 | Depositphotos">
            <a:extLst>
              <a:ext uri="{FF2B5EF4-FFF2-40B4-BE49-F238E27FC236}">
                <a16:creationId xmlns:a16="http://schemas.microsoft.com/office/drawing/2014/main" id="{89073600-C8D6-4838-AE01-9CF9A322A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" b="7572"/>
          <a:stretch/>
        </p:blipFill>
        <p:spPr bwMode="auto">
          <a:xfrm>
            <a:off x="2586147" y="3515390"/>
            <a:ext cx="3139892" cy="3006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4C885D-D4E6-4EC0-9B5B-C63738409F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4" t="35462" r="47410" b="34598"/>
          <a:stretch/>
        </p:blipFill>
        <p:spPr>
          <a:xfrm>
            <a:off x="6712915" y="3536963"/>
            <a:ext cx="3139893" cy="295486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33A4EC66-169D-4786-B687-6CA4407B6B2B}"/>
              </a:ext>
            </a:extLst>
          </p:cNvPr>
          <p:cNvCxnSpPr>
            <a:cxnSpLocks/>
          </p:cNvCxnSpPr>
          <p:nvPr/>
        </p:nvCxnSpPr>
        <p:spPr>
          <a:xfrm>
            <a:off x="7750206" y="5520406"/>
            <a:ext cx="861134" cy="3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5779F48-04A0-4402-BD66-7489380DF1E4}"/>
              </a:ext>
            </a:extLst>
          </p:cNvPr>
          <p:cNvCxnSpPr>
            <a:cxnSpLocks/>
          </p:cNvCxnSpPr>
          <p:nvPr/>
        </p:nvCxnSpPr>
        <p:spPr>
          <a:xfrm>
            <a:off x="8345010" y="5014394"/>
            <a:ext cx="256882" cy="5060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16E3806-5418-4A95-99B3-A0606151275F}"/>
              </a:ext>
            </a:extLst>
          </p:cNvPr>
          <p:cNvCxnSpPr>
            <a:cxnSpLocks/>
          </p:cNvCxnSpPr>
          <p:nvPr/>
        </p:nvCxnSpPr>
        <p:spPr>
          <a:xfrm>
            <a:off x="8341851" y="4456210"/>
            <a:ext cx="3159" cy="5581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A4385E2-1751-451C-8106-BF4B1EBC6017}"/>
              </a:ext>
            </a:extLst>
          </p:cNvPr>
          <p:cNvCxnSpPr>
            <a:cxnSpLocks/>
          </p:cNvCxnSpPr>
          <p:nvPr/>
        </p:nvCxnSpPr>
        <p:spPr>
          <a:xfrm flipV="1">
            <a:off x="7429814" y="4993329"/>
            <a:ext cx="343691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7C6BEB2-4313-4B6F-9DC3-9A293429AF98}"/>
              </a:ext>
            </a:extLst>
          </p:cNvPr>
          <p:cNvCxnSpPr>
            <a:cxnSpLocks/>
          </p:cNvCxnSpPr>
          <p:nvPr/>
        </p:nvCxnSpPr>
        <p:spPr>
          <a:xfrm flipH="1">
            <a:off x="3320177" y="5264458"/>
            <a:ext cx="52385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9F58D48-C5F8-414B-A305-4AE11ED6CC76}"/>
              </a:ext>
            </a:extLst>
          </p:cNvPr>
          <p:cNvCxnSpPr>
            <a:cxnSpLocks/>
          </p:cNvCxnSpPr>
          <p:nvPr/>
        </p:nvCxnSpPr>
        <p:spPr>
          <a:xfrm flipH="1" flipV="1">
            <a:off x="3840546" y="4719059"/>
            <a:ext cx="291255" cy="96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6E94A10F-1801-4697-B8AD-528551DA1CD1}"/>
              </a:ext>
            </a:extLst>
          </p:cNvPr>
          <p:cNvCxnSpPr>
            <a:cxnSpLocks/>
          </p:cNvCxnSpPr>
          <p:nvPr/>
        </p:nvCxnSpPr>
        <p:spPr>
          <a:xfrm>
            <a:off x="7750206" y="5264458"/>
            <a:ext cx="0" cy="2598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F32300EB-6F66-4E13-8B55-C57D1ED14F00}"/>
              </a:ext>
            </a:extLst>
          </p:cNvPr>
          <p:cNvCxnSpPr>
            <a:cxnSpLocks/>
          </p:cNvCxnSpPr>
          <p:nvPr/>
        </p:nvCxnSpPr>
        <p:spPr>
          <a:xfrm flipH="1">
            <a:off x="3840545" y="4716882"/>
            <a:ext cx="3486" cy="5528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BB16B601-BCCA-4F88-95B4-C1C3DA47F907}"/>
              </a:ext>
            </a:extLst>
          </p:cNvPr>
          <p:cNvCxnSpPr>
            <a:cxnSpLocks/>
          </p:cNvCxnSpPr>
          <p:nvPr/>
        </p:nvCxnSpPr>
        <p:spPr>
          <a:xfrm flipH="1">
            <a:off x="7773505" y="4456210"/>
            <a:ext cx="558898" cy="520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36D22861-C3F7-4EF0-B50C-9022284D2823}"/>
              </a:ext>
            </a:extLst>
          </p:cNvPr>
          <p:cNvCxnSpPr>
            <a:cxnSpLocks/>
          </p:cNvCxnSpPr>
          <p:nvPr/>
        </p:nvCxnSpPr>
        <p:spPr>
          <a:xfrm flipV="1">
            <a:off x="3310655" y="3926191"/>
            <a:ext cx="516923" cy="66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94230CF0-3482-4727-B1AE-91EB2D19E6D6}"/>
              </a:ext>
            </a:extLst>
          </p:cNvPr>
          <p:cNvCxnSpPr>
            <a:cxnSpLocks/>
          </p:cNvCxnSpPr>
          <p:nvPr/>
        </p:nvCxnSpPr>
        <p:spPr>
          <a:xfrm>
            <a:off x="3851037" y="3916129"/>
            <a:ext cx="279806" cy="800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512A8C9F-5735-4DBA-8397-198237977428}"/>
              </a:ext>
            </a:extLst>
          </p:cNvPr>
          <p:cNvCxnSpPr>
            <a:cxnSpLocks/>
          </p:cNvCxnSpPr>
          <p:nvPr/>
        </p:nvCxnSpPr>
        <p:spPr>
          <a:xfrm flipH="1">
            <a:off x="7476083" y="5264458"/>
            <a:ext cx="274123" cy="2378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5921C562-FAB6-4CDC-8F3B-1CB87B9AC781}"/>
              </a:ext>
            </a:extLst>
          </p:cNvPr>
          <p:cNvCxnSpPr>
            <a:cxnSpLocks/>
          </p:cNvCxnSpPr>
          <p:nvPr/>
        </p:nvCxnSpPr>
        <p:spPr>
          <a:xfrm>
            <a:off x="7476082" y="5004644"/>
            <a:ext cx="0" cy="5196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0C895B3A-7B1E-48C2-B5F4-CA880AAA7A11}"/>
              </a:ext>
            </a:extLst>
          </p:cNvPr>
          <p:cNvCxnSpPr>
            <a:cxnSpLocks/>
          </p:cNvCxnSpPr>
          <p:nvPr/>
        </p:nvCxnSpPr>
        <p:spPr>
          <a:xfrm>
            <a:off x="3320175" y="3908605"/>
            <a:ext cx="0" cy="13558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39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39374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«Бджілка»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75156" y="-681467"/>
            <a:ext cx="455016" cy="56766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92BA416-09A9-4EE9-93B0-FE06BB79CC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828358" y="-552772"/>
            <a:ext cx="312609" cy="28166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32129" y="-534080"/>
            <a:ext cx="302864" cy="27288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6" y="1496609"/>
            <a:ext cx="2919540" cy="315310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0172" y="1297873"/>
            <a:ext cx="2919540" cy="31531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55" y="3544732"/>
            <a:ext cx="2919540" cy="3153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5520" y="3704897"/>
            <a:ext cx="2919540" cy="31531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72" l="0" r="100000">
                        <a14:foregroundMark x1="19100" y1="45920" x2="45100" y2="45731"/>
                        <a14:foregroundMark x1="700" y1="91935" x2="12800" y2="91746"/>
                        <a14:foregroundMark x1="14100" y1="91841" x2="34100" y2="91841"/>
                        <a14:foregroundMark x1="35000" y1="92030" x2="50500" y2="92030"/>
                        <a14:foregroundMark x1="51400" y1="92220" x2="74200" y2="91746"/>
                        <a14:backgroundMark x1="15200" y1="14516" x2="35500" y2="31025"/>
                        <a14:backgroundMark x1="10300" y1="34061" x2="34300" y2="5313"/>
                        <a14:backgroundMark x1="5700" y1="1803" x2="4000" y2="40702"/>
                        <a14:backgroundMark x1="2100" y1="42030" x2="46700" y2="42789"/>
                        <a14:backgroundMark x1="42600" y1="3226" x2="59300" y2="8918"/>
                        <a14:backgroundMark x1="44000" y1="18121" x2="50600" y2="16983"/>
                        <a14:backgroundMark x1="80900" y1="3226" x2="80900" y2="14896"/>
                        <a14:backgroundMark x1="71900" y1="3890" x2="98100" y2="7590"/>
                        <a14:backgroundMark x1="93700" y1="48292" x2="98800" y2="42505"/>
                        <a14:backgroundMark x1="77000" y1="74004" x2="96800" y2="91271"/>
                        <a14:backgroundMark x1="96800" y1="62049" x2="97600" y2="76281"/>
                        <a14:backgroundMark x1="82500" y1="63472" x2="85900" y2="66224"/>
                        <a14:backgroundMark x1="97100" y1="42030" x2="99800" y2="36338"/>
                        <a14:backgroundMark x1="99400" y1="35294" x2="99400" y2="32448"/>
                        <a14:backgroundMark x1="99600" y1="31689" x2="99600" y2="32638"/>
                        <a14:backgroundMark x1="99600" y1="31404" x2="99900" y2="30171"/>
                        <a14:backgroundMark x1="80900" y1="21252" x2="80800" y2="23245"/>
                        <a14:backgroundMark x1="80700" y1="23529" x2="80700" y2="24194"/>
                        <a14:backgroundMark x1="99200" y1="15275" x2="99700" y2="19165"/>
                        <a14:backgroundMark x1="99800" y1="19070" x2="99900" y2="20683"/>
                        <a14:backgroundMark x1="99900" y1="30171" x2="99900" y2="28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46" y="923081"/>
            <a:ext cx="3525999" cy="37164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120233" y="2653708"/>
            <a:ext cx="23246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</a:t>
            </a:r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+6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30146" y="1670905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82254" y="3711788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298546" y="3854654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828358" y="1470203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3077924" y="2819121"/>
            <a:ext cx="1768463" cy="573528"/>
          </a:xfrm>
          <a:prstGeom prst="straightConnector1">
            <a:avLst/>
          </a:prstGeom>
          <a:ln w="762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04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  <p:bldP spid="29" grpId="0"/>
      <p:bldP spid="30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«Знайди число»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6A7561-FB5D-426F-BD2C-25F630B3D9E9}"/>
              </a:ext>
            </a:extLst>
          </p:cNvPr>
          <p:cNvSpPr/>
          <p:nvPr/>
        </p:nvSpPr>
        <p:spPr>
          <a:xfrm>
            <a:off x="1419000" y="1686611"/>
            <a:ext cx="4857975" cy="3484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arenR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Знайди в таблиці й обведи пару цифр, що утворюють:</a:t>
            </a:r>
          </a:p>
          <a:p>
            <a:pPr marL="457200" indent="-457200">
              <a:buFontTx/>
              <a:buChar char="-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Парне число, що є більше ніж 45, але менше, ніж 50. Дивись зразок;</a:t>
            </a:r>
          </a:p>
          <a:p>
            <a:pPr marL="457200" indent="-457200">
              <a:buFontTx/>
              <a:buChar char="-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Найбільше можливе число третього десятка;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F4261BF-F58C-41DD-86A0-C1BB4F39F70E}"/>
              </a:ext>
            </a:extLst>
          </p:cNvPr>
          <p:cNvSpPr/>
          <p:nvPr/>
        </p:nvSpPr>
        <p:spPr>
          <a:xfrm>
            <a:off x="8126469" y="1926454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5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9EFFFAA-F49A-4A14-B855-AC19947C3FC3}"/>
              </a:ext>
            </a:extLst>
          </p:cNvPr>
          <p:cNvSpPr/>
          <p:nvPr/>
        </p:nvSpPr>
        <p:spPr>
          <a:xfrm>
            <a:off x="8985681" y="1926454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2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E8BF55A-8003-4F6C-BFA1-87698A2E8064}"/>
              </a:ext>
            </a:extLst>
          </p:cNvPr>
          <p:cNvSpPr/>
          <p:nvPr/>
        </p:nvSpPr>
        <p:spPr>
          <a:xfrm>
            <a:off x="9844893" y="1926454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0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661EBA0-3595-4B1C-8D24-CEA511B2315E}"/>
              </a:ext>
            </a:extLst>
          </p:cNvPr>
          <p:cNvSpPr/>
          <p:nvPr/>
        </p:nvSpPr>
        <p:spPr>
          <a:xfrm>
            <a:off x="8126469" y="2775390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4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99F5A4E-FC37-4CD1-A96C-946AD13DADF4}"/>
              </a:ext>
            </a:extLst>
          </p:cNvPr>
          <p:cNvSpPr/>
          <p:nvPr/>
        </p:nvSpPr>
        <p:spPr>
          <a:xfrm>
            <a:off x="8985681" y="2775390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7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D2DE620-ADD5-48D8-B1B1-44714637E347}"/>
              </a:ext>
            </a:extLst>
          </p:cNvPr>
          <p:cNvSpPr/>
          <p:nvPr/>
        </p:nvSpPr>
        <p:spPr>
          <a:xfrm>
            <a:off x="9844893" y="2775390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6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4046A11-733B-4ECF-8259-C9C572E2A399}"/>
              </a:ext>
            </a:extLst>
          </p:cNvPr>
          <p:cNvSpPr/>
          <p:nvPr/>
        </p:nvSpPr>
        <p:spPr>
          <a:xfrm>
            <a:off x="8126469" y="3624326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1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F627603D-EB45-469C-B31A-1592B2E8E523}"/>
              </a:ext>
            </a:extLst>
          </p:cNvPr>
          <p:cNvSpPr/>
          <p:nvPr/>
        </p:nvSpPr>
        <p:spPr>
          <a:xfrm>
            <a:off x="8985681" y="3624326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8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F999AE8-6924-4A4D-BA43-644DDF8C0F1D}"/>
              </a:ext>
            </a:extLst>
          </p:cNvPr>
          <p:cNvSpPr/>
          <p:nvPr/>
        </p:nvSpPr>
        <p:spPr>
          <a:xfrm>
            <a:off x="9844893" y="3624326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3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BBDAFBAB-0F53-4BB9-B0BE-9930BA3B8E52}"/>
              </a:ext>
            </a:extLst>
          </p:cNvPr>
          <p:cNvSpPr/>
          <p:nvPr/>
        </p:nvSpPr>
        <p:spPr>
          <a:xfrm rot="2868824">
            <a:off x="7794851" y="3258683"/>
            <a:ext cx="2407102" cy="731286"/>
          </a:xfrm>
          <a:prstGeom prst="ellipse">
            <a:avLst/>
          </a:prstGeom>
          <a:noFill/>
          <a:ln w="57150">
            <a:solidFill>
              <a:srgbClr val="295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B8D89E4-4CD3-4DA7-98CE-2961AF08473F}"/>
              </a:ext>
            </a:extLst>
          </p:cNvPr>
          <p:cNvSpPr/>
          <p:nvPr/>
        </p:nvSpPr>
        <p:spPr>
          <a:xfrm rot="5400000">
            <a:off x="8556666" y="2383016"/>
            <a:ext cx="1752371" cy="731286"/>
          </a:xfrm>
          <a:prstGeom prst="ellipse">
            <a:avLst/>
          </a:prstGeom>
          <a:noFill/>
          <a:ln w="57150">
            <a:solidFill>
              <a:srgbClr val="295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777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«Знайди число»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6A7561-FB5D-426F-BD2C-25F630B3D9E9}"/>
              </a:ext>
            </a:extLst>
          </p:cNvPr>
          <p:cNvSpPr/>
          <p:nvPr/>
        </p:nvSpPr>
        <p:spPr>
          <a:xfrm>
            <a:off x="1419000" y="1686611"/>
            <a:ext cx="4857975" cy="3484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2) Знайди в таблиці й обведи пару цифр, що утворюють:</a:t>
            </a:r>
          </a:p>
          <a:p>
            <a:pPr marL="457200" indent="-457200">
              <a:buFontTx/>
              <a:buChar char="-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Найбільше можливе двоцифрове число;</a:t>
            </a:r>
          </a:p>
          <a:p>
            <a:pPr marL="457200" indent="-457200">
              <a:buFontTx/>
              <a:buChar char="-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Найменше можливе число сьомого десятка.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F4261BF-F58C-41DD-86A0-C1BB4F39F70E}"/>
              </a:ext>
            </a:extLst>
          </p:cNvPr>
          <p:cNvSpPr/>
          <p:nvPr/>
        </p:nvSpPr>
        <p:spPr>
          <a:xfrm>
            <a:off x="8126469" y="1926454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3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9EFFFAA-F49A-4A14-B855-AC19947C3FC3}"/>
              </a:ext>
            </a:extLst>
          </p:cNvPr>
          <p:cNvSpPr/>
          <p:nvPr/>
        </p:nvSpPr>
        <p:spPr>
          <a:xfrm>
            <a:off x="8973248" y="1926454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9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E8BF55A-8003-4F6C-BFA1-87698A2E8064}"/>
              </a:ext>
            </a:extLst>
          </p:cNvPr>
          <p:cNvSpPr/>
          <p:nvPr/>
        </p:nvSpPr>
        <p:spPr>
          <a:xfrm>
            <a:off x="9844893" y="1926454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4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661EBA0-3595-4B1C-8D24-CEA511B2315E}"/>
              </a:ext>
            </a:extLst>
          </p:cNvPr>
          <p:cNvSpPr/>
          <p:nvPr/>
        </p:nvSpPr>
        <p:spPr>
          <a:xfrm>
            <a:off x="8126469" y="2775390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5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99F5A4E-FC37-4CD1-A96C-946AD13DADF4}"/>
              </a:ext>
            </a:extLst>
          </p:cNvPr>
          <p:cNvSpPr/>
          <p:nvPr/>
        </p:nvSpPr>
        <p:spPr>
          <a:xfrm>
            <a:off x="8985681" y="2775390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7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D2DE620-ADD5-48D8-B1B1-44714637E347}"/>
              </a:ext>
            </a:extLst>
          </p:cNvPr>
          <p:cNvSpPr/>
          <p:nvPr/>
        </p:nvSpPr>
        <p:spPr>
          <a:xfrm>
            <a:off x="9844893" y="2775390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6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4046A11-733B-4ECF-8259-C9C572E2A399}"/>
              </a:ext>
            </a:extLst>
          </p:cNvPr>
          <p:cNvSpPr/>
          <p:nvPr/>
        </p:nvSpPr>
        <p:spPr>
          <a:xfrm>
            <a:off x="8126469" y="3624326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8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F627603D-EB45-469C-B31A-1592B2E8E523}"/>
              </a:ext>
            </a:extLst>
          </p:cNvPr>
          <p:cNvSpPr/>
          <p:nvPr/>
        </p:nvSpPr>
        <p:spPr>
          <a:xfrm>
            <a:off x="8985681" y="3624326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2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F999AE8-6924-4A4D-BA43-644DDF8C0F1D}"/>
              </a:ext>
            </a:extLst>
          </p:cNvPr>
          <p:cNvSpPr/>
          <p:nvPr/>
        </p:nvSpPr>
        <p:spPr>
          <a:xfrm>
            <a:off x="9844893" y="3624326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1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BBDAFBAB-0F53-4BB9-B0BE-9930BA3B8E52}"/>
              </a:ext>
            </a:extLst>
          </p:cNvPr>
          <p:cNvSpPr/>
          <p:nvPr/>
        </p:nvSpPr>
        <p:spPr>
          <a:xfrm rot="5400000">
            <a:off x="9435087" y="3331277"/>
            <a:ext cx="1713890" cy="671124"/>
          </a:xfrm>
          <a:prstGeom prst="ellipse">
            <a:avLst/>
          </a:prstGeom>
          <a:noFill/>
          <a:ln w="57150">
            <a:solidFill>
              <a:srgbClr val="295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B8D89E4-4CD3-4DA7-98CE-2961AF08473F}"/>
              </a:ext>
            </a:extLst>
          </p:cNvPr>
          <p:cNvSpPr/>
          <p:nvPr/>
        </p:nvSpPr>
        <p:spPr>
          <a:xfrm rot="5400000">
            <a:off x="8533028" y="2451432"/>
            <a:ext cx="1752371" cy="731286"/>
          </a:xfrm>
          <a:prstGeom prst="ellipse">
            <a:avLst/>
          </a:prstGeom>
          <a:noFill/>
          <a:ln w="57150">
            <a:solidFill>
              <a:srgbClr val="295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588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2"/>
                </a:solidFill>
              </a:rPr>
              <a:t>«Знайди число»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6A7561-FB5D-426F-BD2C-25F630B3D9E9}"/>
              </a:ext>
            </a:extLst>
          </p:cNvPr>
          <p:cNvSpPr/>
          <p:nvPr/>
        </p:nvSpPr>
        <p:spPr>
          <a:xfrm>
            <a:off x="1419000" y="1686611"/>
            <a:ext cx="4857975" cy="3484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3) Знайди в таблиці й обведи пару цифр, що утворюють:</a:t>
            </a:r>
          </a:p>
          <a:p>
            <a:pPr marL="457200" indent="-457200">
              <a:buFontTx/>
              <a:buChar char="-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Найменше можливе число, що більше, ніж 10;</a:t>
            </a:r>
          </a:p>
          <a:p>
            <a:pPr marL="457200" indent="-457200">
              <a:buFontTx/>
              <a:buChar char="-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Найбільше можливе двоцифрове число.</a:t>
            </a:r>
            <a:endParaRPr lang="ru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F4261BF-F58C-41DD-86A0-C1BB4F39F70E}"/>
              </a:ext>
            </a:extLst>
          </p:cNvPr>
          <p:cNvSpPr/>
          <p:nvPr/>
        </p:nvSpPr>
        <p:spPr>
          <a:xfrm>
            <a:off x="8126469" y="1926454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5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9EFFFAA-F49A-4A14-B855-AC19947C3FC3}"/>
              </a:ext>
            </a:extLst>
          </p:cNvPr>
          <p:cNvSpPr/>
          <p:nvPr/>
        </p:nvSpPr>
        <p:spPr>
          <a:xfrm>
            <a:off x="8973248" y="1926454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6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E8BF55A-8003-4F6C-BFA1-87698A2E8064}"/>
              </a:ext>
            </a:extLst>
          </p:cNvPr>
          <p:cNvSpPr/>
          <p:nvPr/>
        </p:nvSpPr>
        <p:spPr>
          <a:xfrm>
            <a:off x="9844893" y="1926454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2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661EBA0-3595-4B1C-8D24-CEA511B2315E}"/>
              </a:ext>
            </a:extLst>
          </p:cNvPr>
          <p:cNvSpPr/>
          <p:nvPr/>
        </p:nvSpPr>
        <p:spPr>
          <a:xfrm>
            <a:off x="8126469" y="2775390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4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99F5A4E-FC37-4CD1-A96C-946AD13DADF4}"/>
              </a:ext>
            </a:extLst>
          </p:cNvPr>
          <p:cNvSpPr/>
          <p:nvPr/>
        </p:nvSpPr>
        <p:spPr>
          <a:xfrm>
            <a:off x="8973248" y="2775390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1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D2DE620-ADD5-48D8-B1B1-44714637E347}"/>
              </a:ext>
            </a:extLst>
          </p:cNvPr>
          <p:cNvSpPr/>
          <p:nvPr/>
        </p:nvSpPr>
        <p:spPr>
          <a:xfrm>
            <a:off x="9844893" y="2775390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7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4046A11-733B-4ECF-8259-C9C572E2A399}"/>
              </a:ext>
            </a:extLst>
          </p:cNvPr>
          <p:cNvSpPr/>
          <p:nvPr/>
        </p:nvSpPr>
        <p:spPr>
          <a:xfrm>
            <a:off x="8126469" y="3624326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9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F627603D-EB45-469C-B31A-1592B2E8E523}"/>
              </a:ext>
            </a:extLst>
          </p:cNvPr>
          <p:cNvSpPr/>
          <p:nvPr/>
        </p:nvSpPr>
        <p:spPr>
          <a:xfrm>
            <a:off x="8985681" y="3624326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8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F999AE8-6924-4A4D-BA43-644DDF8C0F1D}"/>
              </a:ext>
            </a:extLst>
          </p:cNvPr>
          <p:cNvSpPr/>
          <p:nvPr/>
        </p:nvSpPr>
        <p:spPr>
          <a:xfrm>
            <a:off x="9844893" y="3624326"/>
            <a:ext cx="871933" cy="84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solidFill>
                  <a:srgbClr val="002060"/>
                </a:solidFill>
              </a:rPr>
              <a:t>3</a:t>
            </a:r>
            <a:endParaRPr lang="ru-UA" sz="7200" b="1" dirty="0">
              <a:solidFill>
                <a:srgbClr val="002060"/>
              </a:solidFill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BBDAFBAB-0F53-4BB9-B0BE-9930BA3B8E52}"/>
              </a:ext>
            </a:extLst>
          </p:cNvPr>
          <p:cNvSpPr/>
          <p:nvPr/>
        </p:nvSpPr>
        <p:spPr>
          <a:xfrm>
            <a:off x="8182979" y="3707107"/>
            <a:ext cx="1630845" cy="731286"/>
          </a:xfrm>
          <a:prstGeom prst="ellipse">
            <a:avLst/>
          </a:prstGeom>
          <a:noFill/>
          <a:ln w="57150">
            <a:solidFill>
              <a:srgbClr val="295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B8D89E4-4CD3-4DA7-98CE-2961AF08473F}"/>
              </a:ext>
            </a:extLst>
          </p:cNvPr>
          <p:cNvSpPr/>
          <p:nvPr/>
        </p:nvSpPr>
        <p:spPr>
          <a:xfrm rot="7897738">
            <a:off x="8718612" y="2368288"/>
            <a:ext cx="2278004" cy="731286"/>
          </a:xfrm>
          <a:prstGeom prst="ellipse">
            <a:avLst/>
          </a:prstGeom>
          <a:noFill/>
          <a:ln w="57150">
            <a:solidFill>
              <a:srgbClr val="295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71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1">
            <a:extLst>
              <a:ext uri="{FF2B5EF4-FFF2-40B4-BE49-F238E27FC236}">
                <a16:creationId xmlns:a16="http://schemas.microsoft.com/office/drawing/2014/main" id="{629DD63E-FFA1-4093-8517-FFE36A149B98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4189A-0FC4-4C4A-9221-A67D7411CA80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B12AC-BF08-4F68-91C6-AADEAE441B8E}"/>
              </a:ext>
            </a:extLst>
          </p:cNvPr>
          <p:cNvSpPr/>
          <p:nvPr/>
        </p:nvSpPr>
        <p:spPr>
          <a:xfrm>
            <a:off x="3320175" y="397280"/>
            <a:ext cx="8713981" cy="5974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>
                <a:solidFill>
                  <a:schemeClr val="bg2"/>
                </a:solidFill>
              </a:rPr>
              <a:t>Сполучи</a:t>
            </a:r>
            <a:r>
              <a:rPr lang="uk-UA" dirty="0">
                <a:solidFill>
                  <a:schemeClr val="bg2"/>
                </a:solidFill>
              </a:rPr>
              <a:t> кожен вираз з відповідним значенням.</a:t>
            </a:r>
            <a:endParaRPr lang="ru-UA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8ED540-6F14-4477-AF34-A05D27D9FCB7}"/>
              </a:ext>
            </a:extLst>
          </p:cNvPr>
          <p:cNvSpPr/>
          <p:nvPr/>
        </p:nvSpPr>
        <p:spPr>
          <a:xfrm>
            <a:off x="0" y="5590803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EA515B-CD5E-4DDC-A4BB-C5BCB8F67398}"/>
              </a:ext>
            </a:extLst>
          </p:cNvPr>
          <p:cNvSpPr/>
          <p:nvPr/>
        </p:nvSpPr>
        <p:spPr>
          <a:xfrm>
            <a:off x="0" y="4356996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ᐈ Золотой рыбки с короной фото, векторные картинки золотая рыбка с короной  | скачать на Depositphotos®">
            <a:extLst>
              <a:ext uri="{FF2B5EF4-FFF2-40B4-BE49-F238E27FC236}">
                <a16:creationId xmlns:a16="http://schemas.microsoft.com/office/drawing/2014/main" id="{FA4593A1-0BDC-45F1-A226-D22052350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702" y="4770753"/>
            <a:ext cx="2984642" cy="170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ᐈ Золотой рыбки с короной фото, векторные картинки золотая рыбка с короной  | скачать на Depositphotos®">
            <a:extLst>
              <a:ext uri="{FF2B5EF4-FFF2-40B4-BE49-F238E27FC236}">
                <a16:creationId xmlns:a16="http://schemas.microsoft.com/office/drawing/2014/main" id="{8A9F41FF-2BA8-44D4-956B-2077187DA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0" y="1209583"/>
            <a:ext cx="28575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AF06530E-917B-406E-A686-34F77834305B}"/>
              </a:ext>
            </a:extLst>
          </p:cNvPr>
          <p:cNvSpPr/>
          <p:nvPr/>
        </p:nvSpPr>
        <p:spPr>
          <a:xfrm>
            <a:off x="5997988" y="5150316"/>
            <a:ext cx="2155693" cy="6747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i="1" dirty="0">
                <a:solidFill>
                  <a:schemeClr val="tx1"/>
                </a:solidFill>
              </a:rPr>
              <a:t>15-8</a:t>
            </a:r>
            <a:endParaRPr lang="ru-UA" sz="4400" b="1" i="1" dirty="0">
              <a:solidFill>
                <a:schemeClr val="tx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A24518D-1F3F-4EF2-9FA4-6E670E2A0AB9}"/>
              </a:ext>
            </a:extLst>
          </p:cNvPr>
          <p:cNvSpPr/>
          <p:nvPr/>
        </p:nvSpPr>
        <p:spPr>
          <a:xfrm>
            <a:off x="1417221" y="4356996"/>
            <a:ext cx="2311400" cy="6747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i="1" dirty="0">
                <a:solidFill>
                  <a:schemeClr val="tx1"/>
                </a:solidFill>
              </a:rPr>
              <a:t>45+24</a:t>
            </a:r>
            <a:endParaRPr lang="ru-UA" sz="4400" b="1" i="1" dirty="0">
              <a:solidFill>
                <a:schemeClr val="tx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8F056DE-21F6-4874-8A16-6B67CA5E9088}"/>
              </a:ext>
            </a:extLst>
          </p:cNvPr>
          <p:cNvSpPr/>
          <p:nvPr/>
        </p:nvSpPr>
        <p:spPr>
          <a:xfrm>
            <a:off x="1322485" y="5632881"/>
            <a:ext cx="2155693" cy="6747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i="1" dirty="0">
                <a:solidFill>
                  <a:schemeClr val="tx1"/>
                </a:solidFill>
              </a:rPr>
              <a:t>14-9</a:t>
            </a:r>
            <a:endParaRPr lang="ru-UA" sz="4400" b="1" i="1" dirty="0">
              <a:solidFill>
                <a:schemeClr val="tx1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B78FC54-E8A8-4F56-9F86-F601D7BD0859}"/>
              </a:ext>
            </a:extLst>
          </p:cNvPr>
          <p:cNvSpPr/>
          <p:nvPr/>
        </p:nvSpPr>
        <p:spPr>
          <a:xfrm>
            <a:off x="3842295" y="5700702"/>
            <a:ext cx="2155693" cy="6747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i="1" dirty="0">
                <a:solidFill>
                  <a:schemeClr val="tx1"/>
                </a:solidFill>
              </a:rPr>
              <a:t>45-24</a:t>
            </a:r>
            <a:endParaRPr lang="ru-UA" sz="4400" b="1" i="1" dirty="0">
              <a:solidFill>
                <a:schemeClr val="tx1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52631C1-576B-4A54-9D91-B7BE75F3E273}"/>
              </a:ext>
            </a:extLst>
          </p:cNvPr>
          <p:cNvSpPr/>
          <p:nvPr/>
        </p:nvSpPr>
        <p:spPr>
          <a:xfrm>
            <a:off x="1187872" y="3445774"/>
            <a:ext cx="2155693" cy="6747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i="1" dirty="0">
                <a:solidFill>
                  <a:schemeClr val="tx1"/>
                </a:solidFill>
              </a:rPr>
              <a:t>6+7</a:t>
            </a:r>
            <a:endParaRPr lang="ru-UA" sz="4400" b="1" i="1" dirty="0">
              <a:solidFill>
                <a:schemeClr val="tx1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3E5FBD1-F81C-421F-A8E6-46CD4461E2B7}"/>
              </a:ext>
            </a:extLst>
          </p:cNvPr>
          <p:cNvSpPr/>
          <p:nvPr/>
        </p:nvSpPr>
        <p:spPr>
          <a:xfrm>
            <a:off x="7677165" y="4096050"/>
            <a:ext cx="2155693" cy="6747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i="1" dirty="0">
                <a:solidFill>
                  <a:schemeClr val="tx1"/>
                </a:solidFill>
              </a:rPr>
              <a:t>98-60</a:t>
            </a:r>
            <a:endParaRPr lang="ru-UA" sz="4400" b="1" i="1" dirty="0">
              <a:solidFill>
                <a:schemeClr val="tx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DD6DADC7-8E5E-4CAB-BDAC-073C2218A83A}"/>
              </a:ext>
            </a:extLst>
          </p:cNvPr>
          <p:cNvSpPr/>
          <p:nvPr/>
        </p:nvSpPr>
        <p:spPr>
          <a:xfrm>
            <a:off x="8848435" y="3131515"/>
            <a:ext cx="2155693" cy="6747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i="1" dirty="0">
                <a:solidFill>
                  <a:schemeClr val="tx1"/>
                </a:solidFill>
              </a:rPr>
              <a:t>7+30</a:t>
            </a:r>
            <a:endParaRPr lang="ru-UA" sz="4400" b="1" i="1" dirty="0">
              <a:solidFill>
                <a:schemeClr val="tx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4673B08-A4C3-4876-A018-E10886E7A077}"/>
              </a:ext>
            </a:extLst>
          </p:cNvPr>
          <p:cNvSpPr/>
          <p:nvPr/>
        </p:nvSpPr>
        <p:spPr>
          <a:xfrm>
            <a:off x="9646812" y="1829628"/>
            <a:ext cx="2155693" cy="6747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i="1" dirty="0">
                <a:solidFill>
                  <a:schemeClr val="tx1"/>
                </a:solidFill>
              </a:rPr>
              <a:t>73-53</a:t>
            </a:r>
            <a:endParaRPr lang="ru-UA" sz="4400" b="1" i="1" dirty="0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BF6B167-8095-431A-A57A-BBF19283BB7A}"/>
              </a:ext>
            </a:extLst>
          </p:cNvPr>
          <p:cNvSpPr/>
          <p:nvPr/>
        </p:nvSpPr>
        <p:spPr>
          <a:xfrm>
            <a:off x="3407041" y="1279957"/>
            <a:ext cx="1025735" cy="7484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69</a:t>
            </a:r>
            <a:endParaRPr lang="ru-UA" sz="3600" b="1" i="1" dirty="0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0990400-C0DD-4264-949E-C08881BA7A6E}"/>
              </a:ext>
            </a:extLst>
          </p:cNvPr>
          <p:cNvSpPr/>
          <p:nvPr/>
        </p:nvSpPr>
        <p:spPr>
          <a:xfrm>
            <a:off x="3974579" y="4590447"/>
            <a:ext cx="917614" cy="7484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7</a:t>
            </a:r>
            <a:endParaRPr lang="ru-UA" sz="3600" b="1" i="1" dirty="0">
              <a:solidFill>
                <a:schemeClr val="tx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A2EBAFA6-16C0-4585-8EC9-36548A6E6319}"/>
              </a:ext>
            </a:extLst>
          </p:cNvPr>
          <p:cNvSpPr/>
          <p:nvPr/>
        </p:nvSpPr>
        <p:spPr>
          <a:xfrm>
            <a:off x="5126588" y="4314149"/>
            <a:ext cx="917614" cy="7484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38</a:t>
            </a:r>
            <a:endParaRPr lang="ru-UA" sz="3600" b="1" i="1" dirty="0">
              <a:solidFill>
                <a:schemeClr val="tx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5CEF96D-E4E5-43B6-B615-243B6EE78F69}"/>
              </a:ext>
            </a:extLst>
          </p:cNvPr>
          <p:cNvSpPr/>
          <p:nvPr/>
        </p:nvSpPr>
        <p:spPr>
          <a:xfrm>
            <a:off x="5888152" y="3034660"/>
            <a:ext cx="917614" cy="7484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28</a:t>
            </a:r>
            <a:endParaRPr lang="ru-UA" sz="3600" b="1" i="1" dirty="0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79484D1-6FCE-4244-AFEE-ADC980E67761}"/>
              </a:ext>
            </a:extLst>
          </p:cNvPr>
          <p:cNvSpPr/>
          <p:nvPr/>
        </p:nvSpPr>
        <p:spPr>
          <a:xfrm>
            <a:off x="6018257" y="1855443"/>
            <a:ext cx="917614" cy="7484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37</a:t>
            </a:r>
            <a:endParaRPr lang="ru-UA" sz="3600" b="1" i="1" dirty="0">
              <a:solidFill>
                <a:schemeClr val="tx1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DA7E2FC-EADB-430A-A973-CBC7999783BC}"/>
              </a:ext>
            </a:extLst>
          </p:cNvPr>
          <p:cNvSpPr/>
          <p:nvPr/>
        </p:nvSpPr>
        <p:spPr>
          <a:xfrm>
            <a:off x="7048825" y="3011485"/>
            <a:ext cx="917614" cy="7484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20</a:t>
            </a:r>
            <a:endParaRPr lang="ru-UA" sz="3600" b="1" i="1" dirty="0">
              <a:solidFill>
                <a:schemeClr val="tx1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E62C943E-9861-4FC2-83B1-063C43CCACB9}"/>
              </a:ext>
            </a:extLst>
          </p:cNvPr>
          <p:cNvSpPr/>
          <p:nvPr/>
        </p:nvSpPr>
        <p:spPr>
          <a:xfrm>
            <a:off x="7236067" y="1388768"/>
            <a:ext cx="917614" cy="7484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30</a:t>
            </a:r>
            <a:endParaRPr lang="ru-UA" sz="3600" b="1" i="1" dirty="0">
              <a:solidFill>
                <a:schemeClr val="tx1"/>
              </a:solidFill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E56F5927-CF7C-473F-BCC5-179C2536E57A}"/>
              </a:ext>
            </a:extLst>
          </p:cNvPr>
          <p:cNvSpPr/>
          <p:nvPr/>
        </p:nvSpPr>
        <p:spPr>
          <a:xfrm>
            <a:off x="4667781" y="1591260"/>
            <a:ext cx="917614" cy="7484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73</a:t>
            </a:r>
            <a:endParaRPr lang="ru-UA" sz="3600" b="1" i="1" dirty="0">
              <a:solidFill>
                <a:schemeClr val="tx1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0500B1D9-9124-4A14-8981-12843C445D26}"/>
              </a:ext>
            </a:extLst>
          </p:cNvPr>
          <p:cNvSpPr/>
          <p:nvPr/>
        </p:nvSpPr>
        <p:spPr>
          <a:xfrm>
            <a:off x="3919909" y="2676216"/>
            <a:ext cx="917614" cy="7484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13</a:t>
            </a:r>
            <a:endParaRPr lang="ru-UA" sz="3600" b="1" i="1" dirty="0">
              <a:solidFill>
                <a:schemeClr val="tx1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4DACFBB-CB42-4514-B139-A757A1882173}"/>
              </a:ext>
            </a:extLst>
          </p:cNvPr>
          <p:cNvSpPr/>
          <p:nvPr/>
        </p:nvSpPr>
        <p:spPr>
          <a:xfrm>
            <a:off x="4620763" y="3424681"/>
            <a:ext cx="917614" cy="7484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5</a:t>
            </a:r>
            <a:endParaRPr lang="ru-UA" sz="3600" b="1" i="1" dirty="0">
              <a:solidFill>
                <a:schemeClr val="tx1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9FBB7E92-D3C2-4DBA-A38E-0E82FDAB4E05}"/>
              </a:ext>
            </a:extLst>
          </p:cNvPr>
          <p:cNvSpPr/>
          <p:nvPr/>
        </p:nvSpPr>
        <p:spPr>
          <a:xfrm>
            <a:off x="6275457" y="3945882"/>
            <a:ext cx="917614" cy="7484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chemeClr val="tx1"/>
                </a:solidFill>
              </a:rPr>
              <a:t>21</a:t>
            </a:r>
            <a:endParaRPr lang="ru-UA" sz="3600" b="1" i="1" dirty="0">
              <a:solidFill>
                <a:schemeClr val="tx1"/>
              </a:solidFill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B3A8890A-54B7-4A5A-99EB-00F42E8B421C}"/>
              </a:ext>
            </a:extLst>
          </p:cNvPr>
          <p:cNvCxnSpPr>
            <a:cxnSpLocks/>
          </p:cNvCxnSpPr>
          <p:nvPr/>
        </p:nvCxnSpPr>
        <p:spPr>
          <a:xfrm flipV="1">
            <a:off x="2920849" y="3182181"/>
            <a:ext cx="962834" cy="310043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8244445-A18B-4492-AC82-95956213611C}"/>
              </a:ext>
            </a:extLst>
          </p:cNvPr>
          <p:cNvCxnSpPr>
            <a:cxnSpLocks/>
            <a:endCxn id="31" idx="3"/>
          </p:cNvCxnSpPr>
          <p:nvPr/>
        </p:nvCxnSpPr>
        <p:spPr>
          <a:xfrm flipV="1">
            <a:off x="5546837" y="4584737"/>
            <a:ext cx="863001" cy="1172812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8CC518A0-408F-4629-ADBA-35936438E4F4}"/>
              </a:ext>
            </a:extLst>
          </p:cNvPr>
          <p:cNvCxnSpPr>
            <a:cxnSpLocks/>
          </p:cNvCxnSpPr>
          <p:nvPr/>
        </p:nvCxnSpPr>
        <p:spPr>
          <a:xfrm flipH="1">
            <a:off x="7966439" y="2200607"/>
            <a:ext cx="1680373" cy="104150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1295853F-7322-4DBB-A197-6EC96D992ADA}"/>
              </a:ext>
            </a:extLst>
          </p:cNvPr>
          <p:cNvCxnSpPr>
            <a:cxnSpLocks/>
            <a:stCxn id="10" idx="7"/>
          </p:cNvCxnSpPr>
          <p:nvPr/>
        </p:nvCxnSpPr>
        <p:spPr>
          <a:xfrm flipV="1">
            <a:off x="3390124" y="2028422"/>
            <a:ext cx="246224" cy="2427382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5F84BFD6-B48F-4F5B-8099-10242185E8A1}"/>
              </a:ext>
            </a:extLst>
          </p:cNvPr>
          <p:cNvCxnSpPr>
            <a:cxnSpLocks/>
            <a:endCxn id="25" idx="5"/>
          </p:cNvCxnSpPr>
          <p:nvPr/>
        </p:nvCxnSpPr>
        <p:spPr>
          <a:xfrm flipH="1" flipV="1">
            <a:off x="6801490" y="2494298"/>
            <a:ext cx="2045072" cy="983088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4367323F-C17E-499C-96CF-087E284B9024}"/>
              </a:ext>
            </a:extLst>
          </p:cNvPr>
          <p:cNvCxnSpPr>
            <a:cxnSpLocks/>
          </p:cNvCxnSpPr>
          <p:nvPr/>
        </p:nvCxnSpPr>
        <p:spPr>
          <a:xfrm flipV="1">
            <a:off x="3149389" y="4009597"/>
            <a:ext cx="1498075" cy="1676714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8DFC22E0-C7F0-43A3-80CA-9DD8F7C8A25C}"/>
              </a:ext>
            </a:extLst>
          </p:cNvPr>
          <p:cNvCxnSpPr>
            <a:cxnSpLocks/>
            <a:stCxn id="2" idx="2"/>
          </p:cNvCxnSpPr>
          <p:nvPr/>
        </p:nvCxnSpPr>
        <p:spPr>
          <a:xfrm flipH="1" flipV="1">
            <a:off x="4858612" y="5040442"/>
            <a:ext cx="1139376" cy="44722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CC506CAF-4A50-4B75-B889-A82ED1FB37D4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6012687" y="4671945"/>
            <a:ext cx="1980172" cy="92635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6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0636" y="484217"/>
            <a:ext cx="8697595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>
                <a:solidFill>
                  <a:schemeClr val="bg1">
                    <a:lumMod val="50000"/>
                  </a:schemeClr>
                </a:solidFill>
              </a:rPr>
              <a:t>(щоби відкрити інтерактивне завдання, натисніть на помаранчевий прямокутник)</a:t>
            </a:r>
            <a:endParaRPr lang="uk-UA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:a16="http://schemas.microsoft.com/office/drawing/2014/main" id="{8643C996-07F1-4E83-B056-0B2B0A2B5055}"/>
              </a:ext>
            </a:extLst>
          </p:cNvPr>
          <p:cNvSpPr/>
          <p:nvPr/>
        </p:nvSpPr>
        <p:spPr>
          <a:xfrm>
            <a:off x="258077" y="1299961"/>
            <a:ext cx="11675846" cy="5245217"/>
          </a:xfrm>
          <a:prstGeom prst="rect">
            <a:avLst/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85467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8803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 Вправа «Веселка»</a:t>
            </a:r>
          </a:p>
        </p:txBody>
      </p:sp>
      <p:pic>
        <p:nvPicPr>
          <p:cNvPr id="15362" name="Picture 2" descr="Детский сад №178 &quot;Неболейка&quot;, Чебокса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9" y="1947988"/>
            <a:ext cx="487680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412259" y="1408670"/>
            <a:ext cx="6116595" cy="593125"/>
          </a:xfrm>
          <a:prstGeom prst="roundRect">
            <a:avLst/>
          </a:prstGeom>
          <a:solidFill>
            <a:srgbClr val="FC5134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 не міг, не хотів це робити.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12259" y="2137718"/>
            <a:ext cx="6116595" cy="593125"/>
          </a:xfrm>
          <a:prstGeom prst="roundRect">
            <a:avLst/>
          </a:prstGeom>
          <a:solidFill>
            <a:srgbClr val="FB840D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 це робив, але не вдалося.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12259" y="2866766"/>
            <a:ext cx="6116595" cy="59312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 це робив з допомогою.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412259" y="3595814"/>
            <a:ext cx="6116595" cy="59312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 це робив, хоча були помилки.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12259" y="4324862"/>
            <a:ext cx="6116595" cy="593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 це робив, але не відразу.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412259" y="5053908"/>
            <a:ext cx="6116595" cy="5931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 це зробив.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412259" y="5782954"/>
            <a:ext cx="6116595" cy="593125"/>
          </a:xfrm>
          <a:prstGeom prst="roundRect">
            <a:avLst/>
          </a:prstGeom>
          <a:solidFill>
            <a:srgbClr val="CB23B3"/>
          </a:solidFill>
          <a:ln>
            <a:solidFill>
              <a:srgbClr val="CB2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Це було дуже просто!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564FD65E-15C4-4E4A-A05E-6A8F21C32F13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Оберіть відповідну цеглинку </a:t>
            </a:r>
            <a:r>
              <a:rPr lang="uk-UA" sz="2000" b="1" dirty="0" err="1">
                <a:solidFill>
                  <a:schemeClr val="bg1"/>
                </a:solidFill>
              </a:rPr>
              <a:t>лего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E3473AD8-6600-4832-B6DE-EFD3AD17F2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12497D-3470-403E-AE5B-7E18C94CFCA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4F5020-6FB8-4B5C-9F00-342EDAB2A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2" y="4863667"/>
            <a:ext cx="4966283" cy="18211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45560B-978C-4A32-A7D3-D705601DB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44" y="2935280"/>
            <a:ext cx="5298087" cy="19428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04B2BE-7AE6-49F7-8F5C-E7B1070A73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9" y="1054570"/>
            <a:ext cx="510330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1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39374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«Бджілка»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75156" y="-681467"/>
            <a:ext cx="455016" cy="56766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92BA416-09A9-4EE9-93B0-FE06BB79CC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828358" y="-552772"/>
            <a:ext cx="312609" cy="28166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32129" y="-534080"/>
            <a:ext cx="302864" cy="27288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6" y="1496609"/>
            <a:ext cx="2919540" cy="315310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0172" y="1297873"/>
            <a:ext cx="2919540" cy="31531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55" y="3544732"/>
            <a:ext cx="2919540" cy="3153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5520" y="3704897"/>
            <a:ext cx="2919540" cy="31531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72" l="0" r="100000">
                        <a14:foregroundMark x1="19100" y1="45920" x2="45100" y2="45731"/>
                        <a14:foregroundMark x1="700" y1="91935" x2="12800" y2="91746"/>
                        <a14:foregroundMark x1="14100" y1="91841" x2="34100" y2="91841"/>
                        <a14:foregroundMark x1="35000" y1="92030" x2="50500" y2="92030"/>
                        <a14:foregroundMark x1="51400" y1="92220" x2="74200" y2="91746"/>
                        <a14:backgroundMark x1="15200" y1="14516" x2="35500" y2="31025"/>
                        <a14:backgroundMark x1="10300" y1="34061" x2="34300" y2="5313"/>
                        <a14:backgroundMark x1="5700" y1="1803" x2="4000" y2="40702"/>
                        <a14:backgroundMark x1="2100" y1="42030" x2="46700" y2="42789"/>
                        <a14:backgroundMark x1="42600" y1="3226" x2="59300" y2="8918"/>
                        <a14:backgroundMark x1="44000" y1="18121" x2="50600" y2="16983"/>
                        <a14:backgroundMark x1="80900" y1="3226" x2="80900" y2="14896"/>
                        <a14:backgroundMark x1="71900" y1="3890" x2="98100" y2="7590"/>
                        <a14:backgroundMark x1="93700" y1="48292" x2="98800" y2="42505"/>
                        <a14:backgroundMark x1="77000" y1="74004" x2="96800" y2="91271"/>
                        <a14:backgroundMark x1="96800" y1="62049" x2="97600" y2="76281"/>
                        <a14:backgroundMark x1="82500" y1="63472" x2="85900" y2="66224"/>
                        <a14:backgroundMark x1="97100" y1="42030" x2="99800" y2="36338"/>
                        <a14:backgroundMark x1="99400" y1="35294" x2="99400" y2="32448"/>
                        <a14:backgroundMark x1="99600" y1="31689" x2="99600" y2="32638"/>
                        <a14:backgroundMark x1="99600" y1="31404" x2="99900" y2="30171"/>
                        <a14:backgroundMark x1="80900" y1="21252" x2="80800" y2="23245"/>
                        <a14:backgroundMark x1="80700" y1="23529" x2="80700" y2="24194"/>
                        <a14:backgroundMark x1="99200" y1="15275" x2="99700" y2="19165"/>
                        <a14:backgroundMark x1="99800" y1="19070" x2="99900" y2="20683"/>
                        <a14:backgroundMark x1="99900" y1="30171" x2="99900" y2="28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46" y="923081"/>
            <a:ext cx="3525999" cy="37164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59693" y="2653708"/>
            <a:ext cx="20457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7+7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318363" y="1670905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82254" y="3711788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986763" y="3854654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516575" y="1470203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6332111" y="4503179"/>
            <a:ext cx="1683321" cy="385223"/>
          </a:xfrm>
          <a:prstGeom prst="straightConnector1">
            <a:avLst/>
          </a:prstGeom>
          <a:ln w="762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63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39374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«Бджілка»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75156" y="-681467"/>
            <a:ext cx="455016" cy="56766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92BA416-09A9-4EE9-93B0-FE06BB79CC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828358" y="-552772"/>
            <a:ext cx="312609" cy="28166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32129" y="-534080"/>
            <a:ext cx="302864" cy="27288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6" y="1496609"/>
            <a:ext cx="2919540" cy="315310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0172" y="1297873"/>
            <a:ext cx="2919540" cy="31531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55" y="3544732"/>
            <a:ext cx="2919540" cy="3153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5520" y="3704897"/>
            <a:ext cx="2919540" cy="31531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72" l="0" r="100000">
                        <a14:foregroundMark x1="19100" y1="45920" x2="45100" y2="45731"/>
                        <a14:foregroundMark x1="700" y1="91935" x2="12800" y2="91746"/>
                        <a14:foregroundMark x1="14100" y1="91841" x2="34100" y2="91841"/>
                        <a14:foregroundMark x1="35000" y1="92030" x2="50500" y2="92030"/>
                        <a14:foregroundMark x1="51400" y1="92220" x2="74200" y2="91746"/>
                        <a14:backgroundMark x1="15200" y1="14516" x2="35500" y2="31025"/>
                        <a14:backgroundMark x1="10300" y1="34061" x2="34300" y2="5313"/>
                        <a14:backgroundMark x1="5700" y1="1803" x2="4000" y2="40702"/>
                        <a14:backgroundMark x1="2100" y1="42030" x2="46700" y2="42789"/>
                        <a14:backgroundMark x1="42600" y1="3226" x2="59300" y2="8918"/>
                        <a14:backgroundMark x1="44000" y1="18121" x2="50600" y2="16983"/>
                        <a14:backgroundMark x1="80900" y1="3226" x2="80900" y2="14896"/>
                        <a14:backgroundMark x1="71900" y1="3890" x2="98100" y2="7590"/>
                        <a14:backgroundMark x1="93700" y1="48292" x2="98800" y2="42505"/>
                        <a14:backgroundMark x1="77000" y1="74004" x2="96800" y2="91271"/>
                        <a14:backgroundMark x1="96800" y1="62049" x2="97600" y2="76281"/>
                        <a14:backgroundMark x1="82500" y1="63472" x2="85900" y2="66224"/>
                        <a14:backgroundMark x1="97100" y1="42030" x2="99800" y2="36338"/>
                        <a14:backgroundMark x1="99400" y1="35294" x2="99400" y2="32448"/>
                        <a14:backgroundMark x1="99600" y1="31689" x2="99600" y2="32638"/>
                        <a14:backgroundMark x1="99600" y1="31404" x2="99900" y2="30171"/>
                        <a14:backgroundMark x1="80900" y1="21252" x2="80800" y2="23245"/>
                        <a14:backgroundMark x1="80700" y1="23529" x2="80700" y2="24194"/>
                        <a14:backgroundMark x1="99200" y1="15275" x2="99700" y2="19165"/>
                        <a14:backgroundMark x1="99800" y1="19070" x2="99900" y2="20683"/>
                        <a14:backgroundMark x1="99900" y1="30171" x2="99900" y2="28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46" y="923081"/>
            <a:ext cx="3525999" cy="37164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59694" y="2653708"/>
            <a:ext cx="20457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2+8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318363" y="1670905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82254" y="3711788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986763" y="3854654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516575" y="1470203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4858918" y="4412827"/>
            <a:ext cx="1316265" cy="473770"/>
          </a:xfrm>
          <a:prstGeom prst="straightConnector1">
            <a:avLst/>
          </a:prstGeom>
          <a:ln w="762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01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39374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«Бджілка»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75156" y="-681467"/>
            <a:ext cx="455016" cy="56766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92BA416-09A9-4EE9-93B0-FE06BB79CC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828358" y="-552772"/>
            <a:ext cx="312609" cy="28166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32129" y="-534080"/>
            <a:ext cx="302864" cy="27288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6" y="1496609"/>
            <a:ext cx="2919540" cy="315310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0172" y="1297873"/>
            <a:ext cx="2919540" cy="31531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55" y="3544732"/>
            <a:ext cx="2919540" cy="3153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5520" y="3704897"/>
            <a:ext cx="2919540" cy="31531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72" l="0" r="100000">
                        <a14:foregroundMark x1="19100" y1="45920" x2="45100" y2="45731"/>
                        <a14:foregroundMark x1="700" y1="91935" x2="12800" y2="91746"/>
                        <a14:foregroundMark x1="14100" y1="91841" x2="34100" y2="91841"/>
                        <a14:foregroundMark x1="35000" y1="92030" x2="50500" y2="92030"/>
                        <a14:foregroundMark x1="51400" y1="92220" x2="74200" y2="91746"/>
                        <a14:backgroundMark x1="15200" y1="14516" x2="35500" y2="31025"/>
                        <a14:backgroundMark x1="10300" y1="34061" x2="34300" y2="5313"/>
                        <a14:backgroundMark x1="5700" y1="1803" x2="4000" y2="40702"/>
                        <a14:backgroundMark x1="2100" y1="42030" x2="46700" y2="42789"/>
                        <a14:backgroundMark x1="42600" y1="3226" x2="59300" y2="8918"/>
                        <a14:backgroundMark x1="44000" y1="18121" x2="50600" y2="16983"/>
                        <a14:backgroundMark x1="80900" y1="3226" x2="80900" y2="14896"/>
                        <a14:backgroundMark x1="71900" y1="3890" x2="98100" y2="7590"/>
                        <a14:backgroundMark x1="93700" y1="48292" x2="98800" y2="42505"/>
                        <a14:backgroundMark x1="77000" y1="74004" x2="96800" y2="91271"/>
                        <a14:backgroundMark x1="96800" y1="62049" x2="97600" y2="76281"/>
                        <a14:backgroundMark x1="82500" y1="63472" x2="85900" y2="66224"/>
                        <a14:backgroundMark x1="97100" y1="42030" x2="99800" y2="36338"/>
                        <a14:backgroundMark x1="99400" y1="35294" x2="99400" y2="32448"/>
                        <a14:backgroundMark x1="99600" y1="31689" x2="99600" y2="32638"/>
                        <a14:backgroundMark x1="99600" y1="31404" x2="99900" y2="30171"/>
                        <a14:backgroundMark x1="80900" y1="21252" x2="80800" y2="23245"/>
                        <a14:backgroundMark x1="80700" y1="23529" x2="80700" y2="24194"/>
                        <a14:backgroundMark x1="99200" y1="15275" x2="99700" y2="19165"/>
                        <a14:backgroundMark x1="99800" y1="19070" x2="99900" y2="20683"/>
                        <a14:backgroundMark x1="99900" y1="30171" x2="99900" y2="28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46" y="923081"/>
            <a:ext cx="3525999" cy="37164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947911" y="2653708"/>
            <a:ext cx="26693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+10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318363" y="1670905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82254" y="3711788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986763" y="3854654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516575" y="1470203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3154423" y="2937245"/>
            <a:ext cx="1652849" cy="501293"/>
          </a:xfrm>
          <a:prstGeom prst="straightConnector1">
            <a:avLst/>
          </a:prstGeom>
          <a:ln w="762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14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39374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«Бджілка»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75156" y="-681467"/>
            <a:ext cx="455016" cy="56766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92BA416-09A9-4EE9-93B0-FE06BB79CC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828358" y="-552772"/>
            <a:ext cx="312609" cy="28166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32129" y="-534080"/>
            <a:ext cx="302864" cy="27288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6" y="1496609"/>
            <a:ext cx="2919540" cy="315310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0172" y="1297873"/>
            <a:ext cx="2919540" cy="31531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55" y="3544732"/>
            <a:ext cx="2919540" cy="3153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6600" r="93800">
                        <a14:foregroundMark x1="48100" y1="6852" x2="51800" y2="24815"/>
                        <a14:foregroundMark x1="31500" y1="7778" x2="45900" y2="21852"/>
                        <a14:foregroundMark x1="25500" y1="18148" x2="40200" y2="23426"/>
                        <a14:foregroundMark x1="27500" y1="30093" x2="42400" y2="29907"/>
                        <a14:foregroundMark x1="32500" y1="46204" x2="52600" y2="37222"/>
                        <a14:foregroundMark x1="48300" y1="46481" x2="76600" y2="46667"/>
                        <a14:foregroundMark x1="51100" y1="58611" x2="52600" y2="48981"/>
                        <a14:foregroundMark x1="60300" y1="48981" x2="63000" y2="62963"/>
                        <a14:foregroundMark x1="70700" y1="48519" x2="75700" y2="59074"/>
                        <a14:foregroundMark x1="25000" y1="31944" x2="43900" y2="33148"/>
                        <a14:foregroundMark x1="21300" y1="14444" x2="33400" y2="16759"/>
                        <a14:foregroundMark x1="71900" y1="20000" x2="61300" y2="26852"/>
                        <a14:foregroundMark x1="56800" y1="11019" x2="56500" y2="26204"/>
                        <a14:foregroundMark x1="65000" y1="29630" x2="83600" y2="32407"/>
                        <a14:foregroundMark x1="68200" y1="35648" x2="85800" y2="43241"/>
                        <a14:foregroundMark x1="69900" y1="40185" x2="83400" y2="5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5520" y="3704897"/>
            <a:ext cx="2919540" cy="31531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72" l="0" r="100000">
                        <a14:foregroundMark x1="19100" y1="45920" x2="45100" y2="45731"/>
                        <a14:foregroundMark x1="700" y1="91935" x2="12800" y2="91746"/>
                        <a14:foregroundMark x1="14100" y1="91841" x2="34100" y2="91841"/>
                        <a14:foregroundMark x1="35000" y1="92030" x2="50500" y2="92030"/>
                        <a14:foregroundMark x1="51400" y1="92220" x2="74200" y2="91746"/>
                        <a14:backgroundMark x1="15200" y1="14516" x2="35500" y2="31025"/>
                        <a14:backgroundMark x1="10300" y1="34061" x2="34300" y2="5313"/>
                        <a14:backgroundMark x1="5700" y1="1803" x2="4000" y2="40702"/>
                        <a14:backgroundMark x1="2100" y1="42030" x2="46700" y2="42789"/>
                        <a14:backgroundMark x1="42600" y1="3226" x2="59300" y2="8918"/>
                        <a14:backgroundMark x1="44000" y1="18121" x2="50600" y2="16983"/>
                        <a14:backgroundMark x1="80900" y1="3226" x2="80900" y2="14896"/>
                        <a14:backgroundMark x1="71900" y1="3890" x2="98100" y2="7590"/>
                        <a14:backgroundMark x1="93700" y1="48292" x2="98800" y2="42505"/>
                        <a14:backgroundMark x1="77000" y1="74004" x2="96800" y2="91271"/>
                        <a14:backgroundMark x1="96800" y1="62049" x2="97600" y2="76281"/>
                        <a14:backgroundMark x1="82500" y1="63472" x2="85900" y2="66224"/>
                        <a14:backgroundMark x1="97100" y1="42030" x2="99800" y2="36338"/>
                        <a14:backgroundMark x1="99400" y1="35294" x2="99400" y2="32448"/>
                        <a14:backgroundMark x1="99600" y1="31689" x2="99600" y2="32638"/>
                        <a14:backgroundMark x1="99600" y1="31404" x2="99900" y2="30171"/>
                        <a14:backgroundMark x1="80900" y1="21252" x2="80800" y2="23245"/>
                        <a14:backgroundMark x1="80700" y1="23529" x2="80700" y2="24194"/>
                        <a14:backgroundMark x1="99200" y1="15275" x2="99700" y2="19165"/>
                        <a14:backgroundMark x1="99800" y1="19070" x2="99900" y2="20683"/>
                        <a14:backgroundMark x1="99900" y1="30171" x2="99900" y2="28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46" y="923081"/>
            <a:ext cx="3525999" cy="37164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59693" y="2653708"/>
            <a:ext cx="20457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9+7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318363" y="1670905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82254" y="3711788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986763" y="3854654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516575" y="1470203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ru-RU" sz="96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7717207" y="3039863"/>
            <a:ext cx="2111151" cy="1275454"/>
          </a:xfrm>
          <a:prstGeom prst="straightConnector1">
            <a:avLst/>
          </a:prstGeom>
          <a:ln w="762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3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33812" y="490840"/>
            <a:ext cx="8208196" cy="34691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sz="2000" b="1" dirty="0">
              <a:solidFill>
                <a:schemeClr val="bg1"/>
              </a:solidFill>
            </a:endParaRPr>
          </a:p>
          <a:p>
            <a:pPr algn="ctr"/>
            <a:endParaRPr lang="uk-UA" sz="2000" b="1" dirty="0">
              <a:solidFill>
                <a:schemeClr val="bg1"/>
              </a:solidFill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Каліграфічна хвилинка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323" r="58954" b="68145"/>
          <a:stretch/>
        </p:blipFill>
        <p:spPr>
          <a:xfrm>
            <a:off x="327804" y="1293963"/>
            <a:ext cx="11601257" cy="503756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41425" r="16950" b="31937"/>
          <a:stretch/>
        </p:blipFill>
        <p:spPr>
          <a:xfrm>
            <a:off x="2961702" y="1732319"/>
            <a:ext cx="6185203" cy="202547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75156" y="-681467"/>
            <a:ext cx="455016" cy="5676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92BA416-09A9-4EE9-93B0-FE06BB79CC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828358" y="-552772"/>
            <a:ext cx="312609" cy="28166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32129" y="-534080"/>
            <a:ext cx="302864" cy="27288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10" y="1281706"/>
            <a:ext cx="1709946" cy="134130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764429C-F8FC-485D-AEFF-E3BC1A2AA3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4873" y="1069118"/>
            <a:ext cx="4304481" cy="2208671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1056355" y="3757797"/>
            <a:ext cx="10144154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>
                <a:ln>
                  <a:solidFill>
                    <a:srgbClr val="2F3242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Записати парні числа першого та другого десятка.</a:t>
            </a:r>
            <a:endParaRPr lang="ru-RU" sz="4800" b="1" cap="none" spc="0" dirty="0">
              <a:ln>
                <a:solidFill>
                  <a:srgbClr val="2F3242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882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04.06.2021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33812" y="490840"/>
            <a:ext cx="8208196" cy="34691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sz="2000" b="1" dirty="0">
              <a:solidFill>
                <a:schemeClr val="bg1"/>
              </a:solidFill>
            </a:endParaRPr>
          </a:p>
          <a:p>
            <a:pPr algn="ctr"/>
            <a:endParaRPr lang="uk-UA" sz="2000" b="1" dirty="0">
              <a:solidFill>
                <a:schemeClr val="bg1"/>
              </a:solidFill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Каліграфічна хвилинка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lang="uk-UA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323" r="58954" b="68145"/>
          <a:stretch/>
        </p:blipFill>
        <p:spPr>
          <a:xfrm>
            <a:off x="327804" y="1293963"/>
            <a:ext cx="11601257" cy="503756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41425" r="16950" b="31937"/>
          <a:stretch/>
        </p:blipFill>
        <p:spPr>
          <a:xfrm>
            <a:off x="2961702" y="1732319"/>
            <a:ext cx="6185203" cy="202547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75156" y="-681467"/>
            <a:ext cx="455016" cy="5676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E716230-8E03-4B95-B600-E59172F545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730383" y="-510181"/>
            <a:ext cx="421206" cy="27650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92BA416-09A9-4EE9-93B0-FE06BB79CC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9828358" y="-552772"/>
            <a:ext cx="312609" cy="28166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987296F-E6CA-41D0-B248-3D75EFBA2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9232129" y="-534080"/>
            <a:ext cx="302864" cy="27288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10" y="1281706"/>
            <a:ext cx="1709946" cy="134130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43177" r="75920" b="42981"/>
          <a:stretch/>
        </p:blipFill>
        <p:spPr>
          <a:xfrm>
            <a:off x="913009" y="3432319"/>
            <a:ext cx="578163" cy="72129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7" t="42942" r="57232" b="43216"/>
          <a:stretch/>
        </p:blipFill>
        <p:spPr>
          <a:xfrm>
            <a:off x="1800164" y="3419592"/>
            <a:ext cx="578163" cy="72129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42985" r="85052" b="43173"/>
          <a:stretch/>
        </p:blipFill>
        <p:spPr>
          <a:xfrm>
            <a:off x="4453893" y="3424056"/>
            <a:ext cx="578163" cy="72129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4" t="43041" r="38865" b="43117"/>
          <a:stretch/>
        </p:blipFill>
        <p:spPr>
          <a:xfrm>
            <a:off x="2711584" y="3430473"/>
            <a:ext cx="578163" cy="72129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9" t="43000" r="75820" b="43158"/>
          <a:stretch/>
        </p:blipFill>
        <p:spPr>
          <a:xfrm>
            <a:off x="6251738" y="3419591"/>
            <a:ext cx="578163" cy="72129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5" t="42974" r="21574" b="43184"/>
          <a:stretch/>
        </p:blipFill>
        <p:spPr>
          <a:xfrm>
            <a:off x="3603088" y="3430473"/>
            <a:ext cx="578163" cy="72129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764429C-F8FC-485D-AEFF-E3BC1A2AA3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4873" y="1069118"/>
            <a:ext cx="4304481" cy="220867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9" t="43138" r="3370" b="43020"/>
          <a:stretch/>
        </p:blipFill>
        <p:spPr>
          <a:xfrm>
            <a:off x="4944369" y="3432318"/>
            <a:ext cx="578163" cy="72129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42985" r="85052" b="43173"/>
          <a:stretch/>
        </p:blipFill>
        <p:spPr>
          <a:xfrm>
            <a:off x="5786685" y="3430472"/>
            <a:ext cx="578163" cy="7212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4" t="42491" r="56925" b="43667"/>
          <a:stretch/>
        </p:blipFill>
        <p:spPr>
          <a:xfrm>
            <a:off x="7614627" y="3397149"/>
            <a:ext cx="578163" cy="72129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42985" r="85052" b="43173"/>
          <a:stretch/>
        </p:blipFill>
        <p:spPr>
          <a:xfrm>
            <a:off x="7125366" y="3430472"/>
            <a:ext cx="578163" cy="72129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9" t="43133" r="39150" b="43025"/>
          <a:stretch/>
        </p:blipFill>
        <p:spPr>
          <a:xfrm>
            <a:off x="1354013" y="4315105"/>
            <a:ext cx="578163" cy="72129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42985" r="85052" b="43173"/>
          <a:stretch/>
        </p:blipFill>
        <p:spPr>
          <a:xfrm>
            <a:off x="907580" y="4304852"/>
            <a:ext cx="578163" cy="72129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4" t="43118" r="21325" b="43040"/>
          <a:stretch/>
        </p:blipFill>
        <p:spPr>
          <a:xfrm>
            <a:off x="2737865" y="4315104"/>
            <a:ext cx="578163" cy="72129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42985" r="85052" b="43173"/>
          <a:stretch/>
        </p:blipFill>
        <p:spPr>
          <a:xfrm>
            <a:off x="2236000" y="4315104"/>
            <a:ext cx="578163" cy="72129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488414-50A0-48EF-A76A-DBD055F2F3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43177" r="75920" b="42981"/>
          <a:stretch/>
        </p:blipFill>
        <p:spPr>
          <a:xfrm>
            <a:off x="3579044" y="4304851"/>
            <a:ext cx="578163" cy="72129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436368B-EAF9-4D6B-84BC-F064B143FB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9" t="43138" r="3370" b="43020"/>
          <a:stretch/>
        </p:blipFill>
        <p:spPr>
          <a:xfrm>
            <a:off x="4080909" y="4310459"/>
            <a:ext cx="578163" cy="72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4275</TotalTime>
  <Words>1109</Words>
  <Application>Microsoft Office PowerPoint</Application>
  <PresentationFormat>Широкий екран</PresentationFormat>
  <Paragraphs>420</Paragraphs>
  <Slides>36</Slides>
  <Notes>3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Пользователь</cp:lastModifiedBy>
  <cp:revision>427</cp:revision>
  <dcterms:created xsi:type="dcterms:W3CDTF">2018-01-05T16:38:53Z</dcterms:created>
  <dcterms:modified xsi:type="dcterms:W3CDTF">2021-06-04T13:33:57Z</dcterms:modified>
</cp:coreProperties>
</file>