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2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ll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323042"/>
          </a:xfrm>
        </p:spPr>
        <p:txBody>
          <a:bodyPr>
            <a:normAutofit/>
          </a:bodyPr>
          <a:lstStyle/>
          <a:p>
            <a:r>
              <a:rPr lang="uk-UA" dirty="0" smtClean="0"/>
              <a:t>Виготовлення фартуха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Творчий проект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2200" y="5301208"/>
            <a:ext cx="891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  <a:cs typeface="Microsoft Uighur" pitchFamily="2" charset="-78"/>
              </a:rPr>
              <a:t>         </a:t>
            </a:r>
            <a:endParaRPr lang="uk-UA" sz="2800" b="1" dirty="0">
              <a:solidFill>
                <a:schemeClr val="tx2">
                  <a:lumMod val="50000"/>
                </a:schemeClr>
              </a:solidFill>
              <a:latin typeface="Monotype Corsiva" pitchFamily="66" charset="0"/>
              <a:cs typeface="Microsoft Uighur" pitchFamily="2" charset="-78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818112"/>
            <a:ext cx="3059832" cy="2039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340768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uk-UA" sz="2400" i="1" dirty="0" smtClean="0"/>
              <a:t>Тканина для виготовлення фартуха повинна відповідати наступним вимогам:</a:t>
            </a:r>
          </a:p>
          <a:p>
            <a:pPr lvl="1" algn="ctr"/>
            <a:endParaRPr lang="uk-UA" sz="2400" i="1" dirty="0" smtClean="0"/>
          </a:p>
          <a:p>
            <a:pPr lvl="1" algn="ctr"/>
            <a:r>
              <a:rPr lang="uk-UA" sz="2400" i="1" dirty="0" smtClean="0"/>
              <a:t>Гігієнічні - тканина повинна бути гладкою, не ворсистою (мало забруднюється і добре відпирається).</a:t>
            </a:r>
            <a:br>
              <a:rPr lang="uk-UA" sz="2400" i="1" dirty="0" smtClean="0"/>
            </a:br>
            <a:endParaRPr lang="uk-UA" sz="2400" i="1" dirty="0" smtClean="0"/>
          </a:p>
          <a:p>
            <a:pPr lvl="1" algn="ctr"/>
            <a:r>
              <a:rPr lang="uk-UA" sz="2400" i="1" dirty="0" smtClean="0"/>
              <a:t>Естетичні - тканина повинна бути світлих тонів, це більш гігієнічно і дає можливість застосування різних обробок, якщо ж тканина з малюнком, краще, щоб він був </a:t>
            </a:r>
            <a:r>
              <a:rPr lang="uk-UA" sz="2400" i="1" dirty="0" smtClean="0"/>
              <a:t>дрібним</a:t>
            </a:r>
            <a:endParaRPr lang="uk-UA" sz="2400" i="1" dirty="0" smtClean="0"/>
          </a:p>
          <a:p>
            <a:pPr lvl="1" algn="ctr"/>
            <a:r>
              <a:rPr lang="uk-UA" sz="2400" i="1" dirty="0" smtClean="0"/>
              <a:t>Фартухи можна шити з різних тканин: льону, шовку, з бавовняної тканини.</a:t>
            </a:r>
            <a:endParaRPr lang="uk-UA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332656"/>
            <a:ext cx="5912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Обрання тканини та колірної гамми</a:t>
            </a:r>
            <a:endParaRPr lang="uk-UA" sz="32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6288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800" i="1" dirty="0" err="1" smtClean="0"/>
              <a:t>Напівобхват</a:t>
            </a:r>
            <a:r>
              <a:rPr lang="uk-UA" sz="2800" i="1" dirty="0" smtClean="0"/>
              <a:t> грудей - 38 см</a:t>
            </a:r>
            <a:br>
              <a:rPr lang="uk-UA" sz="2800" i="1" dirty="0" smtClean="0"/>
            </a:br>
            <a:r>
              <a:rPr lang="uk-UA" sz="2800" i="1" dirty="0" err="1" smtClean="0"/>
              <a:t>Напівобхват</a:t>
            </a:r>
            <a:r>
              <a:rPr lang="uk-UA" sz="2800" i="1" dirty="0" smtClean="0"/>
              <a:t> талії 35 - см</a:t>
            </a:r>
            <a:br>
              <a:rPr lang="uk-UA" sz="2800" i="1" dirty="0" smtClean="0"/>
            </a:br>
            <a:r>
              <a:rPr lang="uk-UA" sz="2800" i="1" dirty="0" err="1" smtClean="0"/>
              <a:t>Напівобхват</a:t>
            </a:r>
            <a:r>
              <a:rPr lang="uk-UA" sz="2800" i="1" dirty="0" smtClean="0"/>
              <a:t> стегон - 40 см</a:t>
            </a:r>
            <a:br>
              <a:rPr lang="uk-UA" sz="2800" i="1" dirty="0" smtClean="0"/>
            </a:br>
            <a:r>
              <a:rPr lang="uk-UA" sz="2800" i="1" dirty="0" smtClean="0"/>
              <a:t>Довжина виробу - 56 см</a:t>
            </a:r>
            <a:endParaRPr lang="uk-UA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332656"/>
            <a:ext cx="32976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Зняття мірок</a:t>
            </a:r>
            <a:endParaRPr lang="uk-UA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6" name="Picture 10" descr="i (16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3962904"/>
            <a:ext cx="3771896" cy="2580771"/>
          </a:xfrm>
          <a:prstGeom prst="rect">
            <a:avLst/>
          </a:prstGeom>
          <a:noFill/>
        </p:spPr>
      </p:pic>
      <p:pic>
        <p:nvPicPr>
          <p:cNvPr id="7" name="Picture 9" descr="i (15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500042"/>
            <a:ext cx="3276600" cy="2943225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365104"/>
            <a:ext cx="7772400" cy="1362075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1142985"/>
            <a:ext cx="3712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/>
              <a:t>1.Розкладка викрійки на тканині, розкроювання</a:t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>2.Прокладання копіювальних стібків</a:t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>3.Обробка бретелей і кінців пояса</a:t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>4.Обробка зрізів фартуха</a:t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>5.З'єднання бретелей і пояси з фартухом</a:t>
            </a:r>
          </a:p>
          <a:p>
            <a:r>
              <a:rPr lang="uk-UA" sz="2400" i="1" dirty="0" smtClean="0"/>
              <a:t/>
            </a:r>
            <a:br>
              <a:rPr lang="uk-UA" sz="2400" i="1" dirty="0" smtClean="0"/>
            </a:br>
            <a:endParaRPr lang="uk-UA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61606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Технологічна послідовність</a:t>
            </a:r>
            <a:endParaRPr lang="uk-UA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4320481" cy="30963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0" y="3573463"/>
            <a:ext cx="3048000" cy="26177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2915816" y="260648"/>
            <a:ext cx="34628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Ціна фартуха</a:t>
            </a:r>
            <a:endParaRPr lang="uk-UA" sz="48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1" y="1500174"/>
            <a:ext cx="6246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Назва           ціна           кількість         сума</a:t>
            </a:r>
            <a:endParaRPr lang="uk-UA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2357430"/>
            <a:ext cx="6103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Тканина          20 грн.               2 м.                  40 грн.</a:t>
            </a:r>
          </a:p>
          <a:p>
            <a:r>
              <a:rPr lang="uk-UA" sz="2400" dirty="0" smtClean="0"/>
              <a:t>Нитки               3 грн.                 1 шт.                 3 грн.</a:t>
            </a:r>
            <a:endParaRPr lang="uk-UA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4143380"/>
            <a:ext cx="41764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i="1" dirty="0" smtClean="0"/>
              <a:t>Всього: 43 грн. + ручна робота = 60 грн.</a:t>
            </a:r>
            <a:endParaRPr lang="uk-UA" sz="2800" i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772400" cy="1362075"/>
          </a:xfrm>
        </p:spPr>
        <p:txBody>
          <a:bodyPr/>
          <a:lstStyle/>
          <a:p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Дякую за увагу!</a:t>
            </a:r>
            <a:endParaRPr lang="uk-UA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3717032"/>
            <a:ext cx="7772400" cy="1500187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0"/>
            <a:ext cx="20425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Вміст:</a:t>
            </a:r>
            <a:endParaRPr lang="uk-UA" sz="5400" b="1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772816"/>
            <a:ext cx="601895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3600" i="1" dirty="0" smtClean="0"/>
              <a:t>Історія фартуха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3600" i="1" dirty="0" smtClean="0"/>
              <a:t>Обладнання та матеріали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3600" i="1" dirty="0" smtClean="0"/>
              <a:t>Зняття мірок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3600" i="1" dirty="0" smtClean="0"/>
              <a:t>Технологічна послідовність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3600" i="1" dirty="0" smtClean="0"/>
              <a:t>Ціна виробу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38164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Історія фартуха починається з Давнього Єгипту</a:t>
            </a:r>
            <a:endParaRPr lang="uk-UA" sz="3600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4810" y="2143116"/>
            <a:ext cx="47314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err="1" smtClean="0"/>
              <a:t>Єгиптяни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користувалися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примітивним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драпіруванням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був</a:t>
            </a:r>
            <a:r>
              <a:rPr lang="ru-RU" sz="2400" i="1" dirty="0" smtClean="0"/>
              <a:t> шматок </a:t>
            </a:r>
            <a:r>
              <a:rPr lang="ru-RU" sz="2400" i="1" dirty="0" err="1" smtClean="0"/>
              <a:t>тканини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середня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частина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якого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зібрана</a:t>
            </a:r>
            <a:r>
              <a:rPr lang="ru-RU" sz="2400" i="1" dirty="0" smtClean="0"/>
              <a:t> в складки. Вона </a:t>
            </a:r>
            <a:r>
              <a:rPr lang="ru-RU" sz="2400" i="1" dirty="0" err="1" smtClean="0"/>
              <a:t>прикріплювалася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спереду</a:t>
            </a:r>
            <a:r>
              <a:rPr lang="ru-RU" sz="2400" i="1" dirty="0" smtClean="0"/>
              <a:t> до пояса (</a:t>
            </a:r>
            <a:r>
              <a:rPr lang="ru-RU" sz="2400" i="1" dirty="0" err="1" smtClean="0"/>
              <a:t>який</a:t>
            </a:r>
            <a:r>
              <a:rPr lang="ru-RU" sz="2400" i="1" dirty="0" smtClean="0"/>
              <a:t> представляв собою </a:t>
            </a:r>
            <a:r>
              <a:rPr lang="ru-RU" sz="2400" i="1" dirty="0" err="1" smtClean="0"/>
              <a:t>вузьку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смужку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шкіри</a:t>
            </a:r>
            <a:r>
              <a:rPr lang="ru-RU" sz="2400" i="1" dirty="0" smtClean="0"/>
              <a:t>).</a:t>
            </a:r>
            <a:endParaRPr lang="uk-UA" sz="2400" i="1" dirty="0"/>
          </a:p>
        </p:txBody>
      </p:sp>
      <p:pic>
        <p:nvPicPr>
          <p:cNvPr id="6" name="Содержимое 7" descr="фартук на боге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3096344" cy="602269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285860"/>
            <a:ext cx="46776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uk-UA" sz="2400" i="1" dirty="0" smtClean="0"/>
              <a:t>Фартухи знайомі чи не кожній людині. При роботі вони - надійні захисники від бруду. До того ж це гарна прикраса жіночого вбрання, а робочі фартухи входили в комплект професійного одягу.</a:t>
            </a:r>
          </a:p>
          <a:p>
            <a:pPr algn="ctr">
              <a:buFont typeface="Wingdings" pitchFamily="2" charset="2"/>
              <a:buChar char="v"/>
            </a:pPr>
            <a:r>
              <a:rPr lang="uk-UA" sz="2400" i="1" dirty="0" smtClean="0"/>
              <a:t>Фартух-це широко розповсюджена і майже не змінена частина одягу з давніх часів до наших днів.</a:t>
            </a:r>
            <a:endParaRPr lang="uk-UA" sz="2400" i="1" dirty="0"/>
          </a:p>
        </p:txBody>
      </p:sp>
      <p:pic>
        <p:nvPicPr>
          <p:cNvPr id="6" name="Picture 8" descr="19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77655"/>
            <a:ext cx="3168352" cy="48157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TextBox 6"/>
          <p:cNvSpPr txBox="1"/>
          <p:nvPr/>
        </p:nvSpPr>
        <p:spPr>
          <a:xfrm>
            <a:off x="827584" y="332656"/>
            <a:ext cx="26917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З історії</a:t>
            </a:r>
            <a:endParaRPr lang="uk-UA" sz="6000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476250"/>
            <a:ext cx="3636963" cy="57753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5076056" y="642918"/>
            <a:ext cx="34381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 smtClean="0"/>
              <a:t>У </a:t>
            </a:r>
            <a:r>
              <a:rPr lang="en-US" sz="2400" i="1" dirty="0" smtClean="0"/>
              <a:t>XVI </a:t>
            </a:r>
            <a:r>
              <a:rPr lang="uk-UA" sz="2400" i="1" dirty="0" smtClean="0"/>
              <a:t>ст. два фартуха становили спідницю. </a:t>
            </a:r>
            <a:br>
              <a:rPr lang="uk-UA" sz="2400" i="1" dirty="0" smtClean="0"/>
            </a:br>
            <a:r>
              <a:rPr lang="uk-UA" sz="2400" i="1" dirty="0" smtClean="0"/>
              <a:t>Він так само прикрашав дружин знаменитих городян. </a:t>
            </a:r>
            <a:br>
              <a:rPr lang="uk-UA" sz="2400" i="1" dirty="0" smtClean="0"/>
            </a:br>
            <a:r>
              <a:rPr lang="uk-UA" sz="2400" i="1" dirty="0" smtClean="0"/>
              <a:t/>
            </a:r>
            <a:br>
              <a:rPr lang="uk-UA" sz="2400" i="1" dirty="0" smtClean="0"/>
            </a:br>
            <a:r>
              <a:rPr lang="uk-UA" sz="2400" i="1" dirty="0" smtClean="0"/>
              <a:t>У Німеччині дружини бюргерів носили фартухи (білі або кольорові), іноді навіть подвійні (спереду і ззаду).</a:t>
            </a:r>
            <a:endParaRPr lang="uk-UA" sz="2400" i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3278708" cy="4789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er\Рабочий стол\фартук\передник на среднивековой кукл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620688"/>
            <a:ext cx="3262313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59632" y="332656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i="1" dirty="0" err="1" smtClean="0">
                <a:latin typeface="Monotype Corsiva" pitchFamily="66" charset="0"/>
              </a:rPr>
              <a:t>приклади</a:t>
            </a:r>
            <a:endParaRPr lang="uk-UA" sz="4000" i="1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620688"/>
            <a:ext cx="3995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err="1" smtClean="0"/>
              <a:t>Однак</a:t>
            </a:r>
            <a:r>
              <a:rPr lang="ru-RU" sz="2400" i="1" dirty="0" smtClean="0"/>
              <a:t> у </a:t>
            </a:r>
            <a:r>
              <a:rPr lang="ru-RU" sz="2400" i="1" dirty="0" err="1" smtClean="0"/>
              <a:t>наші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дні</a:t>
            </a:r>
            <a:r>
              <a:rPr lang="ru-RU" sz="2400" i="1" dirty="0" smtClean="0"/>
              <a:t> для </a:t>
            </a:r>
            <a:r>
              <a:rPr lang="ru-RU" sz="2400" i="1" dirty="0" err="1" smtClean="0"/>
              <a:t>захисту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шкідливих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виробничих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факторів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розробляється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новий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спеціальнаий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одяг</a:t>
            </a:r>
            <a:r>
              <a:rPr lang="ru-RU" sz="2400" i="1" dirty="0" smtClean="0"/>
              <a:t> -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халати</a:t>
            </a:r>
            <a:r>
              <a:rPr lang="ru-RU" sz="2400" i="1" dirty="0" smtClean="0"/>
              <a:t> та </a:t>
            </a:r>
            <a:r>
              <a:rPr lang="ru-RU" sz="2400" i="1" dirty="0" err="1" smtClean="0"/>
              <a:t>комбінезони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Зникає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фартух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</a:t>
            </a:r>
            <a:r>
              <a:rPr lang="ru-RU" sz="2400" i="1" dirty="0" smtClean="0"/>
              <a:t> гардеробу </a:t>
            </a:r>
            <a:r>
              <a:rPr lang="ru-RU" sz="2400" i="1" dirty="0" err="1" smtClean="0"/>
              <a:t>домогосподарок</a:t>
            </a:r>
            <a:r>
              <a:rPr lang="ru-RU" sz="2400" i="1" dirty="0" smtClean="0"/>
              <a:t>.</a:t>
            </a:r>
            <a:endParaRPr lang="uk-UA" sz="2400" i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60648"/>
            <a:ext cx="3476625" cy="3500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9" descr="i (2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861048"/>
            <a:ext cx="26670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5" descr="i (20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005063"/>
            <a:ext cx="2442026" cy="26739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332656"/>
            <a:ext cx="5466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Для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роботи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мен</a:t>
            </a:r>
            <a:r>
              <a:rPr lang="uk-UA" sz="36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і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знадобились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:</a:t>
            </a:r>
            <a:endParaRPr lang="uk-UA" sz="3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19200"/>
            <a:ext cx="2514600" cy="1641475"/>
          </a:xfrm>
          <a:prstGeom prst="rect">
            <a:avLst/>
          </a:prstGeom>
          <a:noFill/>
        </p:spPr>
      </p:pic>
      <p:pic>
        <p:nvPicPr>
          <p:cNvPr id="6" name="Picture 25" descr="машин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219200"/>
            <a:ext cx="2209800" cy="2209800"/>
          </a:xfrm>
          <a:prstGeom prst="rect">
            <a:avLst/>
          </a:prstGeom>
          <a:noFill/>
        </p:spPr>
      </p:pic>
      <p:pic>
        <p:nvPicPr>
          <p:cNvPr id="7" name="Picture 26" descr="Biflek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1143000"/>
            <a:ext cx="2609850" cy="1738313"/>
          </a:xfrm>
          <a:prstGeom prst="rect">
            <a:avLst/>
          </a:prstGeom>
          <a:noFill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724400"/>
            <a:ext cx="2895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7" descr="5-fartuk-gotov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5200" y="4191000"/>
            <a:ext cx="2063750" cy="2362200"/>
          </a:xfrm>
          <a:prstGeom prst="rect">
            <a:avLst/>
          </a:prstGeom>
          <a:noFill/>
        </p:spPr>
      </p:pic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2200" y="4343400"/>
            <a:ext cx="297180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5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3071810"/>
            <a:ext cx="1706563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4067944" cy="319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971600" y="3857628"/>
            <a:ext cx="29574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Підбираємо тканину потрібного забарвлення</a:t>
            </a:r>
            <a:endParaRPr lang="uk-UA" sz="2800" b="1" i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75</TotalTime>
  <Words>263</Words>
  <Application>Microsoft Office PowerPoint</Application>
  <PresentationFormat>Экран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Виготовлення фартуха</vt:lpstr>
      <vt:lpstr>Слайд 2</vt:lpstr>
      <vt:lpstr> </vt:lpstr>
      <vt:lpstr>  </vt:lpstr>
      <vt:lpstr> </vt:lpstr>
      <vt:lpstr> </vt:lpstr>
      <vt:lpstr> </vt:lpstr>
      <vt:lpstr> </vt:lpstr>
      <vt:lpstr> </vt:lpstr>
      <vt:lpstr> </vt:lpstr>
      <vt:lpstr>  </vt:lpstr>
      <vt:lpstr> </vt:lpstr>
      <vt:lpstr>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Виготовлення фартуха</dc:title>
  <dc:creator>Марина</dc:creator>
  <cp:lastModifiedBy>  м</cp:lastModifiedBy>
  <cp:revision>12</cp:revision>
  <dcterms:created xsi:type="dcterms:W3CDTF">2014-05-18T19:34:13Z</dcterms:created>
  <dcterms:modified xsi:type="dcterms:W3CDTF">2020-11-16T13:46:48Z</dcterms:modified>
</cp:coreProperties>
</file>