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24"/>
  </p:notesMasterIdLst>
  <p:sldIdLst>
    <p:sldId id="256" r:id="rId4"/>
    <p:sldId id="281" r:id="rId5"/>
    <p:sldId id="283" r:id="rId6"/>
    <p:sldId id="285" r:id="rId7"/>
    <p:sldId id="284" r:id="rId8"/>
    <p:sldId id="294" r:id="rId9"/>
    <p:sldId id="295" r:id="rId10"/>
    <p:sldId id="277" r:id="rId11"/>
    <p:sldId id="293" r:id="rId12"/>
    <p:sldId id="296" r:id="rId13"/>
    <p:sldId id="297" r:id="rId14"/>
    <p:sldId id="298" r:id="rId15"/>
    <p:sldId id="265" r:id="rId16"/>
    <p:sldId id="287" r:id="rId17"/>
    <p:sldId id="266" r:id="rId18"/>
    <p:sldId id="279" r:id="rId19"/>
    <p:sldId id="286" r:id="rId20"/>
    <p:sldId id="280" r:id="rId21"/>
    <p:sldId id="274" r:id="rId22"/>
    <p:sldId id="272" r:id="rId23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F5F9"/>
    <a:srgbClr val="AAD5F2"/>
    <a:srgbClr val="99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3" autoAdjust="0"/>
    <p:restoredTop sz="94660"/>
  </p:normalViewPr>
  <p:slideViewPr>
    <p:cSldViewPr>
      <p:cViewPr varScale="1">
        <p:scale>
          <a:sx n="82" d="100"/>
          <a:sy n="82" d="100"/>
        </p:scale>
        <p:origin x="136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2DE6C4-8FD5-4828-8B1B-D6DBD1979FF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898238-2907-4462-B93C-80A62CA0ED20}">
      <dgm:prSet/>
      <dgm:spPr>
        <a:solidFill>
          <a:srgbClr val="00B0F0"/>
        </a:solidFill>
      </dgm:spPr>
      <dgm:t>
        <a:bodyPr/>
        <a:lstStyle/>
        <a:p>
          <a:pPr rtl="0"/>
          <a:r>
            <a:rPr kumimoji="1" lang="uk-UA" dirty="0">
              <a:latin typeface="Cambria" pitchFamily="18" charset="0"/>
            </a:rPr>
            <a:t>План уроку</a:t>
          </a:r>
          <a:r>
            <a:rPr kumimoji="1" lang="uk-UA" dirty="0"/>
            <a:t>:</a:t>
          </a:r>
          <a:endParaRPr lang="ru-RU" dirty="0"/>
        </a:p>
      </dgm:t>
    </dgm:pt>
    <dgm:pt modelId="{C4B8E9C6-27E4-4A2F-AC52-8F5176055901}" type="parTrans" cxnId="{E98EEA95-7827-4588-9C81-29213C746275}">
      <dgm:prSet/>
      <dgm:spPr/>
      <dgm:t>
        <a:bodyPr/>
        <a:lstStyle/>
        <a:p>
          <a:endParaRPr lang="ru-RU"/>
        </a:p>
      </dgm:t>
    </dgm:pt>
    <dgm:pt modelId="{FF42B65A-543F-44A7-833B-36F43FADBC9D}" type="sibTrans" cxnId="{E98EEA95-7827-4588-9C81-29213C746275}">
      <dgm:prSet/>
      <dgm:spPr/>
      <dgm:t>
        <a:bodyPr/>
        <a:lstStyle/>
        <a:p>
          <a:endParaRPr lang="ru-RU"/>
        </a:p>
      </dgm:t>
    </dgm:pt>
    <dgm:pt modelId="{25236D9F-11AB-4D7D-827C-16215CE558ED}">
      <dgm:prSet/>
      <dgm:spPr/>
      <dgm:t>
        <a:bodyPr/>
        <a:lstStyle/>
        <a:p>
          <a:pPr rtl="0"/>
          <a:r>
            <a:rPr kumimoji="1" lang="uk-UA" dirty="0">
              <a:solidFill>
                <a:srgbClr val="0070C0"/>
              </a:solidFill>
              <a:latin typeface="Cambria" pitchFamily="18" charset="0"/>
            </a:rPr>
            <a:t>Вода – це джерело життя.</a:t>
          </a:r>
          <a:endParaRPr lang="ru-RU" dirty="0">
            <a:solidFill>
              <a:srgbClr val="0070C0"/>
            </a:solidFill>
            <a:latin typeface="Cambria" pitchFamily="18" charset="0"/>
          </a:endParaRPr>
        </a:p>
      </dgm:t>
    </dgm:pt>
    <dgm:pt modelId="{D631DF9F-4223-44BF-B2C0-6078AA26C5CD}" type="parTrans" cxnId="{02AED38E-988E-42E5-A6BB-22C994899C44}">
      <dgm:prSet/>
      <dgm:spPr/>
      <dgm:t>
        <a:bodyPr/>
        <a:lstStyle/>
        <a:p>
          <a:endParaRPr lang="ru-RU"/>
        </a:p>
      </dgm:t>
    </dgm:pt>
    <dgm:pt modelId="{F8875D93-4CD6-49B0-8123-DFF0B19B0CA9}" type="sibTrans" cxnId="{02AED38E-988E-42E5-A6BB-22C994899C44}">
      <dgm:prSet/>
      <dgm:spPr/>
      <dgm:t>
        <a:bodyPr/>
        <a:lstStyle/>
        <a:p>
          <a:endParaRPr lang="ru-RU"/>
        </a:p>
      </dgm:t>
    </dgm:pt>
    <dgm:pt modelId="{0F77AE5D-B7CF-40BA-89B9-CD8AD6407C2A}">
      <dgm:prSet/>
      <dgm:spPr/>
      <dgm:t>
        <a:bodyPr/>
        <a:lstStyle/>
        <a:p>
          <a:pPr rtl="0"/>
          <a:r>
            <a:rPr kumimoji="1" lang="uk-UA" dirty="0">
              <a:solidFill>
                <a:srgbClr val="0070C0"/>
              </a:solidFill>
              <a:latin typeface="Cambria" pitchFamily="18" charset="0"/>
            </a:rPr>
            <a:t>Властивості води.</a:t>
          </a:r>
          <a:endParaRPr lang="ru-RU" dirty="0">
            <a:solidFill>
              <a:srgbClr val="0070C0"/>
            </a:solidFill>
            <a:latin typeface="Cambria" pitchFamily="18" charset="0"/>
          </a:endParaRPr>
        </a:p>
      </dgm:t>
    </dgm:pt>
    <dgm:pt modelId="{8DED516B-B450-41A3-A3D0-7F14A35D8DE6}" type="parTrans" cxnId="{13D5817B-7995-480B-9F88-093D9FC6C41B}">
      <dgm:prSet/>
      <dgm:spPr/>
      <dgm:t>
        <a:bodyPr/>
        <a:lstStyle/>
        <a:p>
          <a:endParaRPr lang="ru-RU"/>
        </a:p>
      </dgm:t>
    </dgm:pt>
    <dgm:pt modelId="{D8711CD1-6C09-4471-8DF3-C1C5E5CD4302}" type="sibTrans" cxnId="{13D5817B-7995-480B-9F88-093D9FC6C41B}">
      <dgm:prSet/>
      <dgm:spPr/>
      <dgm:t>
        <a:bodyPr/>
        <a:lstStyle/>
        <a:p>
          <a:endParaRPr lang="ru-RU"/>
        </a:p>
      </dgm:t>
    </dgm:pt>
    <dgm:pt modelId="{E4DABBAA-2C54-427A-8B49-C13F6B8615B3}">
      <dgm:prSet/>
      <dgm:spPr/>
      <dgm:t>
        <a:bodyPr/>
        <a:lstStyle/>
        <a:p>
          <a:pPr rtl="0"/>
          <a:r>
            <a:rPr kumimoji="1" lang="uk-UA" dirty="0">
              <a:solidFill>
                <a:srgbClr val="0070C0"/>
              </a:solidFill>
              <a:latin typeface="Cambria" pitchFamily="18" charset="0"/>
            </a:rPr>
            <a:t>Агрегатні стани води.</a:t>
          </a:r>
          <a:endParaRPr lang="ru-RU" dirty="0">
            <a:solidFill>
              <a:srgbClr val="0070C0"/>
            </a:solidFill>
            <a:latin typeface="Cambria" pitchFamily="18" charset="0"/>
          </a:endParaRPr>
        </a:p>
      </dgm:t>
    </dgm:pt>
    <dgm:pt modelId="{0BB98447-4D53-4B33-AB03-61A3931AFFB2}" type="parTrans" cxnId="{5B27D2EB-08F0-4023-9330-E02F7789A451}">
      <dgm:prSet/>
      <dgm:spPr/>
      <dgm:t>
        <a:bodyPr/>
        <a:lstStyle/>
        <a:p>
          <a:endParaRPr lang="ru-RU"/>
        </a:p>
      </dgm:t>
    </dgm:pt>
    <dgm:pt modelId="{D7493BEC-5ADA-489B-A183-E82AADB73994}" type="sibTrans" cxnId="{5B27D2EB-08F0-4023-9330-E02F7789A451}">
      <dgm:prSet/>
      <dgm:spPr/>
      <dgm:t>
        <a:bodyPr/>
        <a:lstStyle/>
        <a:p>
          <a:endParaRPr lang="ru-RU"/>
        </a:p>
      </dgm:t>
    </dgm:pt>
    <dgm:pt modelId="{CA5B2B64-03C4-4500-85A3-57FDF901C14D}">
      <dgm:prSet/>
      <dgm:spPr/>
      <dgm:t>
        <a:bodyPr/>
        <a:lstStyle/>
        <a:p>
          <a:pPr rtl="0"/>
          <a:r>
            <a:rPr kumimoji="1" lang="uk-UA" dirty="0" err="1">
              <a:solidFill>
                <a:srgbClr val="0070C0"/>
              </a:solidFill>
              <a:latin typeface="Cambria" pitchFamily="18" charset="0"/>
            </a:rPr>
            <a:t>Колообіг</a:t>
          </a:r>
          <a:r>
            <a:rPr kumimoji="1" lang="uk-UA" dirty="0">
              <a:solidFill>
                <a:srgbClr val="0070C0"/>
              </a:solidFill>
              <a:latin typeface="Cambria" pitchFamily="18" charset="0"/>
            </a:rPr>
            <a:t> води в природі.</a:t>
          </a:r>
          <a:endParaRPr lang="ru-RU" dirty="0">
            <a:solidFill>
              <a:srgbClr val="0070C0"/>
            </a:solidFill>
            <a:latin typeface="Cambria" pitchFamily="18" charset="0"/>
          </a:endParaRPr>
        </a:p>
      </dgm:t>
    </dgm:pt>
    <dgm:pt modelId="{F25BEA6D-D215-4C4F-8BEA-856E095C3081}" type="parTrans" cxnId="{F5FFFBFE-A399-4455-8DAA-05DA39867764}">
      <dgm:prSet/>
      <dgm:spPr/>
      <dgm:t>
        <a:bodyPr/>
        <a:lstStyle/>
        <a:p>
          <a:endParaRPr lang="ru-RU"/>
        </a:p>
      </dgm:t>
    </dgm:pt>
    <dgm:pt modelId="{72A08CD5-01F5-483F-B1BB-93D4DE143E79}" type="sibTrans" cxnId="{F5FFFBFE-A399-4455-8DAA-05DA39867764}">
      <dgm:prSet/>
      <dgm:spPr/>
      <dgm:t>
        <a:bodyPr/>
        <a:lstStyle/>
        <a:p>
          <a:endParaRPr lang="ru-RU"/>
        </a:p>
      </dgm:t>
    </dgm:pt>
    <dgm:pt modelId="{59958465-8D93-4E77-AD47-9D12F11D3660}" type="pres">
      <dgm:prSet presAssocID="{DE2DE6C4-8FD5-4828-8B1B-D6DBD1979FF8}" presName="linear" presStyleCnt="0">
        <dgm:presLayoutVars>
          <dgm:dir/>
          <dgm:animLvl val="lvl"/>
          <dgm:resizeHandles val="exact"/>
        </dgm:presLayoutVars>
      </dgm:prSet>
      <dgm:spPr/>
    </dgm:pt>
    <dgm:pt modelId="{7D5DE924-D3C5-4523-B337-E8AB5DB4B124}" type="pres">
      <dgm:prSet presAssocID="{4D898238-2907-4462-B93C-80A62CA0ED20}" presName="parentLin" presStyleCnt="0"/>
      <dgm:spPr/>
    </dgm:pt>
    <dgm:pt modelId="{82D3AF6C-F301-4107-9952-F069FC926ADE}" type="pres">
      <dgm:prSet presAssocID="{4D898238-2907-4462-B93C-80A62CA0ED20}" presName="parentLeftMargin" presStyleLbl="node1" presStyleIdx="0" presStyleCnt="1"/>
      <dgm:spPr/>
    </dgm:pt>
    <dgm:pt modelId="{085DE4E8-A3F1-43B3-A954-075701D677E3}" type="pres">
      <dgm:prSet presAssocID="{4D898238-2907-4462-B93C-80A62CA0ED20}" presName="parentText" presStyleLbl="node1" presStyleIdx="0" presStyleCnt="1" custLinFactNeighborX="-38462" custLinFactNeighborY="-37778">
        <dgm:presLayoutVars>
          <dgm:chMax val="0"/>
          <dgm:bulletEnabled val="1"/>
        </dgm:presLayoutVars>
      </dgm:prSet>
      <dgm:spPr/>
    </dgm:pt>
    <dgm:pt modelId="{9263CECD-0726-47E3-BBC8-F5C3A443148B}" type="pres">
      <dgm:prSet presAssocID="{4D898238-2907-4462-B93C-80A62CA0ED20}" presName="negativeSpace" presStyleCnt="0"/>
      <dgm:spPr/>
    </dgm:pt>
    <dgm:pt modelId="{C0E3CD45-2FB7-449E-A6EC-5DDD080CF4DD}" type="pres">
      <dgm:prSet presAssocID="{4D898238-2907-4462-B93C-80A62CA0ED20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A6082605-1FE5-4411-997C-C89C7963BA00}" type="presOf" srcId="{25236D9F-11AB-4D7D-827C-16215CE558ED}" destId="{C0E3CD45-2FB7-449E-A6EC-5DDD080CF4DD}" srcOrd="0" destOrd="0" presId="urn:microsoft.com/office/officeart/2005/8/layout/list1"/>
    <dgm:cxn modelId="{C264521C-FDFC-4EEA-8F9E-9CCAC9EB49CC}" type="presOf" srcId="{CA5B2B64-03C4-4500-85A3-57FDF901C14D}" destId="{C0E3CD45-2FB7-449E-A6EC-5DDD080CF4DD}" srcOrd="0" destOrd="3" presId="urn:microsoft.com/office/officeart/2005/8/layout/list1"/>
    <dgm:cxn modelId="{19CAC62F-D1F3-4D7E-B57F-94344925024E}" type="presOf" srcId="{4D898238-2907-4462-B93C-80A62CA0ED20}" destId="{085DE4E8-A3F1-43B3-A954-075701D677E3}" srcOrd="1" destOrd="0" presId="urn:microsoft.com/office/officeart/2005/8/layout/list1"/>
    <dgm:cxn modelId="{9FA6296E-6DF5-40E4-80EE-EFF1DF3FBFA1}" type="presOf" srcId="{E4DABBAA-2C54-427A-8B49-C13F6B8615B3}" destId="{C0E3CD45-2FB7-449E-A6EC-5DDD080CF4DD}" srcOrd="0" destOrd="2" presId="urn:microsoft.com/office/officeart/2005/8/layout/list1"/>
    <dgm:cxn modelId="{13D5817B-7995-480B-9F88-093D9FC6C41B}" srcId="{4D898238-2907-4462-B93C-80A62CA0ED20}" destId="{0F77AE5D-B7CF-40BA-89B9-CD8AD6407C2A}" srcOrd="1" destOrd="0" parTransId="{8DED516B-B450-41A3-A3D0-7F14A35D8DE6}" sibTransId="{D8711CD1-6C09-4471-8DF3-C1C5E5CD4302}"/>
    <dgm:cxn modelId="{A5AF5883-89D8-44B5-8523-40BA68FD1852}" type="presOf" srcId="{0F77AE5D-B7CF-40BA-89B9-CD8AD6407C2A}" destId="{C0E3CD45-2FB7-449E-A6EC-5DDD080CF4DD}" srcOrd="0" destOrd="1" presId="urn:microsoft.com/office/officeart/2005/8/layout/list1"/>
    <dgm:cxn modelId="{02AED38E-988E-42E5-A6BB-22C994899C44}" srcId="{4D898238-2907-4462-B93C-80A62CA0ED20}" destId="{25236D9F-11AB-4D7D-827C-16215CE558ED}" srcOrd="0" destOrd="0" parTransId="{D631DF9F-4223-44BF-B2C0-6078AA26C5CD}" sibTransId="{F8875D93-4CD6-49B0-8123-DFF0B19B0CA9}"/>
    <dgm:cxn modelId="{ABA12892-98F9-4C59-A799-3FA31CD83B3F}" type="presOf" srcId="{4D898238-2907-4462-B93C-80A62CA0ED20}" destId="{82D3AF6C-F301-4107-9952-F069FC926ADE}" srcOrd="0" destOrd="0" presId="urn:microsoft.com/office/officeart/2005/8/layout/list1"/>
    <dgm:cxn modelId="{E98EEA95-7827-4588-9C81-29213C746275}" srcId="{DE2DE6C4-8FD5-4828-8B1B-D6DBD1979FF8}" destId="{4D898238-2907-4462-B93C-80A62CA0ED20}" srcOrd="0" destOrd="0" parTransId="{C4B8E9C6-27E4-4A2F-AC52-8F5176055901}" sibTransId="{FF42B65A-543F-44A7-833B-36F43FADBC9D}"/>
    <dgm:cxn modelId="{4C9C54A1-6C69-4BAC-BBCD-8FB7BF8523C4}" type="presOf" srcId="{DE2DE6C4-8FD5-4828-8B1B-D6DBD1979FF8}" destId="{59958465-8D93-4E77-AD47-9D12F11D3660}" srcOrd="0" destOrd="0" presId="urn:microsoft.com/office/officeart/2005/8/layout/list1"/>
    <dgm:cxn modelId="{5B27D2EB-08F0-4023-9330-E02F7789A451}" srcId="{4D898238-2907-4462-B93C-80A62CA0ED20}" destId="{E4DABBAA-2C54-427A-8B49-C13F6B8615B3}" srcOrd="2" destOrd="0" parTransId="{0BB98447-4D53-4B33-AB03-61A3931AFFB2}" sibTransId="{D7493BEC-5ADA-489B-A183-E82AADB73994}"/>
    <dgm:cxn modelId="{F5FFFBFE-A399-4455-8DAA-05DA39867764}" srcId="{4D898238-2907-4462-B93C-80A62CA0ED20}" destId="{CA5B2B64-03C4-4500-85A3-57FDF901C14D}" srcOrd="3" destOrd="0" parTransId="{F25BEA6D-D215-4C4F-8BEA-856E095C3081}" sibTransId="{72A08CD5-01F5-483F-B1BB-93D4DE143E79}"/>
    <dgm:cxn modelId="{25B609B0-6287-4D85-9B69-A2EA3EE4C310}" type="presParOf" srcId="{59958465-8D93-4E77-AD47-9D12F11D3660}" destId="{7D5DE924-D3C5-4523-B337-E8AB5DB4B124}" srcOrd="0" destOrd="0" presId="urn:microsoft.com/office/officeart/2005/8/layout/list1"/>
    <dgm:cxn modelId="{097D1131-B292-4456-87D5-01235E6E8CBF}" type="presParOf" srcId="{7D5DE924-D3C5-4523-B337-E8AB5DB4B124}" destId="{82D3AF6C-F301-4107-9952-F069FC926ADE}" srcOrd="0" destOrd="0" presId="urn:microsoft.com/office/officeart/2005/8/layout/list1"/>
    <dgm:cxn modelId="{88108C39-8A69-455B-8FE4-47EDAEAD2116}" type="presParOf" srcId="{7D5DE924-D3C5-4523-B337-E8AB5DB4B124}" destId="{085DE4E8-A3F1-43B3-A954-075701D677E3}" srcOrd="1" destOrd="0" presId="urn:microsoft.com/office/officeart/2005/8/layout/list1"/>
    <dgm:cxn modelId="{BEC859DA-F622-4BF0-9C8B-D5E0F4EA37D4}" type="presParOf" srcId="{59958465-8D93-4E77-AD47-9D12F11D3660}" destId="{9263CECD-0726-47E3-BBC8-F5C3A443148B}" srcOrd="1" destOrd="0" presId="urn:microsoft.com/office/officeart/2005/8/layout/list1"/>
    <dgm:cxn modelId="{F73D0711-A0E6-4F85-ADFE-A2E418B9877A}" type="presParOf" srcId="{59958465-8D93-4E77-AD47-9D12F11D3660}" destId="{C0E3CD45-2FB7-449E-A6EC-5DDD080CF4D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B7D154-0C80-4E0B-BDC1-D337E97B18BA}" type="doc">
      <dgm:prSet loTypeId="urn:microsoft.com/office/officeart/2005/8/layout/vList3#1" loCatId="list" qsTypeId="urn:microsoft.com/office/officeart/2005/8/quickstyle/3d1" qsCatId="3D" csTypeId="urn:microsoft.com/office/officeart/2005/8/colors/colorful2" csCatId="colorful" phldr="1"/>
      <dgm:spPr/>
    </dgm:pt>
    <dgm:pt modelId="{A4D5C8E0-445A-4142-912E-22E6773B4494}">
      <dgm:prSet phldrT="[Текст]"/>
      <dgm:spPr/>
      <dgm:t>
        <a:bodyPr/>
        <a:lstStyle/>
        <a:p>
          <a:pPr algn="ctr"/>
          <a:r>
            <a:rPr lang="uk-UA" dirty="0"/>
            <a:t>Безбарвна</a:t>
          </a:r>
          <a:endParaRPr lang="ru-RU" dirty="0"/>
        </a:p>
      </dgm:t>
    </dgm:pt>
    <dgm:pt modelId="{EB3EFDE2-8713-4F7D-B1C8-68E270607CCE}" type="parTrans" cxnId="{8BA9CED7-82EE-4E26-8698-E1AA32989192}">
      <dgm:prSet/>
      <dgm:spPr/>
      <dgm:t>
        <a:bodyPr/>
        <a:lstStyle/>
        <a:p>
          <a:endParaRPr lang="ru-RU"/>
        </a:p>
      </dgm:t>
    </dgm:pt>
    <dgm:pt modelId="{7CDB3F3B-C22C-4080-98D1-677759429196}" type="sibTrans" cxnId="{8BA9CED7-82EE-4E26-8698-E1AA32989192}">
      <dgm:prSet/>
      <dgm:spPr/>
      <dgm:t>
        <a:bodyPr/>
        <a:lstStyle/>
        <a:p>
          <a:endParaRPr lang="ru-RU"/>
        </a:p>
      </dgm:t>
    </dgm:pt>
    <dgm:pt modelId="{54E7C8D4-D842-42E6-91A8-24C56F11EF8A}">
      <dgm:prSet phldrT="[Текст]"/>
      <dgm:spPr/>
      <dgm:t>
        <a:bodyPr/>
        <a:lstStyle/>
        <a:p>
          <a:r>
            <a:rPr lang="uk-UA" dirty="0"/>
            <a:t>Без власної форми</a:t>
          </a:r>
          <a:endParaRPr lang="ru-RU" dirty="0"/>
        </a:p>
      </dgm:t>
    </dgm:pt>
    <dgm:pt modelId="{E1531D55-CD59-4D79-92B9-2BC85C4185BF}" type="parTrans" cxnId="{675D3820-2470-4A63-8ABE-0A99216C7A5A}">
      <dgm:prSet/>
      <dgm:spPr/>
      <dgm:t>
        <a:bodyPr/>
        <a:lstStyle/>
        <a:p>
          <a:endParaRPr lang="ru-RU"/>
        </a:p>
      </dgm:t>
    </dgm:pt>
    <dgm:pt modelId="{90EA13B4-4D27-4116-B316-188CB6ECB58C}" type="sibTrans" cxnId="{675D3820-2470-4A63-8ABE-0A99216C7A5A}">
      <dgm:prSet/>
      <dgm:spPr/>
      <dgm:t>
        <a:bodyPr/>
        <a:lstStyle/>
        <a:p>
          <a:endParaRPr lang="ru-RU"/>
        </a:p>
      </dgm:t>
    </dgm:pt>
    <dgm:pt modelId="{7F3142B7-FAB9-4CEB-985F-E38D857883CE}">
      <dgm:prSet phldrT="[Текст]"/>
      <dgm:spPr/>
      <dgm:t>
        <a:bodyPr/>
        <a:lstStyle/>
        <a:p>
          <a:r>
            <a:rPr lang="uk-UA" dirty="0"/>
            <a:t>Без запаху</a:t>
          </a:r>
          <a:endParaRPr lang="ru-RU" dirty="0"/>
        </a:p>
      </dgm:t>
    </dgm:pt>
    <dgm:pt modelId="{B96CA4C9-8869-453C-B10D-968EDA2D573E}" type="parTrans" cxnId="{32594295-7E5F-4770-9932-DA419C59D8D3}">
      <dgm:prSet/>
      <dgm:spPr/>
      <dgm:t>
        <a:bodyPr/>
        <a:lstStyle/>
        <a:p>
          <a:endParaRPr lang="ru-RU"/>
        </a:p>
      </dgm:t>
    </dgm:pt>
    <dgm:pt modelId="{49B8C334-C167-494B-AA42-969919F1430A}" type="sibTrans" cxnId="{32594295-7E5F-4770-9932-DA419C59D8D3}">
      <dgm:prSet/>
      <dgm:spPr/>
      <dgm:t>
        <a:bodyPr/>
        <a:lstStyle/>
        <a:p>
          <a:endParaRPr lang="ru-RU"/>
        </a:p>
      </dgm:t>
    </dgm:pt>
    <dgm:pt modelId="{89EB0C48-206B-43AF-9328-7A44E3283436}">
      <dgm:prSet phldrT="[Текст]"/>
      <dgm:spPr>
        <a:solidFill>
          <a:srgbClr val="92D050"/>
        </a:solidFill>
      </dgm:spPr>
      <dgm:t>
        <a:bodyPr/>
        <a:lstStyle/>
        <a:p>
          <a:r>
            <a:rPr lang="uk-UA" dirty="0">
              <a:solidFill>
                <a:srgbClr val="002060"/>
              </a:solidFill>
            </a:rPr>
            <a:t>Здатна змінювати агрегатні стани</a:t>
          </a:r>
          <a:endParaRPr lang="ru-RU" dirty="0">
            <a:solidFill>
              <a:srgbClr val="002060"/>
            </a:solidFill>
          </a:endParaRPr>
        </a:p>
      </dgm:t>
    </dgm:pt>
    <dgm:pt modelId="{DEF612A6-8A30-4FBD-A109-4A822DE4D189}" type="parTrans" cxnId="{56845303-4176-4057-9B57-35AAE11AC693}">
      <dgm:prSet/>
      <dgm:spPr/>
      <dgm:t>
        <a:bodyPr/>
        <a:lstStyle/>
        <a:p>
          <a:endParaRPr lang="ru-RU"/>
        </a:p>
      </dgm:t>
    </dgm:pt>
    <dgm:pt modelId="{D3B424EF-D7A6-4F4F-8E79-D07946FC921E}" type="sibTrans" cxnId="{56845303-4176-4057-9B57-35AAE11AC693}">
      <dgm:prSet/>
      <dgm:spPr/>
      <dgm:t>
        <a:bodyPr/>
        <a:lstStyle/>
        <a:p>
          <a:endParaRPr lang="ru-RU"/>
        </a:p>
      </dgm:t>
    </dgm:pt>
    <dgm:pt modelId="{9BEBB8E3-FD80-481E-B3F5-A94D661B4F95}">
      <dgm:prSet phldrT="[Текст]"/>
      <dgm:spPr/>
      <dgm:t>
        <a:bodyPr/>
        <a:lstStyle/>
        <a:p>
          <a:r>
            <a:rPr lang="uk-UA" dirty="0"/>
            <a:t>Прозора</a:t>
          </a:r>
          <a:endParaRPr lang="ru-RU" dirty="0"/>
        </a:p>
      </dgm:t>
    </dgm:pt>
    <dgm:pt modelId="{ACAB32F0-46C3-4D29-9399-7C841395FC97}" type="parTrans" cxnId="{451A54BD-4B04-42D9-937F-136138AB078B}">
      <dgm:prSet/>
      <dgm:spPr/>
      <dgm:t>
        <a:bodyPr/>
        <a:lstStyle/>
        <a:p>
          <a:endParaRPr lang="ru-RU"/>
        </a:p>
      </dgm:t>
    </dgm:pt>
    <dgm:pt modelId="{88FDF403-3DA0-4417-BF0C-34934C181510}" type="sibTrans" cxnId="{451A54BD-4B04-42D9-937F-136138AB078B}">
      <dgm:prSet/>
      <dgm:spPr/>
      <dgm:t>
        <a:bodyPr/>
        <a:lstStyle/>
        <a:p>
          <a:endParaRPr lang="ru-RU"/>
        </a:p>
      </dgm:t>
    </dgm:pt>
    <dgm:pt modelId="{EB17C001-F15B-4D64-8EBF-675BB5A966DE}">
      <dgm:prSet phldrT="[Текст]"/>
      <dgm:spPr/>
      <dgm:t>
        <a:bodyPr/>
        <a:lstStyle/>
        <a:p>
          <a:r>
            <a:rPr lang="uk-UA" dirty="0"/>
            <a:t>Вода - розчинник</a:t>
          </a:r>
          <a:endParaRPr lang="ru-RU" dirty="0"/>
        </a:p>
      </dgm:t>
    </dgm:pt>
    <dgm:pt modelId="{EF3F06F8-3D30-4B4E-934C-31F3EA64DCF3}" type="parTrans" cxnId="{1C05BA70-5FC9-4D42-8381-912F9BA13D8C}">
      <dgm:prSet/>
      <dgm:spPr/>
      <dgm:t>
        <a:bodyPr/>
        <a:lstStyle/>
        <a:p>
          <a:endParaRPr lang="ru-RU"/>
        </a:p>
      </dgm:t>
    </dgm:pt>
    <dgm:pt modelId="{3C8166BC-ED5F-4A6C-8583-1A2462EFAE80}" type="sibTrans" cxnId="{1C05BA70-5FC9-4D42-8381-912F9BA13D8C}">
      <dgm:prSet/>
      <dgm:spPr/>
      <dgm:t>
        <a:bodyPr/>
        <a:lstStyle/>
        <a:p>
          <a:endParaRPr lang="ru-RU"/>
        </a:p>
      </dgm:t>
    </dgm:pt>
    <dgm:pt modelId="{0062A00E-C682-480F-909D-C6C063E3904E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dirty="0">
              <a:solidFill>
                <a:srgbClr val="002060"/>
              </a:solidFill>
            </a:rPr>
            <a:t>При охолодженні стискається</a:t>
          </a:r>
          <a:endParaRPr lang="ru-RU" dirty="0">
            <a:solidFill>
              <a:srgbClr val="002060"/>
            </a:solidFill>
          </a:endParaRPr>
        </a:p>
      </dgm:t>
    </dgm:pt>
    <dgm:pt modelId="{565DA4CB-65D1-424D-A4AB-65D8620AC48B}" type="parTrans" cxnId="{7F412720-6D9D-4137-B505-1B6582E340B7}">
      <dgm:prSet/>
      <dgm:spPr/>
      <dgm:t>
        <a:bodyPr/>
        <a:lstStyle/>
        <a:p>
          <a:endParaRPr lang="ru-RU"/>
        </a:p>
      </dgm:t>
    </dgm:pt>
    <dgm:pt modelId="{C4E3194C-CF04-49B9-8DB7-A0E1D6CA0EED}" type="sibTrans" cxnId="{7F412720-6D9D-4137-B505-1B6582E340B7}">
      <dgm:prSet/>
      <dgm:spPr/>
      <dgm:t>
        <a:bodyPr/>
        <a:lstStyle/>
        <a:p>
          <a:endParaRPr lang="ru-RU"/>
        </a:p>
      </dgm:t>
    </dgm:pt>
    <dgm:pt modelId="{81E9CC07-EC95-4D2A-BB94-719929C9AF97}">
      <dgm:prSet phldrT="[Текст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uk-UA" dirty="0">
              <a:solidFill>
                <a:srgbClr val="002060"/>
              </a:solidFill>
            </a:rPr>
            <a:t>При нагріванні розширюється</a:t>
          </a:r>
          <a:endParaRPr lang="ru-RU" dirty="0">
            <a:solidFill>
              <a:srgbClr val="002060"/>
            </a:solidFill>
          </a:endParaRPr>
        </a:p>
      </dgm:t>
    </dgm:pt>
    <dgm:pt modelId="{411936F6-E778-4AEB-B017-52D9F1CDBED6}" type="parTrans" cxnId="{08DDEFE6-6303-498A-A57A-A5FF584C051A}">
      <dgm:prSet/>
      <dgm:spPr/>
      <dgm:t>
        <a:bodyPr/>
        <a:lstStyle/>
        <a:p>
          <a:endParaRPr lang="ru-RU"/>
        </a:p>
      </dgm:t>
    </dgm:pt>
    <dgm:pt modelId="{C5C07ED1-B57A-42ED-94A9-21B8D38BC2AF}" type="sibTrans" cxnId="{08DDEFE6-6303-498A-A57A-A5FF584C051A}">
      <dgm:prSet/>
      <dgm:spPr/>
      <dgm:t>
        <a:bodyPr/>
        <a:lstStyle/>
        <a:p>
          <a:endParaRPr lang="ru-RU"/>
        </a:p>
      </dgm:t>
    </dgm:pt>
    <dgm:pt modelId="{707F0231-77B1-4AC2-BA59-543004A92933}">
      <dgm:prSet phldrT="[Текст]"/>
      <dgm:spPr/>
      <dgm:t>
        <a:bodyPr/>
        <a:lstStyle/>
        <a:p>
          <a:r>
            <a:rPr lang="uk-UA" dirty="0">
              <a:solidFill>
                <a:srgbClr val="002060"/>
              </a:solidFill>
            </a:rPr>
            <a:t>При замерзанні розширюється</a:t>
          </a:r>
          <a:endParaRPr lang="ru-RU" dirty="0">
            <a:solidFill>
              <a:srgbClr val="002060"/>
            </a:solidFill>
          </a:endParaRPr>
        </a:p>
      </dgm:t>
    </dgm:pt>
    <dgm:pt modelId="{7286C95B-98C0-448E-8718-11DBCA22B90A}" type="parTrans" cxnId="{EAE265F4-BCC4-4789-833C-2D0862D9B25E}">
      <dgm:prSet/>
      <dgm:spPr/>
      <dgm:t>
        <a:bodyPr/>
        <a:lstStyle/>
        <a:p>
          <a:endParaRPr lang="ru-RU"/>
        </a:p>
      </dgm:t>
    </dgm:pt>
    <dgm:pt modelId="{2ED2A72B-8450-4D1E-AA8C-C5A4CCA56C77}" type="sibTrans" cxnId="{EAE265F4-BCC4-4789-833C-2D0862D9B25E}">
      <dgm:prSet/>
      <dgm:spPr/>
      <dgm:t>
        <a:bodyPr/>
        <a:lstStyle/>
        <a:p>
          <a:endParaRPr lang="ru-RU"/>
        </a:p>
      </dgm:t>
    </dgm:pt>
    <dgm:pt modelId="{20412885-8838-4838-84D5-7C89C7DA49A9}" type="pres">
      <dgm:prSet presAssocID="{DAB7D154-0C80-4E0B-BDC1-D337E97B18BA}" presName="linearFlow" presStyleCnt="0">
        <dgm:presLayoutVars>
          <dgm:dir/>
          <dgm:resizeHandles val="exact"/>
        </dgm:presLayoutVars>
      </dgm:prSet>
      <dgm:spPr/>
    </dgm:pt>
    <dgm:pt modelId="{E2BB1CF1-F13D-4EB1-B5FC-DBFE5CE4DEE2}" type="pres">
      <dgm:prSet presAssocID="{A4D5C8E0-445A-4142-912E-22E6773B4494}" presName="composite" presStyleCnt="0"/>
      <dgm:spPr/>
    </dgm:pt>
    <dgm:pt modelId="{BB0553AD-FFAA-48AF-B6F2-C65C9CF8B029}" type="pres">
      <dgm:prSet presAssocID="{A4D5C8E0-445A-4142-912E-22E6773B4494}" presName="imgShp" presStyleLbl="fgImgPlace1" presStyleIdx="0" presStyleCnt="9"/>
      <dgm:spPr/>
    </dgm:pt>
    <dgm:pt modelId="{88882DC7-49D6-4A5A-B1A0-4DAF70CFBD54}" type="pres">
      <dgm:prSet presAssocID="{A4D5C8E0-445A-4142-912E-22E6773B4494}" presName="txShp" presStyleLbl="node1" presStyleIdx="0" presStyleCnt="9">
        <dgm:presLayoutVars>
          <dgm:bulletEnabled val="1"/>
        </dgm:presLayoutVars>
      </dgm:prSet>
      <dgm:spPr/>
    </dgm:pt>
    <dgm:pt modelId="{8FFDC727-0AB3-46F4-AF18-E9D65FEC6019}" type="pres">
      <dgm:prSet presAssocID="{7CDB3F3B-C22C-4080-98D1-677759429196}" presName="spacing" presStyleCnt="0"/>
      <dgm:spPr/>
    </dgm:pt>
    <dgm:pt modelId="{42E46824-22C3-48D4-BEDD-E43EAEB171F4}" type="pres">
      <dgm:prSet presAssocID="{54E7C8D4-D842-42E6-91A8-24C56F11EF8A}" presName="composite" presStyleCnt="0"/>
      <dgm:spPr/>
    </dgm:pt>
    <dgm:pt modelId="{6195E691-4A5F-42A7-8E4F-D8E1992E2E95}" type="pres">
      <dgm:prSet presAssocID="{54E7C8D4-D842-42E6-91A8-24C56F11EF8A}" presName="imgShp" presStyleLbl="fgImgPlace1" presStyleIdx="1" presStyleCnt="9"/>
      <dgm:spPr/>
    </dgm:pt>
    <dgm:pt modelId="{7F271501-BEDC-4351-8A05-080C8E56F9EA}" type="pres">
      <dgm:prSet presAssocID="{54E7C8D4-D842-42E6-91A8-24C56F11EF8A}" presName="txShp" presStyleLbl="node1" presStyleIdx="1" presStyleCnt="9">
        <dgm:presLayoutVars>
          <dgm:bulletEnabled val="1"/>
        </dgm:presLayoutVars>
      </dgm:prSet>
      <dgm:spPr/>
    </dgm:pt>
    <dgm:pt modelId="{4F49EAF3-F116-4E85-ABC1-38EA4FACB59C}" type="pres">
      <dgm:prSet presAssocID="{90EA13B4-4D27-4116-B316-188CB6ECB58C}" presName="spacing" presStyleCnt="0"/>
      <dgm:spPr/>
    </dgm:pt>
    <dgm:pt modelId="{09F6ACE8-59BB-47D2-9E81-6A590B557B8F}" type="pres">
      <dgm:prSet presAssocID="{7F3142B7-FAB9-4CEB-985F-E38D857883CE}" presName="composite" presStyleCnt="0"/>
      <dgm:spPr/>
    </dgm:pt>
    <dgm:pt modelId="{FF4C9A28-1231-4DFA-ADF5-9D3B9B4AE587}" type="pres">
      <dgm:prSet presAssocID="{7F3142B7-FAB9-4CEB-985F-E38D857883CE}" presName="imgShp" presStyleLbl="fgImgPlace1" presStyleIdx="2" presStyleCnt="9"/>
      <dgm:spPr/>
    </dgm:pt>
    <dgm:pt modelId="{A788A228-406E-46AD-BEE4-990A4F0598A3}" type="pres">
      <dgm:prSet presAssocID="{7F3142B7-FAB9-4CEB-985F-E38D857883CE}" presName="txShp" presStyleLbl="node1" presStyleIdx="2" presStyleCnt="9">
        <dgm:presLayoutVars>
          <dgm:bulletEnabled val="1"/>
        </dgm:presLayoutVars>
      </dgm:prSet>
      <dgm:spPr/>
    </dgm:pt>
    <dgm:pt modelId="{E27DE455-D5FE-42E6-A490-F4F9F3C89500}" type="pres">
      <dgm:prSet presAssocID="{49B8C334-C167-494B-AA42-969919F1430A}" presName="spacing" presStyleCnt="0"/>
      <dgm:spPr/>
    </dgm:pt>
    <dgm:pt modelId="{3ECABFDD-16F0-4FA9-8E8E-4766BB79389E}" type="pres">
      <dgm:prSet presAssocID="{9BEBB8E3-FD80-481E-B3F5-A94D661B4F95}" presName="composite" presStyleCnt="0"/>
      <dgm:spPr/>
    </dgm:pt>
    <dgm:pt modelId="{B94063D0-8917-4D42-B4EE-B402DC5DFB58}" type="pres">
      <dgm:prSet presAssocID="{9BEBB8E3-FD80-481E-B3F5-A94D661B4F95}" presName="imgShp" presStyleLbl="fgImgPlace1" presStyleIdx="3" presStyleCnt="9"/>
      <dgm:spPr/>
    </dgm:pt>
    <dgm:pt modelId="{64EDAC4D-9F68-4FD7-85A0-03E035038690}" type="pres">
      <dgm:prSet presAssocID="{9BEBB8E3-FD80-481E-B3F5-A94D661B4F95}" presName="txShp" presStyleLbl="node1" presStyleIdx="3" presStyleCnt="9">
        <dgm:presLayoutVars>
          <dgm:bulletEnabled val="1"/>
        </dgm:presLayoutVars>
      </dgm:prSet>
      <dgm:spPr/>
    </dgm:pt>
    <dgm:pt modelId="{CBE6477C-7B75-4BC0-BFE3-9091BF6FA919}" type="pres">
      <dgm:prSet presAssocID="{88FDF403-3DA0-4417-BF0C-34934C181510}" presName="spacing" presStyleCnt="0"/>
      <dgm:spPr/>
    </dgm:pt>
    <dgm:pt modelId="{ED0646B1-43D6-4B52-A430-0E144FC4903A}" type="pres">
      <dgm:prSet presAssocID="{EB17C001-F15B-4D64-8EBF-675BB5A966DE}" presName="composite" presStyleCnt="0"/>
      <dgm:spPr/>
    </dgm:pt>
    <dgm:pt modelId="{8360F13C-2C24-4399-9CE1-033528CC183E}" type="pres">
      <dgm:prSet presAssocID="{EB17C001-F15B-4D64-8EBF-675BB5A966DE}" presName="imgShp" presStyleLbl="fgImgPlace1" presStyleIdx="4" presStyleCnt="9"/>
      <dgm:spPr/>
    </dgm:pt>
    <dgm:pt modelId="{313CECB2-50A0-441E-9C8F-90E0008177E6}" type="pres">
      <dgm:prSet presAssocID="{EB17C001-F15B-4D64-8EBF-675BB5A966DE}" presName="txShp" presStyleLbl="node1" presStyleIdx="4" presStyleCnt="9">
        <dgm:presLayoutVars>
          <dgm:bulletEnabled val="1"/>
        </dgm:presLayoutVars>
      </dgm:prSet>
      <dgm:spPr/>
    </dgm:pt>
    <dgm:pt modelId="{236652A2-F3F1-473C-AF6D-0BD1212F0FC8}" type="pres">
      <dgm:prSet presAssocID="{3C8166BC-ED5F-4A6C-8583-1A2462EFAE80}" presName="spacing" presStyleCnt="0"/>
      <dgm:spPr/>
    </dgm:pt>
    <dgm:pt modelId="{67276D01-F243-49FE-8ACE-59BDEE89DFB9}" type="pres">
      <dgm:prSet presAssocID="{0062A00E-C682-480F-909D-C6C063E3904E}" presName="composite" presStyleCnt="0"/>
      <dgm:spPr/>
    </dgm:pt>
    <dgm:pt modelId="{0CAF8131-4339-45E7-90CC-8EC0628EDAC7}" type="pres">
      <dgm:prSet presAssocID="{0062A00E-C682-480F-909D-C6C063E3904E}" presName="imgShp" presStyleLbl="fgImgPlace1" presStyleIdx="5" presStyleCnt="9"/>
      <dgm:spPr/>
    </dgm:pt>
    <dgm:pt modelId="{2D27C24A-2397-449D-B9FC-98C1022C9014}" type="pres">
      <dgm:prSet presAssocID="{0062A00E-C682-480F-909D-C6C063E3904E}" presName="txShp" presStyleLbl="node1" presStyleIdx="5" presStyleCnt="9">
        <dgm:presLayoutVars>
          <dgm:bulletEnabled val="1"/>
        </dgm:presLayoutVars>
      </dgm:prSet>
      <dgm:spPr/>
    </dgm:pt>
    <dgm:pt modelId="{28B7FC8C-D697-44CB-AFDC-5C71C47DE22B}" type="pres">
      <dgm:prSet presAssocID="{C4E3194C-CF04-49B9-8DB7-A0E1D6CA0EED}" presName="spacing" presStyleCnt="0"/>
      <dgm:spPr/>
    </dgm:pt>
    <dgm:pt modelId="{509426E2-B6CF-4556-B98A-449543555D73}" type="pres">
      <dgm:prSet presAssocID="{81E9CC07-EC95-4D2A-BB94-719929C9AF97}" presName="composite" presStyleCnt="0"/>
      <dgm:spPr/>
    </dgm:pt>
    <dgm:pt modelId="{460B9444-5503-4542-A810-4D0ABDC8B242}" type="pres">
      <dgm:prSet presAssocID="{81E9CC07-EC95-4D2A-BB94-719929C9AF97}" presName="imgShp" presStyleLbl="fgImgPlace1" presStyleIdx="6" presStyleCnt="9"/>
      <dgm:spPr/>
    </dgm:pt>
    <dgm:pt modelId="{E5ABA1B9-1B0D-44B1-8ACE-E69865DA05EF}" type="pres">
      <dgm:prSet presAssocID="{81E9CC07-EC95-4D2A-BB94-719929C9AF97}" presName="txShp" presStyleLbl="node1" presStyleIdx="6" presStyleCnt="9">
        <dgm:presLayoutVars>
          <dgm:bulletEnabled val="1"/>
        </dgm:presLayoutVars>
      </dgm:prSet>
      <dgm:spPr/>
    </dgm:pt>
    <dgm:pt modelId="{E064FB7C-3F5C-43EF-9CB8-30AA954B1E15}" type="pres">
      <dgm:prSet presAssocID="{C5C07ED1-B57A-42ED-94A9-21B8D38BC2AF}" presName="spacing" presStyleCnt="0"/>
      <dgm:spPr/>
    </dgm:pt>
    <dgm:pt modelId="{8FF80BB1-B76F-4A16-949B-DAB9D7BC0035}" type="pres">
      <dgm:prSet presAssocID="{707F0231-77B1-4AC2-BA59-543004A92933}" presName="composite" presStyleCnt="0"/>
      <dgm:spPr/>
    </dgm:pt>
    <dgm:pt modelId="{18651D69-0219-48BA-B675-2457BAAADB41}" type="pres">
      <dgm:prSet presAssocID="{707F0231-77B1-4AC2-BA59-543004A92933}" presName="imgShp" presStyleLbl="fgImgPlace1" presStyleIdx="7" presStyleCnt="9"/>
      <dgm:spPr/>
    </dgm:pt>
    <dgm:pt modelId="{BC61BAD5-4B0D-4D29-9F50-A4780BD3A2BE}" type="pres">
      <dgm:prSet presAssocID="{707F0231-77B1-4AC2-BA59-543004A92933}" presName="txShp" presStyleLbl="node1" presStyleIdx="7" presStyleCnt="9">
        <dgm:presLayoutVars>
          <dgm:bulletEnabled val="1"/>
        </dgm:presLayoutVars>
      </dgm:prSet>
      <dgm:spPr/>
    </dgm:pt>
    <dgm:pt modelId="{330A1877-1FD5-4627-ACEE-2D2E2010B3BA}" type="pres">
      <dgm:prSet presAssocID="{2ED2A72B-8450-4D1E-AA8C-C5A4CCA56C77}" presName="spacing" presStyleCnt="0"/>
      <dgm:spPr/>
    </dgm:pt>
    <dgm:pt modelId="{07F56BFA-F090-4A24-9403-9554444B9AD7}" type="pres">
      <dgm:prSet presAssocID="{89EB0C48-206B-43AF-9328-7A44E3283436}" presName="composite" presStyleCnt="0"/>
      <dgm:spPr/>
    </dgm:pt>
    <dgm:pt modelId="{3BACB9B9-88A6-4CF4-B326-B74E9B916282}" type="pres">
      <dgm:prSet presAssocID="{89EB0C48-206B-43AF-9328-7A44E3283436}" presName="imgShp" presStyleLbl="fgImgPlace1" presStyleIdx="8" presStyleCnt="9"/>
      <dgm:spPr/>
    </dgm:pt>
    <dgm:pt modelId="{693969B1-C225-4A9B-8179-2F0352139350}" type="pres">
      <dgm:prSet presAssocID="{89EB0C48-206B-43AF-9328-7A44E3283436}" presName="txShp" presStyleLbl="node1" presStyleIdx="8" presStyleCnt="9">
        <dgm:presLayoutVars>
          <dgm:bulletEnabled val="1"/>
        </dgm:presLayoutVars>
      </dgm:prSet>
      <dgm:spPr/>
    </dgm:pt>
  </dgm:ptLst>
  <dgm:cxnLst>
    <dgm:cxn modelId="{56845303-4176-4057-9B57-35AAE11AC693}" srcId="{DAB7D154-0C80-4E0B-BDC1-D337E97B18BA}" destId="{89EB0C48-206B-43AF-9328-7A44E3283436}" srcOrd="8" destOrd="0" parTransId="{DEF612A6-8A30-4FBD-A109-4A822DE4D189}" sibTransId="{D3B424EF-D7A6-4F4F-8E79-D07946FC921E}"/>
    <dgm:cxn modelId="{012C2505-FE49-480F-A142-D3B9A88C6FA2}" type="presOf" srcId="{A4D5C8E0-445A-4142-912E-22E6773B4494}" destId="{88882DC7-49D6-4A5A-B1A0-4DAF70CFBD54}" srcOrd="0" destOrd="0" presId="urn:microsoft.com/office/officeart/2005/8/layout/vList3#1"/>
    <dgm:cxn modelId="{7F412720-6D9D-4137-B505-1B6582E340B7}" srcId="{DAB7D154-0C80-4E0B-BDC1-D337E97B18BA}" destId="{0062A00E-C682-480F-909D-C6C063E3904E}" srcOrd="5" destOrd="0" parTransId="{565DA4CB-65D1-424D-A4AB-65D8620AC48B}" sibTransId="{C4E3194C-CF04-49B9-8DB7-A0E1D6CA0EED}"/>
    <dgm:cxn modelId="{675D3820-2470-4A63-8ABE-0A99216C7A5A}" srcId="{DAB7D154-0C80-4E0B-BDC1-D337E97B18BA}" destId="{54E7C8D4-D842-42E6-91A8-24C56F11EF8A}" srcOrd="1" destOrd="0" parTransId="{E1531D55-CD59-4D79-92B9-2BC85C4185BF}" sibTransId="{90EA13B4-4D27-4116-B316-188CB6ECB58C}"/>
    <dgm:cxn modelId="{878BDE3E-7653-49AB-8ADC-04678A649E76}" type="presOf" srcId="{9BEBB8E3-FD80-481E-B3F5-A94D661B4F95}" destId="{64EDAC4D-9F68-4FD7-85A0-03E035038690}" srcOrd="0" destOrd="0" presId="urn:microsoft.com/office/officeart/2005/8/layout/vList3#1"/>
    <dgm:cxn modelId="{12890C44-B680-4D41-8D4B-D589B3D2D8EB}" type="presOf" srcId="{EB17C001-F15B-4D64-8EBF-675BB5A966DE}" destId="{313CECB2-50A0-441E-9C8F-90E0008177E6}" srcOrd="0" destOrd="0" presId="urn:microsoft.com/office/officeart/2005/8/layout/vList3#1"/>
    <dgm:cxn modelId="{69887E44-950C-4FCE-8F3C-C631FECE4F69}" type="presOf" srcId="{DAB7D154-0C80-4E0B-BDC1-D337E97B18BA}" destId="{20412885-8838-4838-84D5-7C89C7DA49A9}" srcOrd="0" destOrd="0" presId="urn:microsoft.com/office/officeart/2005/8/layout/vList3#1"/>
    <dgm:cxn modelId="{1C05BA70-5FC9-4D42-8381-912F9BA13D8C}" srcId="{DAB7D154-0C80-4E0B-BDC1-D337E97B18BA}" destId="{EB17C001-F15B-4D64-8EBF-675BB5A966DE}" srcOrd="4" destOrd="0" parTransId="{EF3F06F8-3D30-4B4E-934C-31F3EA64DCF3}" sibTransId="{3C8166BC-ED5F-4A6C-8583-1A2462EFAE80}"/>
    <dgm:cxn modelId="{9D3E1153-B66C-4F4C-99AD-AB9176E1BB72}" type="presOf" srcId="{7F3142B7-FAB9-4CEB-985F-E38D857883CE}" destId="{A788A228-406E-46AD-BEE4-990A4F0598A3}" srcOrd="0" destOrd="0" presId="urn:microsoft.com/office/officeart/2005/8/layout/vList3#1"/>
    <dgm:cxn modelId="{32594295-7E5F-4770-9932-DA419C59D8D3}" srcId="{DAB7D154-0C80-4E0B-BDC1-D337E97B18BA}" destId="{7F3142B7-FAB9-4CEB-985F-E38D857883CE}" srcOrd="2" destOrd="0" parTransId="{B96CA4C9-8869-453C-B10D-968EDA2D573E}" sibTransId="{49B8C334-C167-494B-AA42-969919F1430A}"/>
    <dgm:cxn modelId="{8C405B9A-C3C1-4B0D-8AFE-8EE6662E9AB2}" type="presOf" srcId="{0062A00E-C682-480F-909D-C6C063E3904E}" destId="{2D27C24A-2397-449D-B9FC-98C1022C9014}" srcOrd="0" destOrd="0" presId="urn:microsoft.com/office/officeart/2005/8/layout/vList3#1"/>
    <dgm:cxn modelId="{9F0F76A2-DA61-4936-9B5F-202C67518257}" type="presOf" srcId="{81E9CC07-EC95-4D2A-BB94-719929C9AF97}" destId="{E5ABA1B9-1B0D-44B1-8ACE-E69865DA05EF}" srcOrd="0" destOrd="0" presId="urn:microsoft.com/office/officeart/2005/8/layout/vList3#1"/>
    <dgm:cxn modelId="{3064CAB1-D0B6-4F0B-8E74-C63CF107223B}" type="presOf" srcId="{707F0231-77B1-4AC2-BA59-543004A92933}" destId="{BC61BAD5-4B0D-4D29-9F50-A4780BD3A2BE}" srcOrd="0" destOrd="0" presId="urn:microsoft.com/office/officeart/2005/8/layout/vList3#1"/>
    <dgm:cxn modelId="{1284BFB6-4849-4A8C-89B7-0FE220B5C8E9}" type="presOf" srcId="{54E7C8D4-D842-42E6-91A8-24C56F11EF8A}" destId="{7F271501-BEDC-4351-8A05-080C8E56F9EA}" srcOrd="0" destOrd="0" presId="urn:microsoft.com/office/officeart/2005/8/layout/vList3#1"/>
    <dgm:cxn modelId="{451A54BD-4B04-42D9-937F-136138AB078B}" srcId="{DAB7D154-0C80-4E0B-BDC1-D337E97B18BA}" destId="{9BEBB8E3-FD80-481E-B3F5-A94D661B4F95}" srcOrd="3" destOrd="0" parTransId="{ACAB32F0-46C3-4D29-9399-7C841395FC97}" sibTransId="{88FDF403-3DA0-4417-BF0C-34934C181510}"/>
    <dgm:cxn modelId="{8BA9CED7-82EE-4E26-8698-E1AA32989192}" srcId="{DAB7D154-0C80-4E0B-BDC1-D337E97B18BA}" destId="{A4D5C8E0-445A-4142-912E-22E6773B4494}" srcOrd="0" destOrd="0" parTransId="{EB3EFDE2-8713-4F7D-B1C8-68E270607CCE}" sibTransId="{7CDB3F3B-C22C-4080-98D1-677759429196}"/>
    <dgm:cxn modelId="{08DDEFE6-6303-498A-A57A-A5FF584C051A}" srcId="{DAB7D154-0C80-4E0B-BDC1-D337E97B18BA}" destId="{81E9CC07-EC95-4D2A-BB94-719929C9AF97}" srcOrd="6" destOrd="0" parTransId="{411936F6-E778-4AEB-B017-52D9F1CDBED6}" sibTransId="{C5C07ED1-B57A-42ED-94A9-21B8D38BC2AF}"/>
    <dgm:cxn modelId="{3866BBEB-4A99-43DF-8804-C9B5FA0BD863}" type="presOf" srcId="{89EB0C48-206B-43AF-9328-7A44E3283436}" destId="{693969B1-C225-4A9B-8179-2F0352139350}" srcOrd="0" destOrd="0" presId="urn:microsoft.com/office/officeart/2005/8/layout/vList3#1"/>
    <dgm:cxn modelId="{EAE265F4-BCC4-4789-833C-2D0862D9B25E}" srcId="{DAB7D154-0C80-4E0B-BDC1-D337E97B18BA}" destId="{707F0231-77B1-4AC2-BA59-543004A92933}" srcOrd="7" destOrd="0" parTransId="{7286C95B-98C0-448E-8718-11DBCA22B90A}" sibTransId="{2ED2A72B-8450-4D1E-AA8C-C5A4CCA56C77}"/>
    <dgm:cxn modelId="{99E3A1EB-AE8F-4943-AE03-DA0B7E1B3087}" type="presParOf" srcId="{20412885-8838-4838-84D5-7C89C7DA49A9}" destId="{E2BB1CF1-F13D-4EB1-B5FC-DBFE5CE4DEE2}" srcOrd="0" destOrd="0" presId="urn:microsoft.com/office/officeart/2005/8/layout/vList3#1"/>
    <dgm:cxn modelId="{60F9C67B-910A-4FFE-97F0-FEF4D2E2AAE7}" type="presParOf" srcId="{E2BB1CF1-F13D-4EB1-B5FC-DBFE5CE4DEE2}" destId="{BB0553AD-FFAA-48AF-B6F2-C65C9CF8B029}" srcOrd="0" destOrd="0" presId="urn:microsoft.com/office/officeart/2005/8/layout/vList3#1"/>
    <dgm:cxn modelId="{28D12E08-F8E2-4688-85F9-F100B789BBA6}" type="presParOf" srcId="{E2BB1CF1-F13D-4EB1-B5FC-DBFE5CE4DEE2}" destId="{88882DC7-49D6-4A5A-B1A0-4DAF70CFBD54}" srcOrd="1" destOrd="0" presId="urn:microsoft.com/office/officeart/2005/8/layout/vList3#1"/>
    <dgm:cxn modelId="{2608E7EE-5D20-44C4-AF6B-A6FF18B204AB}" type="presParOf" srcId="{20412885-8838-4838-84D5-7C89C7DA49A9}" destId="{8FFDC727-0AB3-46F4-AF18-E9D65FEC6019}" srcOrd="1" destOrd="0" presId="urn:microsoft.com/office/officeart/2005/8/layout/vList3#1"/>
    <dgm:cxn modelId="{18CE2A97-7E51-4EDF-8EF6-18E5B708D604}" type="presParOf" srcId="{20412885-8838-4838-84D5-7C89C7DA49A9}" destId="{42E46824-22C3-48D4-BEDD-E43EAEB171F4}" srcOrd="2" destOrd="0" presId="urn:microsoft.com/office/officeart/2005/8/layout/vList3#1"/>
    <dgm:cxn modelId="{013D207B-4A8E-45B9-A1AA-FE0CAFD548F9}" type="presParOf" srcId="{42E46824-22C3-48D4-BEDD-E43EAEB171F4}" destId="{6195E691-4A5F-42A7-8E4F-D8E1992E2E95}" srcOrd="0" destOrd="0" presId="urn:microsoft.com/office/officeart/2005/8/layout/vList3#1"/>
    <dgm:cxn modelId="{7E717A8B-3F64-4F84-8CC0-F111CBEC459C}" type="presParOf" srcId="{42E46824-22C3-48D4-BEDD-E43EAEB171F4}" destId="{7F271501-BEDC-4351-8A05-080C8E56F9EA}" srcOrd="1" destOrd="0" presId="urn:microsoft.com/office/officeart/2005/8/layout/vList3#1"/>
    <dgm:cxn modelId="{2CA74F13-520F-4F5A-BEC3-EE9335C1D1A4}" type="presParOf" srcId="{20412885-8838-4838-84D5-7C89C7DA49A9}" destId="{4F49EAF3-F116-4E85-ABC1-38EA4FACB59C}" srcOrd="3" destOrd="0" presId="urn:microsoft.com/office/officeart/2005/8/layout/vList3#1"/>
    <dgm:cxn modelId="{2C8515A5-28E9-4109-94FE-5605EF3055AB}" type="presParOf" srcId="{20412885-8838-4838-84D5-7C89C7DA49A9}" destId="{09F6ACE8-59BB-47D2-9E81-6A590B557B8F}" srcOrd="4" destOrd="0" presId="urn:microsoft.com/office/officeart/2005/8/layout/vList3#1"/>
    <dgm:cxn modelId="{1A611CBA-96D3-4965-8148-E2A927DBEEDA}" type="presParOf" srcId="{09F6ACE8-59BB-47D2-9E81-6A590B557B8F}" destId="{FF4C9A28-1231-4DFA-ADF5-9D3B9B4AE587}" srcOrd="0" destOrd="0" presId="urn:microsoft.com/office/officeart/2005/8/layout/vList3#1"/>
    <dgm:cxn modelId="{A8F7E138-8C38-45EF-AE21-E72F5F298E06}" type="presParOf" srcId="{09F6ACE8-59BB-47D2-9E81-6A590B557B8F}" destId="{A788A228-406E-46AD-BEE4-990A4F0598A3}" srcOrd="1" destOrd="0" presId="urn:microsoft.com/office/officeart/2005/8/layout/vList3#1"/>
    <dgm:cxn modelId="{002387CB-BBFC-4B56-932A-FAB851C23C96}" type="presParOf" srcId="{20412885-8838-4838-84D5-7C89C7DA49A9}" destId="{E27DE455-D5FE-42E6-A490-F4F9F3C89500}" srcOrd="5" destOrd="0" presId="urn:microsoft.com/office/officeart/2005/8/layout/vList3#1"/>
    <dgm:cxn modelId="{68BD504E-799F-4808-9278-E6C9350983C9}" type="presParOf" srcId="{20412885-8838-4838-84D5-7C89C7DA49A9}" destId="{3ECABFDD-16F0-4FA9-8E8E-4766BB79389E}" srcOrd="6" destOrd="0" presId="urn:microsoft.com/office/officeart/2005/8/layout/vList3#1"/>
    <dgm:cxn modelId="{2FB17A88-F78B-4132-81D5-ABB1E8C44476}" type="presParOf" srcId="{3ECABFDD-16F0-4FA9-8E8E-4766BB79389E}" destId="{B94063D0-8917-4D42-B4EE-B402DC5DFB58}" srcOrd="0" destOrd="0" presId="urn:microsoft.com/office/officeart/2005/8/layout/vList3#1"/>
    <dgm:cxn modelId="{93E8A6CF-04C8-4231-9C19-81B60566673F}" type="presParOf" srcId="{3ECABFDD-16F0-4FA9-8E8E-4766BB79389E}" destId="{64EDAC4D-9F68-4FD7-85A0-03E035038690}" srcOrd="1" destOrd="0" presId="urn:microsoft.com/office/officeart/2005/8/layout/vList3#1"/>
    <dgm:cxn modelId="{44A02E9A-F88C-4466-9857-91194D5BAF2A}" type="presParOf" srcId="{20412885-8838-4838-84D5-7C89C7DA49A9}" destId="{CBE6477C-7B75-4BC0-BFE3-9091BF6FA919}" srcOrd="7" destOrd="0" presId="urn:microsoft.com/office/officeart/2005/8/layout/vList3#1"/>
    <dgm:cxn modelId="{9C4F2E40-8D5B-4C71-AC04-D8C2DDC58727}" type="presParOf" srcId="{20412885-8838-4838-84D5-7C89C7DA49A9}" destId="{ED0646B1-43D6-4B52-A430-0E144FC4903A}" srcOrd="8" destOrd="0" presId="urn:microsoft.com/office/officeart/2005/8/layout/vList3#1"/>
    <dgm:cxn modelId="{76B874E9-F666-457E-8D1B-F409CD8B661A}" type="presParOf" srcId="{ED0646B1-43D6-4B52-A430-0E144FC4903A}" destId="{8360F13C-2C24-4399-9CE1-033528CC183E}" srcOrd="0" destOrd="0" presId="urn:microsoft.com/office/officeart/2005/8/layout/vList3#1"/>
    <dgm:cxn modelId="{A22630F2-2FAA-443C-92FD-A9D30630EA49}" type="presParOf" srcId="{ED0646B1-43D6-4B52-A430-0E144FC4903A}" destId="{313CECB2-50A0-441E-9C8F-90E0008177E6}" srcOrd="1" destOrd="0" presId="urn:microsoft.com/office/officeart/2005/8/layout/vList3#1"/>
    <dgm:cxn modelId="{B65ED6D8-1BC0-4CF8-A48C-55AAF64B3F64}" type="presParOf" srcId="{20412885-8838-4838-84D5-7C89C7DA49A9}" destId="{236652A2-F3F1-473C-AF6D-0BD1212F0FC8}" srcOrd="9" destOrd="0" presId="urn:microsoft.com/office/officeart/2005/8/layout/vList3#1"/>
    <dgm:cxn modelId="{238E3139-1971-4ACF-B7AD-A21009ED951F}" type="presParOf" srcId="{20412885-8838-4838-84D5-7C89C7DA49A9}" destId="{67276D01-F243-49FE-8ACE-59BDEE89DFB9}" srcOrd="10" destOrd="0" presId="urn:microsoft.com/office/officeart/2005/8/layout/vList3#1"/>
    <dgm:cxn modelId="{449B714A-4427-4A31-983C-0DCE04E430AE}" type="presParOf" srcId="{67276D01-F243-49FE-8ACE-59BDEE89DFB9}" destId="{0CAF8131-4339-45E7-90CC-8EC0628EDAC7}" srcOrd="0" destOrd="0" presId="urn:microsoft.com/office/officeart/2005/8/layout/vList3#1"/>
    <dgm:cxn modelId="{BE3B2880-4404-4580-9C54-1A470E0601C5}" type="presParOf" srcId="{67276D01-F243-49FE-8ACE-59BDEE89DFB9}" destId="{2D27C24A-2397-449D-B9FC-98C1022C9014}" srcOrd="1" destOrd="0" presId="urn:microsoft.com/office/officeart/2005/8/layout/vList3#1"/>
    <dgm:cxn modelId="{5D8C3FBB-5B09-45C7-9ACA-132857D37E13}" type="presParOf" srcId="{20412885-8838-4838-84D5-7C89C7DA49A9}" destId="{28B7FC8C-D697-44CB-AFDC-5C71C47DE22B}" srcOrd="11" destOrd="0" presId="urn:microsoft.com/office/officeart/2005/8/layout/vList3#1"/>
    <dgm:cxn modelId="{62BBAE93-0ED2-4E99-A521-7B673A8143F5}" type="presParOf" srcId="{20412885-8838-4838-84D5-7C89C7DA49A9}" destId="{509426E2-B6CF-4556-B98A-449543555D73}" srcOrd="12" destOrd="0" presId="urn:microsoft.com/office/officeart/2005/8/layout/vList3#1"/>
    <dgm:cxn modelId="{F63F7B62-F7B0-46E7-A163-9BA7831C14CE}" type="presParOf" srcId="{509426E2-B6CF-4556-B98A-449543555D73}" destId="{460B9444-5503-4542-A810-4D0ABDC8B242}" srcOrd="0" destOrd="0" presId="urn:microsoft.com/office/officeart/2005/8/layout/vList3#1"/>
    <dgm:cxn modelId="{0F85059F-EFFF-493C-840D-E0E47DFE483F}" type="presParOf" srcId="{509426E2-B6CF-4556-B98A-449543555D73}" destId="{E5ABA1B9-1B0D-44B1-8ACE-E69865DA05EF}" srcOrd="1" destOrd="0" presId="urn:microsoft.com/office/officeart/2005/8/layout/vList3#1"/>
    <dgm:cxn modelId="{91EA2BB4-FDEE-4CB8-8BD3-2B8E7F91E33D}" type="presParOf" srcId="{20412885-8838-4838-84D5-7C89C7DA49A9}" destId="{E064FB7C-3F5C-43EF-9CB8-30AA954B1E15}" srcOrd="13" destOrd="0" presId="urn:microsoft.com/office/officeart/2005/8/layout/vList3#1"/>
    <dgm:cxn modelId="{9B029C89-DE0E-4267-8E21-EB1F90874EF5}" type="presParOf" srcId="{20412885-8838-4838-84D5-7C89C7DA49A9}" destId="{8FF80BB1-B76F-4A16-949B-DAB9D7BC0035}" srcOrd="14" destOrd="0" presId="urn:microsoft.com/office/officeart/2005/8/layout/vList3#1"/>
    <dgm:cxn modelId="{A733F27D-9C52-412F-9EC4-7200000CEB5B}" type="presParOf" srcId="{8FF80BB1-B76F-4A16-949B-DAB9D7BC0035}" destId="{18651D69-0219-48BA-B675-2457BAAADB41}" srcOrd="0" destOrd="0" presId="urn:microsoft.com/office/officeart/2005/8/layout/vList3#1"/>
    <dgm:cxn modelId="{8C7856B4-D09B-43F2-8BDF-BB117FF670C0}" type="presParOf" srcId="{8FF80BB1-B76F-4A16-949B-DAB9D7BC0035}" destId="{BC61BAD5-4B0D-4D29-9F50-A4780BD3A2BE}" srcOrd="1" destOrd="0" presId="urn:microsoft.com/office/officeart/2005/8/layout/vList3#1"/>
    <dgm:cxn modelId="{D3D5CE18-0F9B-4EF0-B42B-A3F369FE4955}" type="presParOf" srcId="{20412885-8838-4838-84D5-7C89C7DA49A9}" destId="{330A1877-1FD5-4627-ACEE-2D2E2010B3BA}" srcOrd="15" destOrd="0" presId="urn:microsoft.com/office/officeart/2005/8/layout/vList3#1"/>
    <dgm:cxn modelId="{911B4895-74DD-40A6-A60E-AB5B82003A53}" type="presParOf" srcId="{20412885-8838-4838-84D5-7C89C7DA49A9}" destId="{07F56BFA-F090-4A24-9403-9554444B9AD7}" srcOrd="16" destOrd="0" presId="urn:microsoft.com/office/officeart/2005/8/layout/vList3#1"/>
    <dgm:cxn modelId="{3A801932-843F-4F76-8B63-DFC343619A79}" type="presParOf" srcId="{07F56BFA-F090-4A24-9403-9554444B9AD7}" destId="{3BACB9B9-88A6-4CF4-B326-B74E9B916282}" srcOrd="0" destOrd="0" presId="urn:microsoft.com/office/officeart/2005/8/layout/vList3#1"/>
    <dgm:cxn modelId="{9A11A38F-F9DC-469C-A651-78237519A8F1}" type="presParOf" srcId="{07F56BFA-F090-4A24-9403-9554444B9AD7}" destId="{693969B1-C225-4A9B-8179-2F0352139350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DD4A11-5F04-430F-8B5B-922ADACA9931}" type="doc">
      <dgm:prSet loTypeId="urn:microsoft.com/office/officeart/2005/8/layout/cycle8" loCatId="cycle" qsTypeId="urn:microsoft.com/office/officeart/2005/8/quickstyle/simple5" qsCatId="simple" csTypeId="urn:microsoft.com/office/officeart/2005/8/colors/accent6_3" csCatId="accent6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</dgm:pt>
    <dgm:pt modelId="{6FBE48C6-EA8C-4BA7-B8B3-C04FF1A138F1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uk-UA" dirty="0"/>
            <a:t>Газуватий</a:t>
          </a:r>
          <a:endParaRPr lang="ru-RU" dirty="0"/>
        </a:p>
      </dgm:t>
    </dgm:pt>
    <dgm:pt modelId="{CD0AF40B-A794-456F-9E60-36C5A35F335C}" type="parTrans" cxnId="{36688FB8-2417-482E-AF4C-F5202581629C}">
      <dgm:prSet/>
      <dgm:spPr/>
      <dgm:t>
        <a:bodyPr/>
        <a:lstStyle/>
        <a:p>
          <a:endParaRPr lang="ru-RU"/>
        </a:p>
      </dgm:t>
    </dgm:pt>
    <dgm:pt modelId="{4D8331F1-C994-48C8-BBAB-290627E8469A}" type="sibTrans" cxnId="{36688FB8-2417-482E-AF4C-F5202581629C}">
      <dgm:prSet/>
      <dgm:spPr/>
      <dgm:t>
        <a:bodyPr/>
        <a:lstStyle/>
        <a:p>
          <a:endParaRPr lang="ru-RU"/>
        </a:p>
      </dgm:t>
    </dgm:pt>
    <dgm:pt modelId="{16F83003-7DC3-46B7-9EA0-2E87B5C9BF61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uk-UA" dirty="0"/>
            <a:t>Рідкий</a:t>
          </a:r>
          <a:endParaRPr lang="ru-RU" dirty="0"/>
        </a:p>
      </dgm:t>
    </dgm:pt>
    <dgm:pt modelId="{46D47B14-9CBB-4CF4-8270-357D57364C60}" type="parTrans" cxnId="{40656AD5-C95B-4366-80E2-1DD3DFC5E4A2}">
      <dgm:prSet/>
      <dgm:spPr/>
      <dgm:t>
        <a:bodyPr/>
        <a:lstStyle/>
        <a:p>
          <a:endParaRPr lang="ru-RU"/>
        </a:p>
      </dgm:t>
    </dgm:pt>
    <dgm:pt modelId="{2FF0DFCD-0087-44D7-905E-0A8347899E69}" type="sibTrans" cxnId="{40656AD5-C95B-4366-80E2-1DD3DFC5E4A2}">
      <dgm:prSet/>
      <dgm:spPr/>
      <dgm:t>
        <a:bodyPr/>
        <a:lstStyle/>
        <a:p>
          <a:endParaRPr lang="ru-RU"/>
        </a:p>
      </dgm:t>
    </dgm:pt>
    <dgm:pt modelId="{A03D05BC-01F8-41E4-9B68-2A26A1D6DF7E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uk-UA" dirty="0"/>
            <a:t>Твердий</a:t>
          </a:r>
          <a:endParaRPr lang="ru-RU" dirty="0"/>
        </a:p>
      </dgm:t>
    </dgm:pt>
    <dgm:pt modelId="{003EB28E-8C48-4C3F-B911-B266F153A7BC}" type="parTrans" cxnId="{B104CE9D-AB3B-4031-B4CE-D9125AA153F5}">
      <dgm:prSet/>
      <dgm:spPr/>
      <dgm:t>
        <a:bodyPr/>
        <a:lstStyle/>
        <a:p>
          <a:endParaRPr lang="ru-RU"/>
        </a:p>
      </dgm:t>
    </dgm:pt>
    <dgm:pt modelId="{BBD8FB3E-56A7-4E5C-ADB5-91F0CB9D0A3A}" type="sibTrans" cxnId="{B104CE9D-AB3B-4031-B4CE-D9125AA153F5}">
      <dgm:prSet/>
      <dgm:spPr/>
      <dgm:t>
        <a:bodyPr/>
        <a:lstStyle/>
        <a:p>
          <a:endParaRPr lang="ru-RU"/>
        </a:p>
      </dgm:t>
    </dgm:pt>
    <dgm:pt modelId="{08EF2B24-F0AB-4474-9563-0639BBF88449}" type="pres">
      <dgm:prSet presAssocID="{C1DD4A11-5F04-430F-8B5B-922ADACA9931}" presName="compositeShape" presStyleCnt="0">
        <dgm:presLayoutVars>
          <dgm:chMax val="7"/>
          <dgm:dir/>
          <dgm:resizeHandles val="exact"/>
        </dgm:presLayoutVars>
      </dgm:prSet>
      <dgm:spPr/>
    </dgm:pt>
    <dgm:pt modelId="{1886E27D-108E-427B-8CBF-6F83CAC348C9}" type="pres">
      <dgm:prSet presAssocID="{C1DD4A11-5F04-430F-8B5B-922ADACA9931}" presName="wedge1" presStyleLbl="node1" presStyleIdx="0" presStyleCnt="3" custLinFactNeighborX="842" custLinFactNeighborY="699"/>
      <dgm:spPr/>
    </dgm:pt>
    <dgm:pt modelId="{37D705DD-5158-4FC1-9642-4E941C4F70A5}" type="pres">
      <dgm:prSet presAssocID="{C1DD4A11-5F04-430F-8B5B-922ADACA9931}" presName="dummy1a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F24734C5-7241-4B90-AA46-D2120457A142}" type="pres">
      <dgm:prSet presAssocID="{C1DD4A11-5F04-430F-8B5B-922ADACA9931}" presName="dummy1b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BF4ABBB9-14DD-48BD-9740-7FA807794134}" type="pres">
      <dgm:prSet presAssocID="{C1DD4A11-5F04-430F-8B5B-922ADACA993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03D75D5-A67E-4489-A1D0-2D8F44C744B3}" type="pres">
      <dgm:prSet presAssocID="{C1DD4A11-5F04-430F-8B5B-922ADACA9931}" presName="wedge2" presStyleLbl="node1" presStyleIdx="1" presStyleCnt="3"/>
      <dgm:spPr/>
    </dgm:pt>
    <dgm:pt modelId="{D6495BC9-FEA3-4948-81FC-82439C6F5CB3}" type="pres">
      <dgm:prSet presAssocID="{C1DD4A11-5F04-430F-8B5B-922ADACA9931}" presName="dummy2a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EC2B0DF7-8ACA-4A9C-8117-65C625972D87}" type="pres">
      <dgm:prSet presAssocID="{C1DD4A11-5F04-430F-8B5B-922ADACA9931}" presName="dummy2b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13E0501B-054A-4781-9CE6-ADFD43E31A8E}" type="pres">
      <dgm:prSet presAssocID="{C1DD4A11-5F04-430F-8B5B-922ADACA993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EEE131C-5937-4D04-A87E-4822142E8BF4}" type="pres">
      <dgm:prSet presAssocID="{C1DD4A11-5F04-430F-8B5B-922ADACA9931}" presName="wedge3" presStyleLbl="node1" presStyleIdx="2" presStyleCnt="3" custLinFactNeighborX="1806" custLinFactNeighborY="-344"/>
      <dgm:spPr/>
    </dgm:pt>
    <dgm:pt modelId="{98AEAD58-E334-4213-A77C-FFB5CB09F2F0}" type="pres">
      <dgm:prSet presAssocID="{C1DD4A11-5F04-430F-8B5B-922ADACA9931}" presName="dummy3a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4A31C93F-87F8-4C58-A4A2-9F9AAC4A3B54}" type="pres">
      <dgm:prSet presAssocID="{C1DD4A11-5F04-430F-8B5B-922ADACA9931}" presName="dummy3b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1D95BB61-FF38-44DD-9A97-CAC46A0851A6}" type="pres">
      <dgm:prSet presAssocID="{C1DD4A11-5F04-430F-8B5B-922ADACA993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D1A183F5-759D-40A4-B168-2E162A3B607F}" type="pres">
      <dgm:prSet presAssocID="{4D8331F1-C994-48C8-BBAB-290627E8469A}" presName="arrowWedge1" presStyleLbl="fgSibTrans2D1" presStyleIdx="0" presStyleCnt="3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43EC4224-5384-4CAF-AE51-C4F6B1DB82E2}" type="pres">
      <dgm:prSet presAssocID="{2FF0DFCD-0087-44D7-905E-0A8347899E69}" presName="arrowWedge2" presStyleLbl="fgSibTrans2D1" presStyleIdx="1" presStyleCnt="3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232FD2D0-9B61-41BF-8727-134676B0196A}" type="pres">
      <dgm:prSet presAssocID="{BBD8FB3E-56A7-4E5C-ADB5-91F0CB9D0A3A}" presName="arrowWedge3" presStyleLbl="fgSibTrans2D1" presStyleIdx="2" presStyleCnt="3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</dgm:ptLst>
  <dgm:cxnLst>
    <dgm:cxn modelId="{586B7637-EF53-4A69-BA88-0A34A5455D60}" type="presOf" srcId="{A03D05BC-01F8-41E4-9B68-2A26A1D6DF7E}" destId="{DEEE131C-5937-4D04-A87E-4822142E8BF4}" srcOrd="0" destOrd="0" presId="urn:microsoft.com/office/officeart/2005/8/layout/cycle8"/>
    <dgm:cxn modelId="{CCA65C66-BB78-4429-ACE4-E3D6FB0D1633}" type="presOf" srcId="{A03D05BC-01F8-41E4-9B68-2A26A1D6DF7E}" destId="{1D95BB61-FF38-44DD-9A97-CAC46A0851A6}" srcOrd="1" destOrd="0" presId="urn:microsoft.com/office/officeart/2005/8/layout/cycle8"/>
    <dgm:cxn modelId="{BE610D70-4EC9-4244-8C3B-1A5F2F6FEA3B}" type="presOf" srcId="{6FBE48C6-EA8C-4BA7-B8B3-C04FF1A138F1}" destId="{BF4ABBB9-14DD-48BD-9740-7FA807794134}" srcOrd="1" destOrd="0" presId="urn:microsoft.com/office/officeart/2005/8/layout/cycle8"/>
    <dgm:cxn modelId="{C5B44459-F69F-42EA-B4BC-641B34244A14}" type="presOf" srcId="{6FBE48C6-EA8C-4BA7-B8B3-C04FF1A138F1}" destId="{1886E27D-108E-427B-8CBF-6F83CAC348C9}" srcOrd="0" destOrd="0" presId="urn:microsoft.com/office/officeart/2005/8/layout/cycle8"/>
    <dgm:cxn modelId="{CB88AE91-149C-4C81-BA31-2BD4157AB1DD}" type="presOf" srcId="{C1DD4A11-5F04-430F-8B5B-922ADACA9931}" destId="{08EF2B24-F0AB-4474-9563-0639BBF88449}" srcOrd="0" destOrd="0" presId="urn:microsoft.com/office/officeart/2005/8/layout/cycle8"/>
    <dgm:cxn modelId="{B104CE9D-AB3B-4031-B4CE-D9125AA153F5}" srcId="{C1DD4A11-5F04-430F-8B5B-922ADACA9931}" destId="{A03D05BC-01F8-41E4-9B68-2A26A1D6DF7E}" srcOrd="2" destOrd="0" parTransId="{003EB28E-8C48-4C3F-B911-B266F153A7BC}" sibTransId="{BBD8FB3E-56A7-4E5C-ADB5-91F0CB9D0A3A}"/>
    <dgm:cxn modelId="{649C80A8-7830-4FE2-A380-69FAA7F13452}" type="presOf" srcId="{16F83003-7DC3-46B7-9EA0-2E87B5C9BF61}" destId="{13E0501B-054A-4781-9CE6-ADFD43E31A8E}" srcOrd="1" destOrd="0" presId="urn:microsoft.com/office/officeart/2005/8/layout/cycle8"/>
    <dgm:cxn modelId="{36688FB8-2417-482E-AF4C-F5202581629C}" srcId="{C1DD4A11-5F04-430F-8B5B-922ADACA9931}" destId="{6FBE48C6-EA8C-4BA7-B8B3-C04FF1A138F1}" srcOrd="0" destOrd="0" parTransId="{CD0AF40B-A794-456F-9E60-36C5A35F335C}" sibTransId="{4D8331F1-C994-48C8-BBAB-290627E8469A}"/>
    <dgm:cxn modelId="{40656AD5-C95B-4366-80E2-1DD3DFC5E4A2}" srcId="{C1DD4A11-5F04-430F-8B5B-922ADACA9931}" destId="{16F83003-7DC3-46B7-9EA0-2E87B5C9BF61}" srcOrd="1" destOrd="0" parTransId="{46D47B14-9CBB-4CF4-8270-357D57364C60}" sibTransId="{2FF0DFCD-0087-44D7-905E-0A8347899E69}"/>
    <dgm:cxn modelId="{887DF5DA-602C-4915-8B36-B00CFD99CB08}" type="presOf" srcId="{16F83003-7DC3-46B7-9EA0-2E87B5C9BF61}" destId="{403D75D5-A67E-4489-A1D0-2D8F44C744B3}" srcOrd="0" destOrd="0" presId="urn:microsoft.com/office/officeart/2005/8/layout/cycle8"/>
    <dgm:cxn modelId="{EDB89826-1168-4E5B-B92D-53A1051EC74B}" type="presParOf" srcId="{08EF2B24-F0AB-4474-9563-0639BBF88449}" destId="{1886E27D-108E-427B-8CBF-6F83CAC348C9}" srcOrd="0" destOrd="0" presId="urn:microsoft.com/office/officeart/2005/8/layout/cycle8"/>
    <dgm:cxn modelId="{C201E7E9-D644-43BA-BBC3-30D8977ECDDC}" type="presParOf" srcId="{08EF2B24-F0AB-4474-9563-0639BBF88449}" destId="{37D705DD-5158-4FC1-9642-4E941C4F70A5}" srcOrd="1" destOrd="0" presId="urn:microsoft.com/office/officeart/2005/8/layout/cycle8"/>
    <dgm:cxn modelId="{86F6698A-DB4B-4F07-A999-12DFB0310A1C}" type="presParOf" srcId="{08EF2B24-F0AB-4474-9563-0639BBF88449}" destId="{F24734C5-7241-4B90-AA46-D2120457A142}" srcOrd="2" destOrd="0" presId="urn:microsoft.com/office/officeart/2005/8/layout/cycle8"/>
    <dgm:cxn modelId="{B2F173E5-2A98-441F-A87B-890DB5BFA7E0}" type="presParOf" srcId="{08EF2B24-F0AB-4474-9563-0639BBF88449}" destId="{BF4ABBB9-14DD-48BD-9740-7FA807794134}" srcOrd="3" destOrd="0" presId="urn:microsoft.com/office/officeart/2005/8/layout/cycle8"/>
    <dgm:cxn modelId="{653989CF-CDCF-432B-8DBB-EF52B97F92E9}" type="presParOf" srcId="{08EF2B24-F0AB-4474-9563-0639BBF88449}" destId="{403D75D5-A67E-4489-A1D0-2D8F44C744B3}" srcOrd="4" destOrd="0" presId="urn:microsoft.com/office/officeart/2005/8/layout/cycle8"/>
    <dgm:cxn modelId="{DDD806BF-ABDA-4711-90B2-06ED6472D27E}" type="presParOf" srcId="{08EF2B24-F0AB-4474-9563-0639BBF88449}" destId="{D6495BC9-FEA3-4948-81FC-82439C6F5CB3}" srcOrd="5" destOrd="0" presId="urn:microsoft.com/office/officeart/2005/8/layout/cycle8"/>
    <dgm:cxn modelId="{19C8BE37-6DB4-49D0-BA1D-BE3181A3FD64}" type="presParOf" srcId="{08EF2B24-F0AB-4474-9563-0639BBF88449}" destId="{EC2B0DF7-8ACA-4A9C-8117-65C625972D87}" srcOrd="6" destOrd="0" presId="urn:microsoft.com/office/officeart/2005/8/layout/cycle8"/>
    <dgm:cxn modelId="{E59FBBE0-B3EB-4183-9A60-BC967425DCBE}" type="presParOf" srcId="{08EF2B24-F0AB-4474-9563-0639BBF88449}" destId="{13E0501B-054A-4781-9CE6-ADFD43E31A8E}" srcOrd="7" destOrd="0" presId="urn:microsoft.com/office/officeart/2005/8/layout/cycle8"/>
    <dgm:cxn modelId="{36377D5C-8BD6-41A3-806A-EBA96725AE5B}" type="presParOf" srcId="{08EF2B24-F0AB-4474-9563-0639BBF88449}" destId="{DEEE131C-5937-4D04-A87E-4822142E8BF4}" srcOrd="8" destOrd="0" presId="urn:microsoft.com/office/officeart/2005/8/layout/cycle8"/>
    <dgm:cxn modelId="{3FE2F73C-F2C6-40EF-92E3-8F10415C55F1}" type="presParOf" srcId="{08EF2B24-F0AB-4474-9563-0639BBF88449}" destId="{98AEAD58-E334-4213-A77C-FFB5CB09F2F0}" srcOrd="9" destOrd="0" presId="urn:microsoft.com/office/officeart/2005/8/layout/cycle8"/>
    <dgm:cxn modelId="{33CC08AD-4127-4350-B5BF-2BD6D974AE5C}" type="presParOf" srcId="{08EF2B24-F0AB-4474-9563-0639BBF88449}" destId="{4A31C93F-87F8-4C58-A4A2-9F9AAC4A3B54}" srcOrd="10" destOrd="0" presId="urn:microsoft.com/office/officeart/2005/8/layout/cycle8"/>
    <dgm:cxn modelId="{6DFE68B1-D353-412E-9B58-64EDEAB46BCA}" type="presParOf" srcId="{08EF2B24-F0AB-4474-9563-0639BBF88449}" destId="{1D95BB61-FF38-44DD-9A97-CAC46A0851A6}" srcOrd="11" destOrd="0" presId="urn:microsoft.com/office/officeart/2005/8/layout/cycle8"/>
    <dgm:cxn modelId="{BEFF30C8-935F-40CA-AF06-4A020E2C07FD}" type="presParOf" srcId="{08EF2B24-F0AB-4474-9563-0639BBF88449}" destId="{D1A183F5-759D-40A4-B168-2E162A3B607F}" srcOrd="12" destOrd="0" presId="urn:microsoft.com/office/officeart/2005/8/layout/cycle8"/>
    <dgm:cxn modelId="{4D8455E8-6794-4316-811F-0D35EECF0943}" type="presParOf" srcId="{08EF2B24-F0AB-4474-9563-0639BBF88449}" destId="{43EC4224-5384-4CAF-AE51-C4F6B1DB82E2}" srcOrd="13" destOrd="0" presId="urn:microsoft.com/office/officeart/2005/8/layout/cycle8"/>
    <dgm:cxn modelId="{ECBD637D-8AE1-47EC-A16D-63B922EB0B8B}" type="presParOf" srcId="{08EF2B24-F0AB-4474-9563-0639BBF88449}" destId="{232FD2D0-9B61-41BF-8727-134676B0196A}" srcOrd="14" destOrd="0" presId="urn:microsoft.com/office/officeart/2005/8/layout/cycle8"/>
  </dgm:cxnLst>
  <dgm:bg>
    <a:noFill/>
    <a:effectLst>
      <a:glow rad="228600">
        <a:schemeClr val="accent6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D40E83-9E90-4346-81AE-EA7A24B74F07}" type="doc">
      <dgm:prSet loTypeId="urn:microsoft.com/office/officeart/2005/8/layout/v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D01D6F-D741-488E-A88B-60288405A8C8}">
      <dgm:prSet phldrT="[Текст]"/>
      <dgm:spPr>
        <a:solidFill>
          <a:srgbClr val="00B0F0"/>
        </a:solidFill>
        <a:effectLst>
          <a:outerShdw blurRad="40000" dist="23000" dir="5400000" rotWithShape="0">
            <a:srgbClr val="00B0F0">
              <a:alpha val="35000"/>
            </a:srgbClr>
          </a:outerShdw>
        </a:effectLst>
      </dgm:spPr>
      <dgm:t>
        <a:bodyPr/>
        <a:lstStyle/>
        <a:p>
          <a:r>
            <a:rPr lang="uk-UA" dirty="0">
              <a:solidFill>
                <a:schemeClr val="bg1"/>
              </a:solidFill>
            </a:rPr>
            <a:t>Малий</a:t>
          </a:r>
          <a:endParaRPr lang="ru-RU" dirty="0">
            <a:solidFill>
              <a:schemeClr val="bg1"/>
            </a:solidFill>
          </a:endParaRPr>
        </a:p>
      </dgm:t>
    </dgm:pt>
    <dgm:pt modelId="{CEBB1427-A8AA-4B5D-897E-C570C32BCA7E}" type="parTrans" cxnId="{2A2B3524-A7A4-4493-8902-B303C129EAAF}">
      <dgm:prSet/>
      <dgm:spPr/>
      <dgm:t>
        <a:bodyPr/>
        <a:lstStyle/>
        <a:p>
          <a:endParaRPr lang="ru-RU"/>
        </a:p>
      </dgm:t>
    </dgm:pt>
    <dgm:pt modelId="{13F107F6-B7FC-4E14-BB4E-FB600F27C62D}" type="sibTrans" cxnId="{2A2B3524-A7A4-4493-8902-B303C129EAAF}">
      <dgm:prSet/>
      <dgm:spPr/>
      <dgm:t>
        <a:bodyPr/>
        <a:lstStyle/>
        <a:p>
          <a:endParaRPr lang="ru-RU"/>
        </a:p>
      </dgm:t>
    </dgm:pt>
    <dgm:pt modelId="{F133D5A5-0026-4855-BE59-3E97CCC62DDC}">
      <dgm:prSet phldrT="[Текст]"/>
      <dgm:spPr/>
      <dgm:t>
        <a:bodyPr/>
        <a:lstStyle/>
        <a:p>
          <a:r>
            <a:rPr lang="uk-UA" dirty="0">
              <a:solidFill>
                <a:srgbClr val="00B0F0"/>
              </a:solidFill>
              <a:latin typeface="Cambria" pitchFamily="18" charset="0"/>
            </a:rPr>
            <a:t>Переміщення води між океаном атмосферою та океаном</a:t>
          </a:r>
          <a:endParaRPr lang="ru-RU" dirty="0">
            <a:solidFill>
              <a:srgbClr val="00B0F0"/>
            </a:solidFill>
            <a:latin typeface="Cambria" pitchFamily="18" charset="0"/>
          </a:endParaRPr>
        </a:p>
      </dgm:t>
    </dgm:pt>
    <dgm:pt modelId="{D664DA72-97EA-4993-B7D1-2D5E5E2227A2}" type="parTrans" cxnId="{5B8C365D-DC32-4B66-A81F-9C0338D66195}">
      <dgm:prSet/>
      <dgm:spPr/>
      <dgm:t>
        <a:bodyPr/>
        <a:lstStyle/>
        <a:p>
          <a:endParaRPr lang="ru-RU"/>
        </a:p>
      </dgm:t>
    </dgm:pt>
    <dgm:pt modelId="{90973F73-9037-445A-BB37-758AF75ED8D4}" type="sibTrans" cxnId="{5B8C365D-DC32-4B66-A81F-9C0338D66195}">
      <dgm:prSet/>
      <dgm:spPr/>
      <dgm:t>
        <a:bodyPr/>
        <a:lstStyle/>
        <a:p>
          <a:endParaRPr lang="ru-RU"/>
        </a:p>
      </dgm:t>
    </dgm:pt>
    <dgm:pt modelId="{E97B4371-AC25-4944-A186-C2CFA2F4F929}">
      <dgm:prSet phldrT="[Текст]"/>
      <dgm:spPr>
        <a:solidFill>
          <a:srgbClr val="00B0F0"/>
        </a:solidFill>
      </dgm:spPr>
      <dgm:t>
        <a:bodyPr/>
        <a:lstStyle/>
        <a:p>
          <a:r>
            <a:rPr lang="uk-UA" dirty="0"/>
            <a:t>Великий</a:t>
          </a:r>
          <a:endParaRPr lang="ru-RU" dirty="0"/>
        </a:p>
      </dgm:t>
    </dgm:pt>
    <dgm:pt modelId="{DAF6B55A-25A8-4CD4-AC72-61B29866B613}" type="parTrans" cxnId="{B208AE36-798F-4089-830B-8E8A4ECB1EA1}">
      <dgm:prSet/>
      <dgm:spPr/>
      <dgm:t>
        <a:bodyPr/>
        <a:lstStyle/>
        <a:p>
          <a:endParaRPr lang="ru-RU"/>
        </a:p>
      </dgm:t>
    </dgm:pt>
    <dgm:pt modelId="{BEF7A9BE-374C-4092-8CBA-0BD0F4428158}" type="sibTrans" cxnId="{B208AE36-798F-4089-830B-8E8A4ECB1EA1}">
      <dgm:prSet/>
      <dgm:spPr/>
      <dgm:t>
        <a:bodyPr/>
        <a:lstStyle/>
        <a:p>
          <a:endParaRPr lang="ru-RU"/>
        </a:p>
      </dgm:t>
    </dgm:pt>
    <dgm:pt modelId="{382507D1-2820-4EBC-92A5-C5A5F0ED2424}">
      <dgm:prSet phldrT="[Текст]"/>
      <dgm:spPr/>
      <dgm:t>
        <a:bodyPr/>
        <a:lstStyle/>
        <a:p>
          <a:r>
            <a:rPr lang="uk-UA" dirty="0">
              <a:solidFill>
                <a:srgbClr val="00B0F0"/>
              </a:solidFill>
              <a:latin typeface="Cambria" pitchFamily="18" charset="0"/>
            </a:rPr>
            <a:t>Переміщення води між океаном – атмосферою – суходолом та океаном</a:t>
          </a:r>
          <a:endParaRPr lang="ru-RU" dirty="0">
            <a:solidFill>
              <a:srgbClr val="00B0F0"/>
            </a:solidFill>
            <a:latin typeface="Cambria" pitchFamily="18" charset="0"/>
          </a:endParaRPr>
        </a:p>
      </dgm:t>
    </dgm:pt>
    <dgm:pt modelId="{BEDEDCD3-C653-4D3B-B589-71BDE2857E2C}" type="parTrans" cxnId="{36AD488E-B5BD-4DD2-918F-CFFEB1985581}">
      <dgm:prSet/>
      <dgm:spPr/>
      <dgm:t>
        <a:bodyPr/>
        <a:lstStyle/>
        <a:p>
          <a:endParaRPr lang="ru-RU"/>
        </a:p>
      </dgm:t>
    </dgm:pt>
    <dgm:pt modelId="{B273C183-E5A4-461D-A20F-6D0853FCD951}" type="sibTrans" cxnId="{36AD488E-B5BD-4DD2-918F-CFFEB1985581}">
      <dgm:prSet/>
      <dgm:spPr/>
      <dgm:t>
        <a:bodyPr/>
        <a:lstStyle/>
        <a:p>
          <a:endParaRPr lang="ru-RU"/>
        </a:p>
      </dgm:t>
    </dgm:pt>
    <dgm:pt modelId="{5313DD19-BCA7-4CE0-8A2C-467C2075DC1B}" type="pres">
      <dgm:prSet presAssocID="{CFD40E83-9E90-4346-81AE-EA7A24B74F07}" presName="Name0" presStyleCnt="0">
        <dgm:presLayoutVars>
          <dgm:dir/>
          <dgm:animLvl val="lvl"/>
          <dgm:resizeHandles/>
        </dgm:presLayoutVars>
      </dgm:prSet>
      <dgm:spPr/>
    </dgm:pt>
    <dgm:pt modelId="{6C697600-0FFD-4FAC-85EA-4969BE4AD1FC}" type="pres">
      <dgm:prSet presAssocID="{81D01D6F-D741-488E-A88B-60288405A8C8}" presName="linNode" presStyleCnt="0"/>
      <dgm:spPr/>
    </dgm:pt>
    <dgm:pt modelId="{C73BF326-F963-4E7F-A28C-2CD23C5D4BA0}" type="pres">
      <dgm:prSet presAssocID="{81D01D6F-D741-488E-A88B-60288405A8C8}" presName="parentShp" presStyleLbl="node1" presStyleIdx="0" presStyleCnt="2" custLinFactNeighborX="-22978" custLinFactNeighborY="-385">
        <dgm:presLayoutVars>
          <dgm:bulletEnabled val="1"/>
        </dgm:presLayoutVars>
      </dgm:prSet>
      <dgm:spPr/>
    </dgm:pt>
    <dgm:pt modelId="{E435CD02-F055-4707-A53B-777D6F8814E0}" type="pres">
      <dgm:prSet presAssocID="{81D01D6F-D741-488E-A88B-60288405A8C8}" presName="childShp" presStyleLbl="bgAccFollowNode1" presStyleIdx="0" presStyleCnt="2" custScaleX="93929" custScaleY="72861" custLinFactNeighborX="-225" custLinFactNeighborY="-385">
        <dgm:presLayoutVars>
          <dgm:bulletEnabled val="1"/>
        </dgm:presLayoutVars>
      </dgm:prSet>
      <dgm:spPr>
        <a:prstGeom prst="roundRect">
          <a:avLst/>
        </a:prstGeom>
      </dgm:spPr>
    </dgm:pt>
    <dgm:pt modelId="{CB9476FC-F1FA-4739-A384-03CDD3202E4D}" type="pres">
      <dgm:prSet presAssocID="{13F107F6-B7FC-4E14-BB4E-FB600F27C62D}" presName="spacing" presStyleCnt="0"/>
      <dgm:spPr/>
    </dgm:pt>
    <dgm:pt modelId="{9DD8B267-EEA3-4BFE-BC43-C061618FFEC2}" type="pres">
      <dgm:prSet presAssocID="{E97B4371-AC25-4944-A186-C2CFA2F4F929}" presName="linNode" presStyleCnt="0"/>
      <dgm:spPr/>
    </dgm:pt>
    <dgm:pt modelId="{DC5E1923-EC77-4147-8DA1-67F2E8962EC8}" type="pres">
      <dgm:prSet presAssocID="{E97B4371-AC25-4944-A186-C2CFA2F4F929}" presName="parentShp" presStyleLbl="node1" presStyleIdx="1" presStyleCnt="2" custLinFactNeighborX="-5529" custLinFactNeighborY="-56">
        <dgm:presLayoutVars>
          <dgm:bulletEnabled val="1"/>
        </dgm:presLayoutVars>
      </dgm:prSet>
      <dgm:spPr/>
    </dgm:pt>
    <dgm:pt modelId="{2535D232-B142-4972-8687-8756F380137C}" type="pres">
      <dgm:prSet presAssocID="{E97B4371-AC25-4944-A186-C2CFA2F4F929}" presName="childShp" presStyleLbl="bgAccFollowNode1" presStyleIdx="1" presStyleCnt="2" custScaleX="93289" custScaleY="78864" custLinFactNeighborX="-1843" custLinFactNeighborY="-1387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2A2B3524-A7A4-4493-8902-B303C129EAAF}" srcId="{CFD40E83-9E90-4346-81AE-EA7A24B74F07}" destId="{81D01D6F-D741-488E-A88B-60288405A8C8}" srcOrd="0" destOrd="0" parTransId="{CEBB1427-A8AA-4B5D-897E-C570C32BCA7E}" sibTransId="{13F107F6-B7FC-4E14-BB4E-FB600F27C62D}"/>
    <dgm:cxn modelId="{C1FDD027-512B-4B80-B6C6-00BD5B40F202}" type="presOf" srcId="{E97B4371-AC25-4944-A186-C2CFA2F4F929}" destId="{DC5E1923-EC77-4147-8DA1-67F2E8962EC8}" srcOrd="0" destOrd="0" presId="urn:microsoft.com/office/officeart/2005/8/layout/vList6"/>
    <dgm:cxn modelId="{B208AE36-798F-4089-830B-8E8A4ECB1EA1}" srcId="{CFD40E83-9E90-4346-81AE-EA7A24B74F07}" destId="{E97B4371-AC25-4944-A186-C2CFA2F4F929}" srcOrd="1" destOrd="0" parTransId="{DAF6B55A-25A8-4CD4-AC72-61B29866B613}" sibTransId="{BEF7A9BE-374C-4092-8CBA-0BD0F4428158}"/>
    <dgm:cxn modelId="{5B8C365D-DC32-4B66-A81F-9C0338D66195}" srcId="{81D01D6F-D741-488E-A88B-60288405A8C8}" destId="{F133D5A5-0026-4855-BE59-3E97CCC62DDC}" srcOrd="0" destOrd="0" parTransId="{D664DA72-97EA-4993-B7D1-2D5E5E2227A2}" sibTransId="{90973F73-9037-445A-BB37-758AF75ED8D4}"/>
    <dgm:cxn modelId="{2E1E9F4F-AA41-434C-8835-715C569EE2E3}" type="presOf" srcId="{F133D5A5-0026-4855-BE59-3E97CCC62DDC}" destId="{E435CD02-F055-4707-A53B-777D6F8814E0}" srcOrd="0" destOrd="0" presId="urn:microsoft.com/office/officeart/2005/8/layout/vList6"/>
    <dgm:cxn modelId="{492DF77B-6B98-479A-9D2C-B6536FB47C0A}" type="presOf" srcId="{81D01D6F-D741-488E-A88B-60288405A8C8}" destId="{C73BF326-F963-4E7F-A28C-2CD23C5D4BA0}" srcOrd="0" destOrd="0" presId="urn:microsoft.com/office/officeart/2005/8/layout/vList6"/>
    <dgm:cxn modelId="{36AD488E-B5BD-4DD2-918F-CFFEB1985581}" srcId="{E97B4371-AC25-4944-A186-C2CFA2F4F929}" destId="{382507D1-2820-4EBC-92A5-C5A5F0ED2424}" srcOrd="0" destOrd="0" parTransId="{BEDEDCD3-C653-4D3B-B589-71BDE2857E2C}" sibTransId="{B273C183-E5A4-461D-A20F-6D0853FCD951}"/>
    <dgm:cxn modelId="{F5197DCE-5342-4B02-BD78-5679A598BA86}" type="presOf" srcId="{CFD40E83-9E90-4346-81AE-EA7A24B74F07}" destId="{5313DD19-BCA7-4CE0-8A2C-467C2075DC1B}" srcOrd="0" destOrd="0" presId="urn:microsoft.com/office/officeart/2005/8/layout/vList6"/>
    <dgm:cxn modelId="{C29FF5F8-1CC7-42F6-9231-5E8CBD9761F2}" type="presOf" srcId="{382507D1-2820-4EBC-92A5-C5A5F0ED2424}" destId="{2535D232-B142-4972-8687-8756F380137C}" srcOrd="0" destOrd="0" presId="urn:microsoft.com/office/officeart/2005/8/layout/vList6"/>
    <dgm:cxn modelId="{73C241C6-679E-4183-8165-2560A11637AD}" type="presParOf" srcId="{5313DD19-BCA7-4CE0-8A2C-467C2075DC1B}" destId="{6C697600-0FFD-4FAC-85EA-4969BE4AD1FC}" srcOrd="0" destOrd="0" presId="urn:microsoft.com/office/officeart/2005/8/layout/vList6"/>
    <dgm:cxn modelId="{72E5CF8A-2E7B-4600-86FF-E81C480F8044}" type="presParOf" srcId="{6C697600-0FFD-4FAC-85EA-4969BE4AD1FC}" destId="{C73BF326-F963-4E7F-A28C-2CD23C5D4BA0}" srcOrd="0" destOrd="0" presId="urn:microsoft.com/office/officeart/2005/8/layout/vList6"/>
    <dgm:cxn modelId="{D369EF6D-82EE-4D37-B811-207DECF35E30}" type="presParOf" srcId="{6C697600-0FFD-4FAC-85EA-4969BE4AD1FC}" destId="{E435CD02-F055-4707-A53B-777D6F8814E0}" srcOrd="1" destOrd="0" presId="urn:microsoft.com/office/officeart/2005/8/layout/vList6"/>
    <dgm:cxn modelId="{0A8AB6E6-00F2-4E94-8583-67DAA9BD2CCB}" type="presParOf" srcId="{5313DD19-BCA7-4CE0-8A2C-467C2075DC1B}" destId="{CB9476FC-F1FA-4739-A384-03CDD3202E4D}" srcOrd="1" destOrd="0" presId="urn:microsoft.com/office/officeart/2005/8/layout/vList6"/>
    <dgm:cxn modelId="{0383645A-002B-45EF-8546-8E178AD08123}" type="presParOf" srcId="{5313DD19-BCA7-4CE0-8A2C-467C2075DC1B}" destId="{9DD8B267-EEA3-4BFE-BC43-C061618FFEC2}" srcOrd="2" destOrd="0" presId="urn:microsoft.com/office/officeart/2005/8/layout/vList6"/>
    <dgm:cxn modelId="{5CE13738-4B1E-4F93-BE8D-FBFF26AD06EC}" type="presParOf" srcId="{9DD8B267-EEA3-4BFE-BC43-C061618FFEC2}" destId="{DC5E1923-EC77-4147-8DA1-67F2E8962EC8}" srcOrd="0" destOrd="0" presId="urn:microsoft.com/office/officeart/2005/8/layout/vList6"/>
    <dgm:cxn modelId="{E710E57F-0E9D-4208-B3E0-6A40DDDCC16A}" type="presParOf" srcId="{9DD8B267-EEA3-4BFE-BC43-C061618FFEC2}" destId="{2535D232-B142-4972-8687-8756F380137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3CD45-2FB7-449E-A6EC-5DDD080CF4DD}">
      <dsp:nvSpPr>
        <dsp:cNvPr id="0" name=""/>
        <dsp:cNvSpPr/>
      </dsp:nvSpPr>
      <dsp:spPr>
        <a:xfrm>
          <a:off x="0" y="753661"/>
          <a:ext cx="6840760" cy="3950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0919" tIns="791464" rIns="530919" bIns="270256" numCol="1" spcCol="1270" anchor="t" anchorCtr="0">
          <a:noAutofit/>
        </a:bodyPr>
        <a:lstStyle/>
        <a:p>
          <a:pPr marL="285750" lvl="1" indent="-285750" algn="l" defTabSz="1689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uk-UA" sz="3800" kern="1200" dirty="0">
              <a:solidFill>
                <a:srgbClr val="0070C0"/>
              </a:solidFill>
              <a:latin typeface="Cambria" pitchFamily="18" charset="0"/>
            </a:rPr>
            <a:t>Вода – це джерело життя.</a:t>
          </a:r>
          <a:endParaRPr lang="ru-RU" sz="3800" kern="1200" dirty="0">
            <a:solidFill>
              <a:srgbClr val="0070C0"/>
            </a:solidFill>
            <a:latin typeface="Cambria" pitchFamily="18" charset="0"/>
          </a:endParaRPr>
        </a:p>
        <a:p>
          <a:pPr marL="285750" lvl="1" indent="-285750" algn="l" defTabSz="1689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uk-UA" sz="3800" kern="1200" dirty="0">
              <a:solidFill>
                <a:srgbClr val="0070C0"/>
              </a:solidFill>
              <a:latin typeface="Cambria" pitchFamily="18" charset="0"/>
            </a:rPr>
            <a:t>Властивості води.</a:t>
          </a:r>
          <a:endParaRPr lang="ru-RU" sz="3800" kern="1200" dirty="0">
            <a:solidFill>
              <a:srgbClr val="0070C0"/>
            </a:solidFill>
            <a:latin typeface="Cambria" pitchFamily="18" charset="0"/>
          </a:endParaRPr>
        </a:p>
        <a:p>
          <a:pPr marL="285750" lvl="1" indent="-285750" algn="l" defTabSz="1689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uk-UA" sz="3800" kern="1200" dirty="0">
              <a:solidFill>
                <a:srgbClr val="0070C0"/>
              </a:solidFill>
              <a:latin typeface="Cambria" pitchFamily="18" charset="0"/>
            </a:rPr>
            <a:t>Агрегатні стани води.</a:t>
          </a:r>
          <a:endParaRPr lang="ru-RU" sz="3800" kern="1200" dirty="0">
            <a:solidFill>
              <a:srgbClr val="0070C0"/>
            </a:solidFill>
            <a:latin typeface="Cambria" pitchFamily="18" charset="0"/>
          </a:endParaRPr>
        </a:p>
        <a:p>
          <a:pPr marL="285750" lvl="1" indent="-285750" algn="l" defTabSz="1689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uk-UA" sz="3800" kern="1200" dirty="0" err="1">
              <a:solidFill>
                <a:srgbClr val="0070C0"/>
              </a:solidFill>
              <a:latin typeface="Cambria" pitchFamily="18" charset="0"/>
            </a:rPr>
            <a:t>Колообіг</a:t>
          </a:r>
          <a:r>
            <a:rPr kumimoji="1" lang="uk-UA" sz="3800" kern="1200" dirty="0">
              <a:solidFill>
                <a:srgbClr val="0070C0"/>
              </a:solidFill>
              <a:latin typeface="Cambria" pitchFamily="18" charset="0"/>
            </a:rPr>
            <a:t> води в природі.</a:t>
          </a:r>
          <a:endParaRPr lang="ru-RU" sz="3800" kern="1200" dirty="0">
            <a:solidFill>
              <a:srgbClr val="0070C0"/>
            </a:solidFill>
            <a:latin typeface="Cambria" pitchFamily="18" charset="0"/>
          </a:endParaRPr>
        </a:p>
      </dsp:txBody>
      <dsp:txXfrm>
        <a:off x="0" y="753661"/>
        <a:ext cx="6840760" cy="3950100"/>
      </dsp:txXfrm>
    </dsp:sp>
    <dsp:sp modelId="{085DE4E8-A3F1-43B3-A954-075701D677E3}">
      <dsp:nvSpPr>
        <dsp:cNvPr id="0" name=""/>
        <dsp:cNvSpPr/>
      </dsp:nvSpPr>
      <dsp:spPr>
        <a:xfrm>
          <a:off x="210483" y="0"/>
          <a:ext cx="4788532" cy="112176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995" tIns="0" rIns="180995" bIns="0" numCol="1" spcCol="1270" anchor="ctr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uk-UA" sz="3800" kern="1200" dirty="0">
              <a:latin typeface="Cambria" pitchFamily="18" charset="0"/>
            </a:rPr>
            <a:t>План уроку</a:t>
          </a:r>
          <a:r>
            <a:rPr kumimoji="1" lang="uk-UA" sz="3800" kern="1200" dirty="0"/>
            <a:t>:</a:t>
          </a:r>
          <a:endParaRPr lang="ru-RU" sz="3800" kern="1200" dirty="0"/>
        </a:p>
      </dsp:txBody>
      <dsp:txXfrm>
        <a:off x="265243" y="54760"/>
        <a:ext cx="4679012" cy="1012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882DC7-49D6-4A5A-B1A0-4DAF70CFBD54}">
      <dsp:nvSpPr>
        <dsp:cNvPr id="0" name=""/>
        <dsp:cNvSpPr/>
      </dsp:nvSpPr>
      <dsp:spPr>
        <a:xfrm rot="10800000">
          <a:off x="1166799" y="1774"/>
          <a:ext cx="4229644" cy="405752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926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Безбарвна</a:t>
          </a:r>
          <a:endParaRPr lang="ru-RU" sz="1900" kern="1200" dirty="0"/>
        </a:p>
      </dsp:txBody>
      <dsp:txXfrm rot="10800000">
        <a:off x="1268237" y="1774"/>
        <a:ext cx="4128206" cy="405752"/>
      </dsp:txXfrm>
    </dsp:sp>
    <dsp:sp modelId="{BB0553AD-FFAA-48AF-B6F2-C65C9CF8B029}">
      <dsp:nvSpPr>
        <dsp:cNvPr id="0" name=""/>
        <dsp:cNvSpPr/>
      </dsp:nvSpPr>
      <dsp:spPr>
        <a:xfrm>
          <a:off x="963923" y="1774"/>
          <a:ext cx="405752" cy="405752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F271501-BEDC-4351-8A05-080C8E56F9EA}">
      <dsp:nvSpPr>
        <dsp:cNvPr id="0" name=""/>
        <dsp:cNvSpPr/>
      </dsp:nvSpPr>
      <dsp:spPr>
        <a:xfrm rot="10800000">
          <a:off x="1166799" y="528647"/>
          <a:ext cx="4229644" cy="405752"/>
        </a:xfrm>
        <a:prstGeom prst="homePlate">
          <a:avLst/>
        </a:prstGeom>
        <a:gradFill rotWithShape="0">
          <a:gsLst>
            <a:gs pos="0">
              <a:schemeClr val="accent2">
                <a:hueOff val="-1800000"/>
                <a:satOff val="-6250"/>
                <a:lumOff val="7500"/>
                <a:alphaOff val="0"/>
                <a:shade val="51000"/>
                <a:satMod val="130000"/>
              </a:schemeClr>
            </a:gs>
            <a:gs pos="80000">
              <a:schemeClr val="accent2">
                <a:hueOff val="-1800000"/>
                <a:satOff val="-6250"/>
                <a:lumOff val="7500"/>
                <a:alphaOff val="0"/>
                <a:shade val="93000"/>
                <a:satMod val="130000"/>
              </a:schemeClr>
            </a:gs>
            <a:gs pos="100000">
              <a:schemeClr val="accent2">
                <a:hueOff val="-1800000"/>
                <a:satOff val="-6250"/>
                <a:lumOff val="75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926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Без власної форми</a:t>
          </a:r>
          <a:endParaRPr lang="ru-RU" sz="1900" kern="1200" dirty="0"/>
        </a:p>
      </dsp:txBody>
      <dsp:txXfrm rot="10800000">
        <a:off x="1268237" y="528647"/>
        <a:ext cx="4128206" cy="405752"/>
      </dsp:txXfrm>
    </dsp:sp>
    <dsp:sp modelId="{6195E691-4A5F-42A7-8E4F-D8E1992E2E95}">
      <dsp:nvSpPr>
        <dsp:cNvPr id="0" name=""/>
        <dsp:cNvSpPr/>
      </dsp:nvSpPr>
      <dsp:spPr>
        <a:xfrm>
          <a:off x="963923" y="528647"/>
          <a:ext cx="405752" cy="405752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-1800000"/>
                <a:satOff val="-2539"/>
                <a:lumOff val="2637"/>
                <a:alphaOff val="0"/>
                <a:shade val="51000"/>
                <a:satMod val="130000"/>
              </a:schemeClr>
            </a:gs>
            <a:gs pos="80000">
              <a:schemeClr val="accent2">
                <a:tint val="50000"/>
                <a:hueOff val="-1800000"/>
                <a:satOff val="-2539"/>
                <a:lumOff val="2637"/>
                <a:alphaOff val="0"/>
                <a:shade val="93000"/>
                <a:satMod val="130000"/>
              </a:schemeClr>
            </a:gs>
            <a:gs pos="100000">
              <a:schemeClr val="accent2">
                <a:tint val="50000"/>
                <a:hueOff val="-1800000"/>
                <a:satOff val="-2539"/>
                <a:lumOff val="26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788A228-406E-46AD-BEE4-990A4F0598A3}">
      <dsp:nvSpPr>
        <dsp:cNvPr id="0" name=""/>
        <dsp:cNvSpPr/>
      </dsp:nvSpPr>
      <dsp:spPr>
        <a:xfrm rot="10800000">
          <a:off x="1166799" y="1055521"/>
          <a:ext cx="4229644" cy="405752"/>
        </a:xfrm>
        <a:prstGeom prst="homePlate">
          <a:avLst/>
        </a:prstGeom>
        <a:gradFill rotWithShape="0">
          <a:gsLst>
            <a:gs pos="0">
              <a:schemeClr val="accent2">
                <a:hueOff val="-3600000"/>
                <a:satOff val="-12501"/>
                <a:lumOff val="15000"/>
                <a:alphaOff val="0"/>
                <a:shade val="51000"/>
                <a:satMod val="130000"/>
              </a:schemeClr>
            </a:gs>
            <a:gs pos="80000">
              <a:schemeClr val="accent2">
                <a:hueOff val="-3600000"/>
                <a:satOff val="-12501"/>
                <a:lumOff val="15000"/>
                <a:alphaOff val="0"/>
                <a:shade val="93000"/>
                <a:satMod val="130000"/>
              </a:schemeClr>
            </a:gs>
            <a:gs pos="100000">
              <a:schemeClr val="accent2">
                <a:hueOff val="-3600000"/>
                <a:satOff val="-12501"/>
                <a:lumOff val="15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926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Без запаху</a:t>
          </a:r>
          <a:endParaRPr lang="ru-RU" sz="1900" kern="1200" dirty="0"/>
        </a:p>
      </dsp:txBody>
      <dsp:txXfrm rot="10800000">
        <a:off x="1268237" y="1055521"/>
        <a:ext cx="4128206" cy="405752"/>
      </dsp:txXfrm>
    </dsp:sp>
    <dsp:sp modelId="{FF4C9A28-1231-4DFA-ADF5-9D3B9B4AE587}">
      <dsp:nvSpPr>
        <dsp:cNvPr id="0" name=""/>
        <dsp:cNvSpPr/>
      </dsp:nvSpPr>
      <dsp:spPr>
        <a:xfrm>
          <a:off x="963923" y="1055521"/>
          <a:ext cx="405752" cy="405752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-3600000"/>
                <a:satOff val="-5079"/>
                <a:lumOff val="5275"/>
                <a:alphaOff val="0"/>
                <a:shade val="51000"/>
                <a:satMod val="130000"/>
              </a:schemeClr>
            </a:gs>
            <a:gs pos="80000">
              <a:schemeClr val="accent2">
                <a:tint val="50000"/>
                <a:hueOff val="-3600000"/>
                <a:satOff val="-5079"/>
                <a:lumOff val="5275"/>
                <a:alphaOff val="0"/>
                <a:shade val="93000"/>
                <a:satMod val="130000"/>
              </a:schemeClr>
            </a:gs>
            <a:gs pos="100000">
              <a:schemeClr val="accent2">
                <a:tint val="50000"/>
                <a:hueOff val="-3600000"/>
                <a:satOff val="-5079"/>
                <a:lumOff val="5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4EDAC4D-9F68-4FD7-85A0-03E035038690}">
      <dsp:nvSpPr>
        <dsp:cNvPr id="0" name=""/>
        <dsp:cNvSpPr/>
      </dsp:nvSpPr>
      <dsp:spPr>
        <a:xfrm rot="10800000">
          <a:off x="1166799" y="1582394"/>
          <a:ext cx="4229644" cy="405752"/>
        </a:xfrm>
        <a:prstGeom prst="homePlate">
          <a:avLst/>
        </a:prstGeom>
        <a:gradFill rotWithShape="0">
          <a:gsLst>
            <a:gs pos="0">
              <a:schemeClr val="accent2">
                <a:hueOff val="-5400000"/>
                <a:satOff val="-18751"/>
                <a:lumOff val="22500"/>
                <a:alphaOff val="0"/>
                <a:shade val="51000"/>
                <a:satMod val="130000"/>
              </a:schemeClr>
            </a:gs>
            <a:gs pos="80000">
              <a:schemeClr val="accent2">
                <a:hueOff val="-5400000"/>
                <a:satOff val="-18751"/>
                <a:lumOff val="22500"/>
                <a:alphaOff val="0"/>
                <a:shade val="93000"/>
                <a:satMod val="130000"/>
              </a:schemeClr>
            </a:gs>
            <a:gs pos="100000">
              <a:schemeClr val="accent2">
                <a:hueOff val="-5400000"/>
                <a:satOff val="-18751"/>
                <a:lumOff val="225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926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Прозора</a:t>
          </a:r>
          <a:endParaRPr lang="ru-RU" sz="1900" kern="1200" dirty="0"/>
        </a:p>
      </dsp:txBody>
      <dsp:txXfrm rot="10800000">
        <a:off x="1268237" y="1582394"/>
        <a:ext cx="4128206" cy="405752"/>
      </dsp:txXfrm>
    </dsp:sp>
    <dsp:sp modelId="{B94063D0-8917-4D42-B4EE-B402DC5DFB58}">
      <dsp:nvSpPr>
        <dsp:cNvPr id="0" name=""/>
        <dsp:cNvSpPr/>
      </dsp:nvSpPr>
      <dsp:spPr>
        <a:xfrm>
          <a:off x="963923" y="1582394"/>
          <a:ext cx="405752" cy="405752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-5400000"/>
                <a:satOff val="-7618"/>
                <a:lumOff val="7912"/>
                <a:alphaOff val="0"/>
                <a:shade val="51000"/>
                <a:satMod val="130000"/>
              </a:schemeClr>
            </a:gs>
            <a:gs pos="80000">
              <a:schemeClr val="accent2">
                <a:tint val="50000"/>
                <a:hueOff val="-5400000"/>
                <a:satOff val="-7618"/>
                <a:lumOff val="7912"/>
                <a:alphaOff val="0"/>
                <a:shade val="93000"/>
                <a:satMod val="130000"/>
              </a:schemeClr>
            </a:gs>
            <a:gs pos="100000">
              <a:schemeClr val="accent2">
                <a:tint val="50000"/>
                <a:hueOff val="-5400000"/>
                <a:satOff val="-7618"/>
                <a:lumOff val="79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13CECB2-50A0-441E-9C8F-90E0008177E6}">
      <dsp:nvSpPr>
        <dsp:cNvPr id="0" name=""/>
        <dsp:cNvSpPr/>
      </dsp:nvSpPr>
      <dsp:spPr>
        <a:xfrm rot="10800000">
          <a:off x="1166799" y="2109267"/>
          <a:ext cx="4229644" cy="405752"/>
        </a:xfrm>
        <a:prstGeom prst="homePlate">
          <a:avLst/>
        </a:prstGeom>
        <a:gradFill rotWithShape="0">
          <a:gsLst>
            <a:gs pos="0">
              <a:schemeClr val="accent2">
                <a:hueOff val="-7200000"/>
                <a:satOff val="-25001"/>
                <a:lumOff val="3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7200000"/>
                <a:satOff val="-25001"/>
                <a:lumOff val="3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7200000"/>
                <a:satOff val="-25001"/>
                <a:lumOff val="3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926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Вода - розчинник</a:t>
          </a:r>
          <a:endParaRPr lang="ru-RU" sz="1900" kern="1200" dirty="0"/>
        </a:p>
      </dsp:txBody>
      <dsp:txXfrm rot="10800000">
        <a:off x="1268237" y="2109267"/>
        <a:ext cx="4128206" cy="405752"/>
      </dsp:txXfrm>
    </dsp:sp>
    <dsp:sp modelId="{8360F13C-2C24-4399-9CE1-033528CC183E}">
      <dsp:nvSpPr>
        <dsp:cNvPr id="0" name=""/>
        <dsp:cNvSpPr/>
      </dsp:nvSpPr>
      <dsp:spPr>
        <a:xfrm>
          <a:off x="963923" y="2109267"/>
          <a:ext cx="405752" cy="405752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-7200000"/>
                <a:satOff val="-10157"/>
                <a:lumOff val="10550"/>
                <a:alphaOff val="0"/>
                <a:shade val="51000"/>
                <a:satMod val="130000"/>
              </a:schemeClr>
            </a:gs>
            <a:gs pos="80000">
              <a:schemeClr val="accent2">
                <a:tint val="50000"/>
                <a:hueOff val="-7200000"/>
                <a:satOff val="-10157"/>
                <a:lumOff val="10550"/>
                <a:alphaOff val="0"/>
                <a:shade val="93000"/>
                <a:satMod val="130000"/>
              </a:schemeClr>
            </a:gs>
            <a:gs pos="100000">
              <a:schemeClr val="accent2">
                <a:tint val="50000"/>
                <a:hueOff val="-7200000"/>
                <a:satOff val="-10157"/>
                <a:lumOff val="1055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D27C24A-2397-449D-B9FC-98C1022C9014}">
      <dsp:nvSpPr>
        <dsp:cNvPr id="0" name=""/>
        <dsp:cNvSpPr/>
      </dsp:nvSpPr>
      <dsp:spPr>
        <a:xfrm rot="10800000">
          <a:off x="1166799" y="2636140"/>
          <a:ext cx="4229644" cy="405752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926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>
              <a:solidFill>
                <a:srgbClr val="002060"/>
              </a:solidFill>
            </a:rPr>
            <a:t>При охолодженні стискається</a:t>
          </a:r>
          <a:endParaRPr lang="ru-RU" sz="1900" kern="1200" dirty="0">
            <a:solidFill>
              <a:srgbClr val="002060"/>
            </a:solidFill>
          </a:endParaRPr>
        </a:p>
      </dsp:txBody>
      <dsp:txXfrm rot="10800000">
        <a:off x="1268237" y="2636140"/>
        <a:ext cx="4128206" cy="405752"/>
      </dsp:txXfrm>
    </dsp:sp>
    <dsp:sp modelId="{0CAF8131-4339-45E7-90CC-8EC0628EDAC7}">
      <dsp:nvSpPr>
        <dsp:cNvPr id="0" name=""/>
        <dsp:cNvSpPr/>
      </dsp:nvSpPr>
      <dsp:spPr>
        <a:xfrm>
          <a:off x="963923" y="2636140"/>
          <a:ext cx="405752" cy="405752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-9000000"/>
                <a:satOff val="-12696"/>
                <a:lumOff val="13187"/>
                <a:alphaOff val="0"/>
                <a:shade val="51000"/>
                <a:satMod val="130000"/>
              </a:schemeClr>
            </a:gs>
            <a:gs pos="80000">
              <a:schemeClr val="accent2">
                <a:tint val="50000"/>
                <a:hueOff val="-9000000"/>
                <a:satOff val="-12696"/>
                <a:lumOff val="13187"/>
                <a:alphaOff val="0"/>
                <a:shade val="93000"/>
                <a:satMod val="130000"/>
              </a:schemeClr>
            </a:gs>
            <a:gs pos="100000">
              <a:schemeClr val="accent2">
                <a:tint val="50000"/>
                <a:hueOff val="-9000000"/>
                <a:satOff val="-12696"/>
                <a:lumOff val="1318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5ABA1B9-1B0D-44B1-8ACE-E69865DA05EF}">
      <dsp:nvSpPr>
        <dsp:cNvPr id="0" name=""/>
        <dsp:cNvSpPr/>
      </dsp:nvSpPr>
      <dsp:spPr>
        <a:xfrm rot="10800000">
          <a:off x="1166799" y="3163014"/>
          <a:ext cx="4229644" cy="405752"/>
        </a:xfrm>
        <a:prstGeom prst="homePlate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926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>
              <a:solidFill>
                <a:srgbClr val="002060"/>
              </a:solidFill>
            </a:rPr>
            <a:t>При нагріванні розширюється</a:t>
          </a:r>
          <a:endParaRPr lang="ru-RU" sz="1900" kern="1200" dirty="0">
            <a:solidFill>
              <a:srgbClr val="002060"/>
            </a:solidFill>
          </a:endParaRPr>
        </a:p>
      </dsp:txBody>
      <dsp:txXfrm rot="10800000">
        <a:off x="1268237" y="3163014"/>
        <a:ext cx="4128206" cy="405752"/>
      </dsp:txXfrm>
    </dsp:sp>
    <dsp:sp modelId="{460B9444-5503-4542-A810-4D0ABDC8B242}">
      <dsp:nvSpPr>
        <dsp:cNvPr id="0" name=""/>
        <dsp:cNvSpPr/>
      </dsp:nvSpPr>
      <dsp:spPr>
        <a:xfrm>
          <a:off x="963923" y="3163014"/>
          <a:ext cx="405752" cy="405752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-10800000"/>
                <a:satOff val="-15236"/>
                <a:lumOff val="15824"/>
                <a:alphaOff val="0"/>
                <a:shade val="51000"/>
                <a:satMod val="130000"/>
              </a:schemeClr>
            </a:gs>
            <a:gs pos="80000">
              <a:schemeClr val="accent2">
                <a:tint val="50000"/>
                <a:hueOff val="-10800000"/>
                <a:satOff val="-15236"/>
                <a:lumOff val="15824"/>
                <a:alphaOff val="0"/>
                <a:shade val="93000"/>
                <a:satMod val="130000"/>
              </a:schemeClr>
            </a:gs>
            <a:gs pos="100000">
              <a:schemeClr val="accent2">
                <a:tint val="50000"/>
                <a:hueOff val="-10800000"/>
                <a:satOff val="-15236"/>
                <a:lumOff val="15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C61BAD5-4B0D-4D29-9F50-A4780BD3A2BE}">
      <dsp:nvSpPr>
        <dsp:cNvPr id="0" name=""/>
        <dsp:cNvSpPr/>
      </dsp:nvSpPr>
      <dsp:spPr>
        <a:xfrm rot="10800000">
          <a:off x="1166799" y="3689887"/>
          <a:ext cx="4229644" cy="405752"/>
        </a:xfrm>
        <a:prstGeom prst="homePlate">
          <a:avLst/>
        </a:prstGeom>
        <a:gradFill rotWithShape="0">
          <a:gsLst>
            <a:gs pos="0">
              <a:schemeClr val="accent2">
                <a:hueOff val="-12600000"/>
                <a:satOff val="-43753"/>
                <a:lumOff val="52501"/>
                <a:alphaOff val="0"/>
                <a:shade val="51000"/>
                <a:satMod val="130000"/>
              </a:schemeClr>
            </a:gs>
            <a:gs pos="80000">
              <a:schemeClr val="accent2">
                <a:hueOff val="-12600000"/>
                <a:satOff val="-43753"/>
                <a:lumOff val="525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2600000"/>
                <a:satOff val="-43753"/>
                <a:lumOff val="525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926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>
              <a:solidFill>
                <a:srgbClr val="002060"/>
              </a:solidFill>
            </a:rPr>
            <a:t>При замерзанні розширюється</a:t>
          </a:r>
          <a:endParaRPr lang="ru-RU" sz="1900" kern="1200" dirty="0">
            <a:solidFill>
              <a:srgbClr val="002060"/>
            </a:solidFill>
          </a:endParaRPr>
        </a:p>
      </dsp:txBody>
      <dsp:txXfrm rot="10800000">
        <a:off x="1268237" y="3689887"/>
        <a:ext cx="4128206" cy="405752"/>
      </dsp:txXfrm>
    </dsp:sp>
    <dsp:sp modelId="{18651D69-0219-48BA-B675-2457BAAADB41}">
      <dsp:nvSpPr>
        <dsp:cNvPr id="0" name=""/>
        <dsp:cNvSpPr/>
      </dsp:nvSpPr>
      <dsp:spPr>
        <a:xfrm>
          <a:off x="963923" y="3689887"/>
          <a:ext cx="405752" cy="405752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-12600000"/>
                <a:satOff val="-17775"/>
                <a:lumOff val="18462"/>
                <a:alphaOff val="0"/>
                <a:shade val="51000"/>
                <a:satMod val="130000"/>
              </a:schemeClr>
            </a:gs>
            <a:gs pos="80000">
              <a:schemeClr val="accent2">
                <a:tint val="50000"/>
                <a:hueOff val="-12600000"/>
                <a:satOff val="-17775"/>
                <a:lumOff val="18462"/>
                <a:alphaOff val="0"/>
                <a:shade val="93000"/>
                <a:satMod val="130000"/>
              </a:schemeClr>
            </a:gs>
            <a:gs pos="100000">
              <a:schemeClr val="accent2">
                <a:tint val="50000"/>
                <a:hueOff val="-12600000"/>
                <a:satOff val="-17775"/>
                <a:lumOff val="184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93969B1-C225-4A9B-8179-2F0352139350}">
      <dsp:nvSpPr>
        <dsp:cNvPr id="0" name=""/>
        <dsp:cNvSpPr/>
      </dsp:nvSpPr>
      <dsp:spPr>
        <a:xfrm rot="10800000">
          <a:off x="1166799" y="4216760"/>
          <a:ext cx="4229644" cy="405752"/>
        </a:xfrm>
        <a:prstGeom prst="homePlat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926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>
              <a:solidFill>
                <a:srgbClr val="002060"/>
              </a:solidFill>
            </a:rPr>
            <a:t>Здатна змінювати агрегатні стани</a:t>
          </a:r>
          <a:endParaRPr lang="ru-RU" sz="1900" kern="1200" dirty="0">
            <a:solidFill>
              <a:srgbClr val="002060"/>
            </a:solidFill>
          </a:endParaRPr>
        </a:p>
      </dsp:txBody>
      <dsp:txXfrm rot="10800000">
        <a:off x="1268237" y="4216760"/>
        <a:ext cx="4128206" cy="405752"/>
      </dsp:txXfrm>
    </dsp:sp>
    <dsp:sp modelId="{3BACB9B9-88A6-4CF4-B326-B74E9B916282}">
      <dsp:nvSpPr>
        <dsp:cNvPr id="0" name=""/>
        <dsp:cNvSpPr/>
      </dsp:nvSpPr>
      <dsp:spPr>
        <a:xfrm>
          <a:off x="963923" y="4216760"/>
          <a:ext cx="405752" cy="405752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-14400000"/>
                <a:satOff val="-20314"/>
                <a:lumOff val="21099"/>
                <a:alphaOff val="0"/>
                <a:shade val="51000"/>
                <a:satMod val="130000"/>
              </a:schemeClr>
            </a:gs>
            <a:gs pos="80000">
              <a:schemeClr val="accent2">
                <a:tint val="50000"/>
                <a:hueOff val="-14400000"/>
                <a:satOff val="-20314"/>
                <a:lumOff val="21099"/>
                <a:alphaOff val="0"/>
                <a:shade val="93000"/>
                <a:satMod val="130000"/>
              </a:schemeClr>
            </a:gs>
            <a:gs pos="100000">
              <a:schemeClr val="accent2">
                <a:tint val="50000"/>
                <a:hueOff val="-14400000"/>
                <a:satOff val="-20314"/>
                <a:lumOff val="210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6E27D-108E-427B-8CBF-6F83CAC348C9}">
      <dsp:nvSpPr>
        <dsp:cNvPr id="0" name=""/>
        <dsp:cNvSpPr/>
      </dsp:nvSpPr>
      <dsp:spPr>
        <a:xfrm>
          <a:off x="1913047" y="282918"/>
          <a:ext cx="3353273" cy="3353273"/>
        </a:xfrm>
        <a:prstGeom prst="pie">
          <a:avLst>
            <a:gd name="adj1" fmla="val 16200000"/>
            <a:gd name="adj2" fmla="val 180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Газуватий</a:t>
          </a:r>
          <a:endParaRPr lang="ru-RU" sz="1900" kern="1200" dirty="0"/>
        </a:p>
      </dsp:txBody>
      <dsp:txXfrm>
        <a:off x="3680302" y="993493"/>
        <a:ext cx="1197597" cy="997998"/>
      </dsp:txXfrm>
    </dsp:sp>
    <dsp:sp modelId="{403D75D5-A67E-4489-A1D0-2D8F44C744B3}">
      <dsp:nvSpPr>
        <dsp:cNvPr id="0" name=""/>
        <dsp:cNvSpPr/>
      </dsp:nvSpPr>
      <dsp:spPr>
        <a:xfrm>
          <a:off x="1815751" y="379239"/>
          <a:ext cx="3353273" cy="3353273"/>
        </a:xfrm>
        <a:prstGeom prst="pie">
          <a:avLst>
            <a:gd name="adj1" fmla="val 1800000"/>
            <a:gd name="adj2" fmla="val 900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Рідкий</a:t>
          </a:r>
          <a:endParaRPr lang="ru-RU" sz="1900" kern="1200" dirty="0"/>
        </a:p>
      </dsp:txBody>
      <dsp:txXfrm>
        <a:off x="2614149" y="2554874"/>
        <a:ext cx="1796396" cy="878238"/>
      </dsp:txXfrm>
    </dsp:sp>
    <dsp:sp modelId="{DEEE131C-5937-4D04-A87E-4822142E8BF4}">
      <dsp:nvSpPr>
        <dsp:cNvPr id="0" name=""/>
        <dsp:cNvSpPr/>
      </dsp:nvSpPr>
      <dsp:spPr>
        <a:xfrm>
          <a:off x="1807250" y="247944"/>
          <a:ext cx="3353273" cy="3353273"/>
        </a:xfrm>
        <a:prstGeom prst="pie">
          <a:avLst>
            <a:gd name="adj1" fmla="val 9000000"/>
            <a:gd name="adj2" fmla="val 1620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Твердий</a:t>
          </a:r>
          <a:endParaRPr lang="ru-RU" sz="1900" kern="1200" dirty="0"/>
        </a:p>
      </dsp:txBody>
      <dsp:txXfrm>
        <a:off x="2195670" y="958518"/>
        <a:ext cx="1197597" cy="997998"/>
      </dsp:txXfrm>
    </dsp:sp>
    <dsp:sp modelId="{D1A183F5-759D-40A4-B168-2E162A3B607F}">
      <dsp:nvSpPr>
        <dsp:cNvPr id="0" name=""/>
        <dsp:cNvSpPr/>
      </dsp:nvSpPr>
      <dsp:spPr>
        <a:xfrm>
          <a:off x="1705740" y="75335"/>
          <a:ext cx="3768440" cy="376844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3EC4224-5384-4CAF-AE51-C4F6B1DB82E2}">
      <dsp:nvSpPr>
        <dsp:cNvPr id="0" name=""/>
        <dsp:cNvSpPr/>
      </dsp:nvSpPr>
      <dsp:spPr>
        <a:xfrm>
          <a:off x="1608167" y="171443"/>
          <a:ext cx="3768440" cy="376844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-16699"/>
                <a:lumOff val="15959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0"/>
                <a:satOff val="-16699"/>
                <a:lumOff val="15959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0"/>
                <a:satOff val="-16699"/>
                <a:lumOff val="159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32FD2D0-9B61-41BF-8727-134676B0196A}">
      <dsp:nvSpPr>
        <dsp:cNvPr id="0" name=""/>
        <dsp:cNvSpPr/>
      </dsp:nvSpPr>
      <dsp:spPr>
        <a:xfrm>
          <a:off x="1599389" y="40360"/>
          <a:ext cx="3768440" cy="376844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-33397"/>
                <a:lumOff val="31918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0"/>
                <a:satOff val="-33397"/>
                <a:lumOff val="31918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0"/>
                <a:satOff val="-33397"/>
                <a:lumOff val="3191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5CD02-F055-4707-A53B-777D6F8814E0}">
      <dsp:nvSpPr>
        <dsp:cNvPr id="0" name=""/>
        <dsp:cNvSpPr/>
      </dsp:nvSpPr>
      <dsp:spPr>
        <a:xfrm>
          <a:off x="2543940" y="255585"/>
          <a:ext cx="3435547" cy="1409689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>
              <a:solidFill>
                <a:srgbClr val="00B0F0"/>
              </a:solidFill>
              <a:latin typeface="Cambria" pitchFamily="18" charset="0"/>
            </a:rPr>
            <a:t>Переміщення води між океаном атмосферою та океаном</a:t>
          </a:r>
          <a:endParaRPr lang="ru-RU" sz="2300" kern="1200" dirty="0">
            <a:solidFill>
              <a:srgbClr val="00B0F0"/>
            </a:solidFill>
            <a:latin typeface="Cambria" pitchFamily="18" charset="0"/>
          </a:endParaRPr>
        </a:p>
      </dsp:txBody>
      <dsp:txXfrm>
        <a:off x="2612755" y="324400"/>
        <a:ext cx="3297917" cy="1272059"/>
      </dsp:txXfrm>
    </dsp:sp>
    <dsp:sp modelId="{C73BF326-F963-4E7F-A28C-2CD23C5D4BA0}">
      <dsp:nvSpPr>
        <dsp:cNvPr id="0" name=""/>
        <dsp:cNvSpPr/>
      </dsp:nvSpPr>
      <dsp:spPr>
        <a:xfrm>
          <a:off x="0" y="0"/>
          <a:ext cx="2438400" cy="1934765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B0F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800" kern="1200" dirty="0">
              <a:solidFill>
                <a:schemeClr val="bg1"/>
              </a:solidFill>
            </a:rPr>
            <a:t>Малий</a:t>
          </a:r>
          <a:endParaRPr lang="ru-RU" sz="3800" kern="1200" dirty="0">
            <a:solidFill>
              <a:schemeClr val="bg1"/>
            </a:solidFill>
          </a:endParaRPr>
        </a:p>
      </dsp:txBody>
      <dsp:txXfrm>
        <a:off x="94447" y="94447"/>
        <a:ext cx="2249506" cy="1745871"/>
      </dsp:txXfrm>
    </dsp:sp>
    <dsp:sp modelId="{2535D232-B142-4972-8687-8756F380137C}">
      <dsp:nvSpPr>
        <dsp:cNvPr id="0" name=""/>
        <dsp:cNvSpPr/>
      </dsp:nvSpPr>
      <dsp:spPr>
        <a:xfrm>
          <a:off x="2516191" y="2306369"/>
          <a:ext cx="3412138" cy="1525833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>
              <a:solidFill>
                <a:srgbClr val="00B0F0"/>
              </a:solidFill>
              <a:latin typeface="Cambria" pitchFamily="18" charset="0"/>
            </a:rPr>
            <a:t>Переміщення води між океаном – атмосферою – суходолом та океаном</a:t>
          </a:r>
          <a:endParaRPr lang="ru-RU" sz="2300" kern="1200" dirty="0">
            <a:solidFill>
              <a:srgbClr val="00B0F0"/>
            </a:solidFill>
            <a:latin typeface="Cambria" pitchFamily="18" charset="0"/>
          </a:endParaRPr>
        </a:p>
      </dsp:txBody>
      <dsp:txXfrm>
        <a:off x="2590676" y="2380854"/>
        <a:ext cx="3263168" cy="1376863"/>
      </dsp:txXfrm>
    </dsp:sp>
    <dsp:sp modelId="{DC5E1923-EC77-4147-8DA1-67F2E8962EC8}">
      <dsp:nvSpPr>
        <dsp:cNvPr id="0" name=""/>
        <dsp:cNvSpPr/>
      </dsp:nvSpPr>
      <dsp:spPr>
        <a:xfrm>
          <a:off x="0" y="2127654"/>
          <a:ext cx="2438400" cy="1934765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800" kern="1200" dirty="0"/>
            <a:t>Великий</a:t>
          </a:r>
          <a:endParaRPr lang="ru-RU" sz="3800" kern="1200" dirty="0"/>
        </a:p>
      </dsp:txBody>
      <dsp:txXfrm>
        <a:off x="94447" y="2222101"/>
        <a:ext cx="2249506" cy="1745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CDCBF4F-050B-4DC9-8AEB-2837DA40D45B}" type="slidenum">
              <a:rPr lang="zh-CN" altLang="en-US"/>
              <a:pPr>
                <a:defRPr/>
              </a:pPr>
              <a:t>‹№›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618283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D30E463-D1D5-493E-9C36-3CB37398DFA2}" type="slidenum">
              <a:rPr lang="zh-CN" altLang="en-US" smtClean="0"/>
              <a:pPr/>
              <a:t>1</a:t>
            </a:fld>
            <a:endParaRPr lang="en-US" altLang="zh-CN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8E2A530-07A6-434F-A389-A880B266DEE7}" type="slidenum">
              <a:rPr lang="zh-CN" altLang="en-US" smtClean="0"/>
              <a:pPr/>
              <a:t>16</a:t>
            </a:fld>
            <a:endParaRPr lang="en-US" altLang="zh-CN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655C5A9-FBAC-424E-91D9-EA355EA245C8}" type="slidenum">
              <a:rPr lang="zh-CN" altLang="en-US" smtClean="0"/>
              <a:pPr/>
              <a:t>17</a:t>
            </a:fld>
            <a:endParaRPr lang="en-US" altLang="zh-CN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1269F10-8B11-4BFB-B143-5F01CDF39761}" type="slidenum">
              <a:rPr lang="zh-CN" altLang="en-US" smtClean="0"/>
              <a:pPr/>
              <a:t>18</a:t>
            </a:fld>
            <a:endParaRPr lang="en-US" altLang="zh-CN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D7F7B0C-1D09-4CC1-9990-0E72DF3332AB}" type="slidenum">
              <a:rPr lang="zh-CN" altLang="en-US" smtClean="0"/>
              <a:pPr/>
              <a:t>20</a:t>
            </a:fld>
            <a:endParaRPr lang="en-US" altLang="zh-CN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655C5A9-FBAC-424E-91D9-EA355EA245C8}" type="slidenum">
              <a:rPr lang="zh-CN" altLang="en-US" smtClean="0"/>
              <a:pPr/>
              <a:t>3</a:t>
            </a:fld>
            <a:endParaRPr lang="en-US" altLang="zh-CN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655C5A9-FBAC-424E-91D9-EA355EA245C8}" type="slidenum">
              <a:rPr lang="zh-CN" altLang="en-US" smtClean="0"/>
              <a:pPr/>
              <a:t>4</a:t>
            </a:fld>
            <a:endParaRPr lang="en-US" altLang="zh-CN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655C5A9-FBAC-424E-91D9-EA355EA245C8}" type="slidenum">
              <a:rPr lang="zh-CN" altLang="en-US" smtClean="0"/>
              <a:pPr/>
              <a:t>5</a:t>
            </a:fld>
            <a:endParaRPr lang="en-US" altLang="zh-CN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A850BF2-7189-4E6E-83B3-9F0E5A308C8A}" type="slidenum">
              <a:rPr lang="zh-CN" altLang="en-US" smtClean="0"/>
              <a:pPr/>
              <a:t>8</a:t>
            </a:fld>
            <a:endParaRPr lang="en-US" altLang="zh-CN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2B63578-C9ED-44A0-9030-1BC35F0F2696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A850BF2-7189-4E6E-83B3-9F0E5A308C8A}" type="slidenum">
              <a:rPr lang="zh-CN" altLang="en-US" smtClean="0"/>
              <a:pPr/>
              <a:t>10</a:t>
            </a:fld>
            <a:endParaRPr lang="en-US" altLang="zh-CN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655C5A9-FBAC-424E-91D9-EA355EA245C8}" type="slidenum">
              <a:rPr lang="zh-CN" altLang="en-US" smtClean="0"/>
              <a:pPr/>
              <a:t>11</a:t>
            </a:fld>
            <a:endParaRPr lang="en-US" altLang="zh-CN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655C5A9-FBAC-424E-91D9-EA355EA245C8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37DCF-0EE7-42AE-B4EA-74812F87631E}" type="slidenum">
              <a:rPr lang="en-US" altLang="zh-TW"/>
              <a:pPr>
                <a:defRPr/>
              </a:pPr>
              <a:t>‹№›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71FA6-91FF-4F64-A891-E58A331A552B}" type="slidenum">
              <a:rPr lang="en-US" altLang="zh-TW"/>
              <a:pPr>
                <a:defRPr/>
              </a:pPr>
              <a:t>‹№›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8ABE5-F571-4F76-BE32-2EE88E552CB4}" type="slidenum">
              <a:rPr lang="en-US" altLang="zh-TW"/>
              <a:pPr>
                <a:defRPr/>
              </a:pPr>
              <a:t>‹№›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CE77-D931-4BEF-9812-ADDE88ECB6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557D-8E7F-4FFA-B56E-F67C29519A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11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CE77-D931-4BEF-9812-ADDE88ECB6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557D-8E7F-4FFA-B56E-F67C29519A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0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CE77-D931-4BEF-9812-ADDE88ECB6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557D-8E7F-4FFA-B56E-F67C29519A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74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CE77-D931-4BEF-9812-ADDE88ECB6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557D-8E7F-4FFA-B56E-F67C29519A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086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CE77-D931-4BEF-9812-ADDE88ECB6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557D-8E7F-4FFA-B56E-F67C29519A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551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CE77-D931-4BEF-9812-ADDE88ECB6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557D-8E7F-4FFA-B56E-F67C29519A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295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CE77-D931-4BEF-9812-ADDE88ECB6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557D-8E7F-4FFA-B56E-F67C29519A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751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CE77-D931-4BEF-9812-ADDE88ECB6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557D-8E7F-4FFA-B56E-F67C29519A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024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B22E8-D87A-4618-819A-AAA1F7B22C8F}" type="slidenum">
              <a:rPr lang="en-US" altLang="zh-TW"/>
              <a:pPr>
                <a:defRPr/>
              </a:pPr>
              <a:t>‹№›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CE77-D931-4BEF-9812-ADDE88ECB6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557D-8E7F-4FFA-B56E-F67C29519A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527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CE77-D931-4BEF-9812-ADDE88ECB6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557D-8E7F-4FFA-B56E-F67C29519A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71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CE77-D931-4BEF-9812-ADDE88ECB6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557D-8E7F-4FFA-B56E-F67C29519A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4342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37DCF-0EE7-42AE-B4EA-74812F87631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95759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B22E8-D87A-4618-819A-AAA1F7B22C8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855763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3616C-F356-4728-951D-58B024187EA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024206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D1C4E-A9C2-4278-B231-D9E2E0C74FC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177045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65880-49A7-4120-BB60-F0AE4228893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449480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8E6EB-DFD4-493C-AA05-376B6415E28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523708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FD0A6-995F-4EB9-A9D7-D113BD05CAC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819559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3616C-F356-4728-951D-58B024187EA7}" type="slidenum">
              <a:rPr lang="en-US" altLang="zh-TW"/>
              <a:pPr>
                <a:defRPr/>
              </a:pPr>
              <a:t>‹№›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B76D7-20A5-47CF-8767-3A742D4A398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29830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463C9-1354-4C99-8EA6-CFF4BBDCAC1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644513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71FA6-91FF-4F64-A891-E58A331A552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545153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8ABE5-F571-4F76-BE32-2EE88E552CB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977263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D1C4E-A9C2-4278-B231-D9E2E0C74FC2}" type="slidenum">
              <a:rPr lang="en-US" altLang="zh-TW"/>
              <a:pPr>
                <a:defRPr/>
              </a:pPr>
              <a:t>‹№›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65880-49A7-4120-BB60-F0AE4228893B}" type="slidenum">
              <a:rPr lang="en-US" altLang="zh-TW"/>
              <a:pPr>
                <a:defRPr/>
              </a:pPr>
              <a:t>‹№›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8E6EB-DFD4-493C-AA05-376B6415E282}" type="slidenum">
              <a:rPr lang="en-US" altLang="zh-TW"/>
              <a:pPr>
                <a:defRPr/>
              </a:pPr>
              <a:t>‹№›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FD0A6-995F-4EB9-A9D7-D113BD05CACD}" type="slidenum">
              <a:rPr lang="en-US" altLang="zh-TW"/>
              <a:pPr>
                <a:defRPr/>
              </a:pPr>
              <a:t>‹№›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B76D7-20A5-47CF-8767-3A742D4A3986}" type="slidenum">
              <a:rPr lang="en-US" altLang="zh-TW"/>
              <a:pPr>
                <a:defRPr/>
              </a:pPr>
              <a:t>‹№›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463C9-1354-4C99-8EA6-CFF4BBDCAC18}" type="slidenum">
              <a:rPr lang="en-US" altLang="zh-TW"/>
              <a:pPr>
                <a:defRPr/>
              </a:pPr>
              <a:t>‹№›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0D9837E-FBE5-43E7-A6CE-D92DACB725FC}" type="slidenum">
              <a:rPr lang="en-US" altLang="zh-TW"/>
              <a:pPr>
                <a:defRPr/>
              </a:pPr>
              <a:t>‹№›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FE7CE77-D931-4BEF-9812-ADDE88ECB6F0}" type="datetimeFigureOut">
              <a:rPr kumimoji="0"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06.02.2022</a:t>
            </a:fld>
            <a:endParaRPr kumimoji="0" lang="ru-RU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ru-RU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DB557D-8E7F-4FFA-B56E-F67C29519AB6}" type="slidenum">
              <a:rPr kumimoji="0"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‹№›</a:t>
            </a:fld>
            <a:endParaRPr kumimoji="0" lang="ru-RU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04800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31550" cmpd="sng">
            <a:gradFill>
              <a:gsLst>
                <a:gs pos="70000">
                  <a:schemeClr val="accent6">
                    <a:shade val="50000"/>
                    <a:satMod val="190000"/>
                  </a:schemeClr>
                </a:gs>
                <a:gs pos="0">
                  <a:schemeClr val="accent6">
                    <a:tint val="77000"/>
                    <a:satMod val="180000"/>
                  </a:schemeClr>
                </a:gs>
              </a:gsLst>
              <a:lin ang="5400000"/>
            </a:gradFill>
            <a:prstDash val="solid"/>
          </a:ln>
          <a:solidFill>
            <a:schemeClr val="accent6">
              <a:tint val="15000"/>
              <a:satMod val="200000"/>
            </a:schemeClr>
          </a:solidFill>
          <a:effectLst>
            <a:outerShdw blurRad="50800" dist="40000" dir="5400000" algn="tl" rotWithShape="0">
              <a:srgbClr val="000000">
                <a:shade val="5000"/>
                <a:satMod val="120000"/>
                <a:alpha val="33000"/>
              </a:srgbClr>
            </a:outerShdw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6">
              <a:lumMod val="50000"/>
            </a:schemeClr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6">
              <a:lumMod val="50000"/>
            </a:schemeClr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6">
              <a:lumMod val="50000"/>
            </a:schemeClr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6">
              <a:lumMod val="50000"/>
            </a:schemeClr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6">
              <a:lumMod val="50000"/>
            </a:schemeClr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0D9837E-FBE5-43E7-A6CE-D92DACB725F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26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wmf"/><Relationship Id="rId3" Type="http://schemas.openxmlformats.org/officeDocument/2006/relationships/image" Target="http://o6oi.ru/main.php/68095-1/image_073.jpg" TargetMode="External"/><Relationship Id="rId7" Type="http://schemas.openxmlformats.org/officeDocument/2006/relationships/hyperlink" Target="http://s51.radikal.ru/i131/0902/d2/a8456a711e4f.png" TargetMode="External"/><Relationship Id="rId12" Type="http://schemas.openxmlformats.org/officeDocument/2006/relationships/image" Target="../media/image44.w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gif"/><Relationship Id="rId11" Type="http://schemas.openxmlformats.org/officeDocument/2006/relationships/image" Target="../media/image43.png"/><Relationship Id="rId5" Type="http://schemas.openxmlformats.org/officeDocument/2006/relationships/image" Target="../media/image38.gif"/><Relationship Id="rId15" Type="http://schemas.openxmlformats.org/officeDocument/2006/relationships/image" Target="../media/image47.jpeg"/><Relationship Id="rId10" Type="http://schemas.openxmlformats.org/officeDocument/2006/relationships/image" Target="../media/image42.jpeg"/><Relationship Id="rId4" Type="http://schemas.openxmlformats.org/officeDocument/2006/relationships/hyperlink" Target="http://gif5gif.ucoz.ru/_ph/12/658722416.gif" TargetMode="External"/><Relationship Id="rId9" Type="http://schemas.openxmlformats.org/officeDocument/2006/relationships/image" Target="../media/image41.jpeg"/><Relationship Id="rId14" Type="http://schemas.openxmlformats.org/officeDocument/2006/relationships/image" Target="../media/image4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17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16.png"/><Relationship Id="rId4" Type="http://schemas.openxmlformats.org/officeDocument/2006/relationships/diagramData" Target="../diagrams/data3.xm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28662" y="2143116"/>
            <a:ext cx="7500990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Тема уроку:</a:t>
            </a:r>
            <a:r>
              <a:rPr lang="ru-RU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«Вода на </a:t>
            </a:r>
            <a:r>
              <a:rPr lang="ru-RU" sz="5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Землі</a:t>
            </a: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</a:t>
            </a:r>
            <a:r>
              <a:rPr lang="ru-RU" sz="5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Властивості</a:t>
            </a: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води.  </a:t>
            </a:r>
            <a:r>
              <a:rPr lang="ru-RU" sz="5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Колообіг</a:t>
            </a: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води  в 	</a:t>
            </a:r>
            <a:r>
              <a:rPr lang="ru-RU" sz="5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природі</a:t>
            </a: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»</a:t>
            </a:r>
            <a:endParaRPr lang="ru-RU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8" y="5143512"/>
            <a:ext cx="1714512" cy="136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18" y="254521"/>
            <a:ext cx="3528392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590" y="325388"/>
            <a:ext cx="3528392" cy="271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36776"/>
            <a:ext cx="3528392" cy="2357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37" y="3736776"/>
            <a:ext cx="3488873" cy="2357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77068" y="2967335"/>
            <a:ext cx="55898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Твердий стан води</a:t>
            </a:r>
            <a:endParaRPr lang="ru-RU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285992"/>
            <a:ext cx="12330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сніг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5286388"/>
            <a:ext cx="12330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сніг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86512" y="2285992"/>
            <a:ext cx="15937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град 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72264" y="5357826"/>
            <a:ext cx="12858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іній 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96694248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50952"/>
            <a:ext cx="3312368" cy="2273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45024"/>
            <a:ext cx="3312368" cy="220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3" y="3692942"/>
            <a:ext cx="3355294" cy="215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3" y="550952"/>
            <a:ext cx="3458444" cy="2273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25696" y="2923501"/>
            <a:ext cx="509261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Рідкий стан води</a:t>
            </a:r>
            <a:endParaRPr lang="ru-RU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2214554"/>
            <a:ext cx="11496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дощ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15140" y="2143116"/>
            <a:ext cx="12614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роса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671859900"/>
      </p:ext>
    </p:ext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19" y="500104"/>
            <a:ext cx="3240360" cy="225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47056"/>
            <a:ext cx="3240360" cy="214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071810"/>
            <a:ext cx="3531846" cy="211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04994" y="1196752"/>
            <a:ext cx="297158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Газуватий </a:t>
            </a:r>
          </a:p>
          <a:p>
            <a:pPr algn="ctr"/>
            <a:r>
              <a:rPr lang="uk-UA" sz="40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стан води</a:t>
            </a:r>
            <a:endParaRPr lang="ru-RU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4500570"/>
            <a:ext cx="15433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туман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2214554"/>
            <a:ext cx="15988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хмари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29454" y="4572008"/>
            <a:ext cx="12586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пара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16349574"/>
      </p:ext>
    </p:extLst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925"/>
            <a:ext cx="91440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5338" y="3573463"/>
            <a:ext cx="4143375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121694" y="2678325"/>
            <a:ext cx="4851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Використання  води 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95" y="301613"/>
            <a:ext cx="3727419" cy="248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1614"/>
            <a:ext cx="3979896" cy="248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93" y="3620058"/>
            <a:ext cx="401828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137" y="-171400"/>
            <a:ext cx="91440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121694" y="2678325"/>
            <a:ext cx="4851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Використання  води 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98" y="295359"/>
            <a:ext cx="3793262" cy="252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5359"/>
            <a:ext cx="3793261" cy="252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98" y="3783651"/>
            <a:ext cx="3793262" cy="254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55051"/>
            <a:ext cx="4032448" cy="254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25639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o6oi.ru/main.php/68095-1/image_073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-458788"/>
            <a:ext cx="9144000" cy="731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Картинка 1 из 6104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-242888"/>
            <a:ext cx="2332038" cy="233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AG00434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32588" y="404813"/>
            <a:ext cx="2133600" cy="23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AG00434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80063" y="765175"/>
            <a:ext cx="180340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Картинка 14 из 15998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825" y="836613"/>
            <a:ext cx="2773363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Выноска-облако 7"/>
          <p:cNvSpPr>
            <a:spLocks noChangeArrowheads="1"/>
          </p:cNvSpPr>
          <p:nvPr/>
        </p:nvSpPr>
        <p:spPr bwMode="auto">
          <a:xfrm flipH="1">
            <a:off x="2268538" y="3141663"/>
            <a:ext cx="774700" cy="355600"/>
          </a:xfrm>
          <a:prstGeom prst="cloudCallout">
            <a:avLst>
              <a:gd name="adj1" fmla="val 11065"/>
              <a:gd name="adj2" fmla="val -30806"/>
            </a:avLst>
          </a:prstGeom>
          <a:solidFill>
            <a:schemeClr val="bg1"/>
          </a:solidFill>
          <a:ln w="25400" algn="ctr">
            <a:solidFill>
              <a:srgbClr val="089CA3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br>
              <a:rPr lang="ru-RU">
                <a:solidFill>
                  <a:srgbClr val="FFFFFF"/>
                </a:solidFill>
                <a:latin typeface="Constantia" pitchFamily="18" charset="0"/>
              </a:rPr>
            </a:br>
            <a:endParaRPr lang="ru-RU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</p:txBody>
      </p:sp>
      <p:sp>
        <p:nvSpPr>
          <p:cNvPr id="2" name="Выноска-облако 7"/>
          <p:cNvSpPr>
            <a:spLocks noChangeArrowheads="1"/>
          </p:cNvSpPr>
          <p:nvPr/>
        </p:nvSpPr>
        <p:spPr bwMode="auto">
          <a:xfrm>
            <a:off x="1403350" y="2852738"/>
            <a:ext cx="774700" cy="355600"/>
          </a:xfrm>
          <a:prstGeom prst="cloudCallout">
            <a:avLst>
              <a:gd name="adj1" fmla="val 11065"/>
              <a:gd name="adj2" fmla="val -30806"/>
            </a:avLst>
          </a:prstGeom>
          <a:solidFill>
            <a:schemeClr val="bg1"/>
          </a:solidFill>
          <a:ln w="25400" algn="ctr">
            <a:solidFill>
              <a:srgbClr val="089CA3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br>
              <a:rPr lang="ru-RU">
                <a:solidFill>
                  <a:srgbClr val="FFFFFF"/>
                </a:solidFill>
                <a:latin typeface="Constantia" pitchFamily="18" charset="0"/>
              </a:rPr>
            </a:br>
            <a:endParaRPr lang="ru-RU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</p:txBody>
      </p: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971550" y="3500438"/>
            <a:ext cx="484188" cy="673100"/>
            <a:chOff x="2608" y="436"/>
            <a:chExt cx="1575" cy="2103"/>
          </a:xfrm>
        </p:grpSpPr>
        <p:pic>
          <p:nvPicPr>
            <p:cNvPr id="13533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08" y="436"/>
              <a:ext cx="1575" cy="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534" name="Group 13"/>
            <p:cNvGrpSpPr>
              <a:grpSpLocks/>
            </p:cNvGrpSpPr>
            <p:nvPr/>
          </p:nvGrpSpPr>
          <p:grpSpPr bwMode="auto">
            <a:xfrm rot="2002172">
              <a:off x="3107" y="1117"/>
              <a:ext cx="226" cy="226"/>
              <a:chOff x="1610" y="391"/>
              <a:chExt cx="680" cy="680"/>
            </a:xfrm>
          </p:grpSpPr>
          <p:sp>
            <p:nvSpPr>
              <p:cNvPr id="13541" name="Oval 14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42" name="Oval 15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43" name="Oval 16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3535" name="AutoShape 17"/>
            <p:cNvSpPr>
              <a:spLocks noChangeArrowheads="1"/>
            </p:cNvSpPr>
            <p:nvPr/>
          </p:nvSpPr>
          <p:spPr bwMode="auto">
            <a:xfrm rot="-5400000">
              <a:off x="3288" y="1525"/>
              <a:ext cx="183" cy="273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536" name="Oval 18"/>
            <p:cNvSpPr>
              <a:spLocks noChangeArrowheads="1"/>
            </p:cNvSpPr>
            <p:nvPr/>
          </p:nvSpPr>
          <p:spPr bwMode="auto">
            <a:xfrm>
              <a:off x="3334" y="1389"/>
              <a:ext cx="91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537" name="Group 19"/>
            <p:cNvGrpSpPr>
              <a:grpSpLocks/>
            </p:cNvGrpSpPr>
            <p:nvPr/>
          </p:nvGrpSpPr>
          <p:grpSpPr bwMode="auto">
            <a:xfrm rot="2002172">
              <a:off x="3470" y="1117"/>
              <a:ext cx="226" cy="226"/>
              <a:chOff x="1610" y="391"/>
              <a:chExt cx="680" cy="680"/>
            </a:xfrm>
          </p:grpSpPr>
          <p:sp>
            <p:nvSpPr>
              <p:cNvPr id="13538" name="Oval 20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39" name="Oval 21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40" name="Oval 22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1" name="Group 23"/>
          <p:cNvGrpSpPr>
            <a:grpSpLocks/>
          </p:cNvGrpSpPr>
          <p:nvPr/>
        </p:nvGrpSpPr>
        <p:grpSpPr bwMode="auto">
          <a:xfrm>
            <a:off x="179388" y="3789363"/>
            <a:ext cx="484187" cy="673100"/>
            <a:chOff x="2608" y="436"/>
            <a:chExt cx="1575" cy="2103"/>
          </a:xfrm>
        </p:grpSpPr>
        <p:pic>
          <p:nvPicPr>
            <p:cNvPr id="13522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08" y="436"/>
              <a:ext cx="1575" cy="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523" name="Group 25"/>
            <p:cNvGrpSpPr>
              <a:grpSpLocks/>
            </p:cNvGrpSpPr>
            <p:nvPr/>
          </p:nvGrpSpPr>
          <p:grpSpPr bwMode="auto">
            <a:xfrm rot="2002172">
              <a:off x="3107" y="1117"/>
              <a:ext cx="226" cy="226"/>
              <a:chOff x="1610" y="391"/>
              <a:chExt cx="680" cy="680"/>
            </a:xfrm>
          </p:grpSpPr>
          <p:sp>
            <p:nvSpPr>
              <p:cNvPr id="13530" name="Oval 26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31" name="Oval 27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32" name="Oval 28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3524" name="AutoShape 29"/>
            <p:cNvSpPr>
              <a:spLocks noChangeArrowheads="1"/>
            </p:cNvSpPr>
            <p:nvPr/>
          </p:nvSpPr>
          <p:spPr bwMode="auto">
            <a:xfrm rot="-5400000">
              <a:off x="3288" y="1525"/>
              <a:ext cx="183" cy="273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525" name="Oval 30"/>
            <p:cNvSpPr>
              <a:spLocks noChangeArrowheads="1"/>
            </p:cNvSpPr>
            <p:nvPr/>
          </p:nvSpPr>
          <p:spPr bwMode="auto">
            <a:xfrm>
              <a:off x="3334" y="1389"/>
              <a:ext cx="91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526" name="Group 31"/>
            <p:cNvGrpSpPr>
              <a:grpSpLocks/>
            </p:cNvGrpSpPr>
            <p:nvPr/>
          </p:nvGrpSpPr>
          <p:grpSpPr bwMode="auto">
            <a:xfrm rot="2002172">
              <a:off x="3470" y="1117"/>
              <a:ext cx="226" cy="226"/>
              <a:chOff x="1610" y="391"/>
              <a:chExt cx="680" cy="680"/>
            </a:xfrm>
          </p:grpSpPr>
          <p:sp>
            <p:nvSpPr>
              <p:cNvPr id="13527" name="Oval 32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8" name="Oval 33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9" name="Oval 34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4" name="Group 35"/>
          <p:cNvGrpSpPr>
            <a:grpSpLocks/>
          </p:cNvGrpSpPr>
          <p:nvPr/>
        </p:nvGrpSpPr>
        <p:grpSpPr bwMode="auto">
          <a:xfrm flipH="1">
            <a:off x="2339975" y="2349500"/>
            <a:ext cx="484188" cy="673100"/>
            <a:chOff x="2608" y="436"/>
            <a:chExt cx="1575" cy="2103"/>
          </a:xfrm>
        </p:grpSpPr>
        <p:pic>
          <p:nvPicPr>
            <p:cNvPr id="13511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08" y="436"/>
              <a:ext cx="1575" cy="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512" name="Group 37"/>
            <p:cNvGrpSpPr>
              <a:grpSpLocks/>
            </p:cNvGrpSpPr>
            <p:nvPr/>
          </p:nvGrpSpPr>
          <p:grpSpPr bwMode="auto">
            <a:xfrm rot="2002172">
              <a:off x="3107" y="1117"/>
              <a:ext cx="226" cy="226"/>
              <a:chOff x="1610" y="391"/>
              <a:chExt cx="680" cy="680"/>
            </a:xfrm>
          </p:grpSpPr>
          <p:sp>
            <p:nvSpPr>
              <p:cNvPr id="13519" name="Oval 38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0" name="Oval 39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1" name="Oval 40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3513" name="AutoShape 41"/>
            <p:cNvSpPr>
              <a:spLocks noChangeArrowheads="1"/>
            </p:cNvSpPr>
            <p:nvPr/>
          </p:nvSpPr>
          <p:spPr bwMode="auto">
            <a:xfrm rot="-5400000">
              <a:off x="3288" y="1525"/>
              <a:ext cx="183" cy="273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514" name="Oval 42"/>
            <p:cNvSpPr>
              <a:spLocks noChangeArrowheads="1"/>
            </p:cNvSpPr>
            <p:nvPr/>
          </p:nvSpPr>
          <p:spPr bwMode="auto">
            <a:xfrm>
              <a:off x="3334" y="1389"/>
              <a:ext cx="91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515" name="Group 43"/>
            <p:cNvGrpSpPr>
              <a:grpSpLocks/>
            </p:cNvGrpSpPr>
            <p:nvPr/>
          </p:nvGrpSpPr>
          <p:grpSpPr bwMode="auto">
            <a:xfrm rot="2002172">
              <a:off x="3470" y="1117"/>
              <a:ext cx="226" cy="226"/>
              <a:chOff x="1610" y="391"/>
              <a:chExt cx="680" cy="680"/>
            </a:xfrm>
          </p:grpSpPr>
          <p:sp>
            <p:nvSpPr>
              <p:cNvPr id="13516" name="Oval 44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17" name="Oval 45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18" name="Oval 46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7" name="Group 47"/>
          <p:cNvGrpSpPr>
            <a:grpSpLocks/>
          </p:cNvGrpSpPr>
          <p:nvPr/>
        </p:nvGrpSpPr>
        <p:grpSpPr bwMode="auto">
          <a:xfrm>
            <a:off x="971550" y="2565400"/>
            <a:ext cx="484188" cy="673100"/>
            <a:chOff x="2608" y="436"/>
            <a:chExt cx="1575" cy="2103"/>
          </a:xfrm>
        </p:grpSpPr>
        <p:pic>
          <p:nvPicPr>
            <p:cNvPr id="13500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08" y="436"/>
              <a:ext cx="1575" cy="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501" name="Group 49"/>
            <p:cNvGrpSpPr>
              <a:grpSpLocks/>
            </p:cNvGrpSpPr>
            <p:nvPr/>
          </p:nvGrpSpPr>
          <p:grpSpPr bwMode="auto">
            <a:xfrm rot="2002172">
              <a:off x="3107" y="1117"/>
              <a:ext cx="226" cy="226"/>
              <a:chOff x="1610" y="391"/>
              <a:chExt cx="680" cy="680"/>
            </a:xfrm>
          </p:grpSpPr>
          <p:sp>
            <p:nvSpPr>
              <p:cNvPr id="13508" name="Oval 50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09" name="Oval 51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10" name="Oval 52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3502" name="AutoShape 53"/>
            <p:cNvSpPr>
              <a:spLocks noChangeArrowheads="1"/>
            </p:cNvSpPr>
            <p:nvPr/>
          </p:nvSpPr>
          <p:spPr bwMode="auto">
            <a:xfrm rot="-5400000">
              <a:off x="3288" y="1525"/>
              <a:ext cx="183" cy="273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503" name="Oval 54"/>
            <p:cNvSpPr>
              <a:spLocks noChangeArrowheads="1"/>
            </p:cNvSpPr>
            <p:nvPr/>
          </p:nvSpPr>
          <p:spPr bwMode="auto">
            <a:xfrm>
              <a:off x="3334" y="1389"/>
              <a:ext cx="91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504" name="Group 55"/>
            <p:cNvGrpSpPr>
              <a:grpSpLocks/>
            </p:cNvGrpSpPr>
            <p:nvPr/>
          </p:nvGrpSpPr>
          <p:grpSpPr bwMode="auto">
            <a:xfrm rot="2002172">
              <a:off x="3470" y="1117"/>
              <a:ext cx="226" cy="226"/>
              <a:chOff x="1610" y="391"/>
              <a:chExt cx="680" cy="680"/>
            </a:xfrm>
          </p:grpSpPr>
          <p:sp>
            <p:nvSpPr>
              <p:cNvPr id="13505" name="Oval 56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06" name="Oval 57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07" name="Oval 58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0" name="Group 59"/>
          <p:cNvGrpSpPr>
            <a:grpSpLocks/>
          </p:cNvGrpSpPr>
          <p:nvPr/>
        </p:nvGrpSpPr>
        <p:grpSpPr bwMode="auto">
          <a:xfrm>
            <a:off x="1979613" y="3500438"/>
            <a:ext cx="503237" cy="720725"/>
            <a:chOff x="2608" y="436"/>
            <a:chExt cx="1575" cy="2103"/>
          </a:xfrm>
        </p:grpSpPr>
        <p:pic>
          <p:nvPicPr>
            <p:cNvPr id="13489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08" y="436"/>
              <a:ext cx="1575" cy="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490" name="Group 61"/>
            <p:cNvGrpSpPr>
              <a:grpSpLocks/>
            </p:cNvGrpSpPr>
            <p:nvPr/>
          </p:nvGrpSpPr>
          <p:grpSpPr bwMode="auto">
            <a:xfrm rot="2002172">
              <a:off x="3107" y="1117"/>
              <a:ext cx="226" cy="226"/>
              <a:chOff x="1610" y="391"/>
              <a:chExt cx="680" cy="680"/>
            </a:xfrm>
          </p:grpSpPr>
          <p:sp>
            <p:nvSpPr>
              <p:cNvPr id="13497" name="Oval 62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98" name="Oval 63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99" name="Oval 64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3491" name="AutoShape 65"/>
            <p:cNvSpPr>
              <a:spLocks noChangeArrowheads="1"/>
            </p:cNvSpPr>
            <p:nvPr/>
          </p:nvSpPr>
          <p:spPr bwMode="auto">
            <a:xfrm rot="-5400000">
              <a:off x="3288" y="1525"/>
              <a:ext cx="183" cy="273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92" name="Oval 66"/>
            <p:cNvSpPr>
              <a:spLocks noChangeArrowheads="1"/>
            </p:cNvSpPr>
            <p:nvPr/>
          </p:nvSpPr>
          <p:spPr bwMode="auto">
            <a:xfrm>
              <a:off x="3334" y="1389"/>
              <a:ext cx="91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493" name="Group 67"/>
            <p:cNvGrpSpPr>
              <a:grpSpLocks/>
            </p:cNvGrpSpPr>
            <p:nvPr/>
          </p:nvGrpSpPr>
          <p:grpSpPr bwMode="auto">
            <a:xfrm rot="2002172">
              <a:off x="3470" y="1117"/>
              <a:ext cx="226" cy="226"/>
              <a:chOff x="1610" y="391"/>
              <a:chExt cx="680" cy="680"/>
            </a:xfrm>
          </p:grpSpPr>
          <p:sp>
            <p:nvSpPr>
              <p:cNvPr id="13494" name="Oval 68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95" name="Oval 69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96" name="Oval 70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3" name="Group 71"/>
          <p:cNvGrpSpPr>
            <a:grpSpLocks/>
          </p:cNvGrpSpPr>
          <p:nvPr/>
        </p:nvGrpSpPr>
        <p:grpSpPr bwMode="auto">
          <a:xfrm>
            <a:off x="2627313" y="3789363"/>
            <a:ext cx="557212" cy="817562"/>
            <a:chOff x="2608" y="436"/>
            <a:chExt cx="1575" cy="2103"/>
          </a:xfrm>
        </p:grpSpPr>
        <p:pic>
          <p:nvPicPr>
            <p:cNvPr id="13478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08" y="436"/>
              <a:ext cx="1575" cy="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479" name="Group 73"/>
            <p:cNvGrpSpPr>
              <a:grpSpLocks/>
            </p:cNvGrpSpPr>
            <p:nvPr/>
          </p:nvGrpSpPr>
          <p:grpSpPr bwMode="auto">
            <a:xfrm rot="2002172">
              <a:off x="3107" y="1117"/>
              <a:ext cx="226" cy="226"/>
              <a:chOff x="1610" y="391"/>
              <a:chExt cx="680" cy="680"/>
            </a:xfrm>
          </p:grpSpPr>
          <p:sp>
            <p:nvSpPr>
              <p:cNvPr id="13486" name="Oval 74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87" name="Oval 75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88" name="Oval 76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3480" name="AutoShape 77"/>
            <p:cNvSpPr>
              <a:spLocks noChangeArrowheads="1"/>
            </p:cNvSpPr>
            <p:nvPr/>
          </p:nvSpPr>
          <p:spPr bwMode="auto">
            <a:xfrm rot="-5400000">
              <a:off x="3288" y="1525"/>
              <a:ext cx="183" cy="273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81" name="Oval 78"/>
            <p:cNvSpPr>
              <a:spLocks noChangeArrowheads="1"/>
            </p:cNvSpPr>
            <p:nvPr/>
          </p:nvSpPr>
          <p:spPr bwMode="auto">
            <a:xfrm>
              <a:off x="3334" y="1389"/>
              <a:ext cx="91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482" name="Group 79"/>
            <p:cNvGrpSpPr>
              <a:grpSpLocks/>
            </p:cNvGrpSpPr>
            <p:nvPr/>
          </p:nvGrpSpPr>
          <p:grpSpPr bwMode="auto">
            <a:xfrm rot="2002172">
              <a:off x="3470" y="1117"/>
              <a:ext cx="226" cy="226"/>
              <a:chOff x="1610" y="391"/>
              <a:chExt cx="680" cy="680"/>
            </a:xfrm>
          </p:grpSpPr>
          <p:sp>
            <p:nvSpPr>
              <p:cNvPr id="13483" name="Oval 80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84" name="Oval 81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85" name="Oval 82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6" name="Group 83"/>
          <p:cNvGrpSpPr>
            <a:grpSpLocks/>
          </p:cNvGrpSpPr>
          <p:nvPr/>
        </p:nvGrpSpPr>
        <p:grpSpPr bwMode="auto">
          <a:xfrm>
            <a:off x="1763713" y="4221163"/>
            <a:ext cx="484187" cy="673100"/>
            <a:chOff x="2608" y="436"/>
            <a:chExt cx="1575" cy="2103"/>
          </a:xfrm>
        </p:grpSpPr>
        <p:pic>
          <p:nvPicPr>
            <p:cNvPr id="13467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08" y="436"/>
              <a:ext cx="1575" cy="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468" name="Group 85"/>
            <p:cNvGrpSpPr>
              <a:grpSpLocks/>
            </p:cNvGrpSpPr>
            <p:nvPr/>
          </p:nvGrpSpPr>
          <p:grpSpPr bwMode="auto">
            <a:xfrm rot="2002172">
              <a:off x="3107" y="1117"/>
              <a:ext cx="226" cy="226"/>
              <a:chOff x="1610" y="391"/>
              <a:chExt cx="680" cy="680"/>
            </a:xfrm>
          </p:grpSpPr>
          <p:sp>
            <p:nvSpPr>
              <p:cNvPr id="13475" name="Oval 86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76" name="Oval 87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77" name="Oval 88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3469" name="AutoShape 89"/>
            <p:cNvSpPr>
              <a:spLocks noChangeArrowheads="1"/>
            </p:cNvSpPr>
            <p:nvPr/>
          </p:nvSpPr>
          <p:spPr bwMode="auto">
            <a:xfrm rot="-5400000">
              <a:off x="3288" y="1525"/>
              <a:ext cx="183" cy="273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70" name="Oval 90"/>
            <p:cNvSpPr>
              <a:spLocks noChangeArrowheads="1"/>
            </p:cNvSpPr>
            <p:nvPr/>
          </p:nvSpPr>
          <p:spPr bwMode="auto">
            <a:xfrm>
              <a:off x="3334" y="1389"/>
              <a:ext cx="91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471" name="Group 91"/>
            <p:cNvGrpSpPr>
              <a:grpSpLocks/>
            </p:cNvGrpSpPr>
            <p:nvPr/>
          </p:nvGrpSpPr>
          <p:grpSpPr bwMode="auto">
            <a:xfrm rot="2002172">
              <a:off x="3470" y="1117"/>
              <a:ext cx="226" cy="226"/>
              <a:chOff x="1610" y="391"/>
              <a:chExt cx="680" cy="680"/>
            </a:xfrm>
          </p:grpSpPr>
          <p:sp>
            <p:nvSpPr>
              <p:cNvPr id="13472" name="Oval 92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73" name="Oval 93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74" name="Oval 94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9" name="Group 95"/>
          <p:cNvGrpSpPr>
            <a:grpSpLocks/>
          </p:cNvGrpSpPr>
          <p:nvPr/>
        </p:nvGrpSpPr>
        <p:grpSpPr bwMode="auto">
          <a:xfrm>
            <a:off x="6516688" y="2205038"/>
            <a:ext cx="433387" cy="673100"/>
            <a:chOff x="204" y="935"/>
            <a:chExt cx="1575" cy="2103"/>
          </a:xfrm>
        </p:grpSpPr>
        <p:pic>
          <p:nvPicPr>
            <p:cNvPr id="13456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4" y="935"/>
              <a:ext cx="1575" cy="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457" name="AutoShape 97"/>
            <p:cNvSpPr>
              <a:spLocks noChangeArrowheads="1"/>
            </p:cNvSpPr>
            <p:nvPr/>
          </p:nvSpPr>
          <p:spPr bwMode="auto">
            <a:xfrm rot="-5400000">
              <a:off x="907" y="2364"/>
              <a:ext cx="136" cy="181"/>
            </a:xfrm>
            <a:prstGeom prst="moon">
              <a:avLst>
                <a:gd name="adj" fmla="val 5617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58" name="Oval 98"/>
            <p:cNvSpPr>
              <a:spLocks noChangeArrowheads="1"/>
            </p:cNvSpPr>
            <p:nvPr/>
          </p:nvSpPr>
          <p:spPr bwMode="auto">
            <a:xfrm>
              <a:off x="930" y="2205"/>
              <a:ext cx="90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459" name="Group 99"/>
            <p:cNvGrpSpPr>
              <a:grpSpLocks/>
            </p:cNvGrpSpPr>
            <p:nvPr/>
          </p:nvGrpSpPr>
          <p:grpSpPr bwMode="auto">
            <a:xfrm>
              <a:off x="703" y="1888"/>
              <a:ext cx="180" cy="182"/>
              <a:chOff x="3470" y="1434"/>
              <a:chExt cx="589" cy="591"/>
            </a:xfrm>
          </p:grpSpPr>
          <p:sp>
            <p:nvSpPr>
              <p:cNvPr id="13464" name="Oval 100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65" name="Oval 101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66" name="Oval 102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3460" name="Group 103"/>
            <p:cNvGrpSpPr>
              <a:grpSpLocks/>
            </p:cNvGrpSpPr>
            <p:nvPr/>
          </p:nvGrpSpPr>
          <p:grpSpPr bwMode="auto">
            <a:xfrm>
              <a:off x="1066" y="1888"/>
              <a:ext cx="180" cy="182"/>
              <a:chOff x="3470" y="1434"/>
              <a:chExt cx="589" cy="591"/>
            </a:xfrm>
          </p:grpSpPr>
          <p:sp>
            <p:nvSpPr>
              <p:cNvPr id="13461" name="Oval 104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62" name="Oval 105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63" name="Oval 106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41988" name="Picture 4" descr="Картинка 21 из 710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48263" y="-242888"/>
            <a:ext cx="3744912" cy="299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grpSp>
        <p:nvGrpSpPr>
          <p:cNvPr id="13332" name="Group 108"/>
          <p:cNvGrpSpPr>
            <a:grpSpLocks/>
          </p:cNvGrpSpPr>
          <p:nvPr/>
        </p:nvGrpSpPr>
        <p:grpSpPr bwMode="auto">
          <a:xfrm>
            <a:off x="7164388" y="2636838"/>
            <a:ext cx="936625" cy="792162"/>
            <a:chOff x="3267" y="12447"/>
            <a:chExt cx="4160" cy="2700"/>
          </a:xfrm>
        </p:grpSpPr>
        <p:pic>
          <p:nvPicPr>
            <p:cNvPr id="13449" name="Picture 109" descr="NA01577_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rot="-1287148">
              <a:off x="3267" y="12807"/>
              <a:ext cx="2261" cy="2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50" name="Picture 110" descr="NA01577_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rot="1287148" flipH="1">
              <a:off x="5067" y="12627"/>
              <a:ext cx="2261" cy="2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451" name="Group 111"/>
            <p:cNvGrpSpPr>
              <a:grpSpLocks/>
            </p:cNvGrpSpPr>
            <p:nvPr/>
          </p:nvGrpSpPr>
          <p:grpSpPr bwMode="auto">
            <a:xfrm>
              <a:off x="4347" y="12447"/>
              <a:ext cx="3080" cy="2560"/>
              <a:chOff x="4347" y="12447"/>
              <a:chExt cx="3080" cy="2560"/>
            </a:xfrm>
          </p:grpSpPr>
          <p:pic>
            <p:nvPicPr>
              <p:cNvPr id="13452" name="Picture 112" descr="NA01578_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4347" y="12447"/>
                <a:ext cx="1640" cy="2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453" name="Picture 113" descr="NA01578_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 flipH="1">
                <a:off x="5787" y="12447"/>
                <a:ext cx="1640" cy="2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454" name="Picture 114" descr="NA01535_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4527" y="13527"/>
                <a:ext cx="762" cy="1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455" name="Picture 115" descr="NA01535_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427" y="13527"/>
                <a:ext cx="762" cy="1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3333" name="Group 116"/>
          <p:cNvGrpSpPr>
            <a:grpSpLocks/>
          </p:cNvGrpSpPr>
          <p:nvPr/>
        </p:nvGrpSpPr>
        <p:grpSpPr bwMode="auto">
          <a:xfrm>
            <a:off x="7812088" y="2420938"/>
            <a:ext cx="936625" cy="792162"/>
            <a:chOff x="3267" y="12447"/>
            <a:chExt cx="4160" cy="2700"/>
          </a:xfrm>
        </p:grpSpPr>
        <p:pic>
          <p:nvPicPr>
            <p:cNvPr id="13442" name="Picture 117" descr="NA01577_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rot="-1287148">
              <a:off x="3267" y="12807"/>
              <a:ext cx="2261" cy="2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43" name="Picture 118" descr="NA01577_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rot="1287148" flipH="1">
              <a:off x="5067" y="12627"/>
              <a:ext cx="2261" cy="2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444" name="Group 119"/>
            <p:cNvGrpSpPr>
              <a:grpSpLocks/>
            </p:cNvGrpSpPr>
            <p:nvPr/>
          </p:nvGrpSpPr>
          <p:grpSpPr bwMode="auto">
            <a:xfrm>
              <a:off x="4347" y="12447"/>
              <a:ext cx="3080" cy="2560"/>
              <a:chOff x="4347" y="12447"/>
              <a:chExt cx="3080" cy="2560"/>
            </a:xfrm>
          </p:grpSpPr>
          <p:pic>
            <p:nvPicPr>
              <p:cNvPr id="13445" name="Picture 120" descr="NA01578_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4347" y="12447"/>
                <a:ext cx="1640" cy="2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446" name="Picture 121" descr="NA01578_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 flipH="1">
                <a:off x="5787" y="12447"/>
                <a:ext cx="1640" cy="2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447" name="Picture 122" descr="NA01535_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4527" y="13527"/>
                <a:ext cx="762" cy="1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448" name="Picture 123" descr="NA01535_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427" y="13527"/>
                <a:ext cx="762" cy="1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41989" name="Group 124"/>
          <p:cNvGrpSpPr>
            <a:grpSpLocks/>
          </p:cNvGrpSpPr>
          <p:nvPr/>
        </p:nvGrpSpPr>
        <p:grpSpPr bwMode="auto">
          <a:xfrm>
            <a:off x="6659563" y="3284538"/>
            <a:ext cx="433387" cy="673100"/>
            <a:chOff x="204" y="935"/>
            <a:chExt cx="1575" cy="2103"/>
          </a:xfrm>
        </p:grpSpPr>
        <p:pic>
          <p:nvPicPr>
            <p:cNvPr id="13431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4" y="935"/>
              <a:ext cx="1575" cy="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432" name="AutoShape 126"/>
            <p:cNvSpPr>
              <a:spLocks noChangeArrowheads="1"/>
            </p:cNvSpPr>
            <p:nvPr/>
          </p:nvSpPr>
          <p:spPr bwMode="auto">
            <a:xfrm rot="-5400000">
              <a:off x="907" y="2364"/>
              <a:ext cx="136" cy="181"/>
            </a:xfrm>
            <a:prstGeom prst="moon">
              <a:avLst>
                <a:gd name="adj" fmla="val 5617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33" name="Oval 127"/>
            <p:cNvSpPr>
              <a:spLocks noChangeArrowheads="1"/>
            </p:cNvSpPr>
            <p:nvPr/>
          </p:nvSpPr>
          <p:spPr bwMode="auto">
            <a:xfrm>
              <a:off x="930" y="2205"/>
              <a:ext cx="90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434" name="Group 128"/>
            <p:cNvGrpSpPr>
              <a:grpSpLocks/>
            </p:cNvGrpSpPr>
            <p:nvPr/>
          </p:nvGrpSpPr>
          <p:grpSpPr bwMode="auto">
            <a:xfrm>
              <a:off x="703" y="1888"/>
              <a:ext cx="180" cy="182"/>
              <a:chOff x="3470" y="1434"/>
              <a:chExt cx="589" cy="591"/>
            </a:xfrm>
          </p:grpSpPr>
          <p:sp>
            <p:nvSpPr>
              <p:cNvPr id="13439" name="Oval 129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40" name="Oval 130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41" name="Oval 131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3435" name="Group 132"/>
            <p:cNvGrpSpPr>
              <a:grpSpLocks/>
            </p:cNvGrpSpPr>
            <p:nvPr/>
          </p:nvGrpSpPr>
          <p:grpSpPr bwMode="auto">
            <a:xfrm>
              <a:off x="1066" y="1888"/>
              <a:ext cx="180" cy="182"/>
              <a:chOff x="3470" y="1434"/>
              <a:chExt cx="589" cy="591"/>
            </a:xfrm>
          </p:grpSpPr>
          <p:sp>
            <p:nvSpPr>
              <p:cNvPr id="13436" name="Oval 133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37" name="Oval 134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38" name="Oval 135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41992" name="Group 136"/>
          <p:cNvGrpSpPr>
            <a:grpSpLocks/>
          </p:cNvGrpSpPr>
          <p:nvPr/>
        </p:nvGrpSpPr>
        <p:grpSpPr bwMode="auto">
          <a:xfrm>
            <a:off x="7308850" y="2276475"/>
            <a:ext cx="360363" cy="528638"/>
            <a:chOff x="204" y="935"/>
            <a:chExt cx="1575" cy="2103"/>
          </a:xfrm>
        </p:grpSpPr>
        <p:pic>
          <p:nvPicPr>
            <p:cNvPr id="13420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4" y="935"/>
              <a:ext cx="1575" cy="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421" name="AutoShape 138"/>
            <p:cNvSpPr>
              <a:spLocks noChangeArrowheads="1"/>
            </p:cNvSpPr>
            <p:nvPr/>
          </p:nvSpPr>
          <p:spPr bwMode="auto">
            <a:xfrm rot="-5400000">
              <a:off x="907" y="2364"/>
              <a:ext cx="136" cy="181"/>
            </a:xfrm>
            <a:prstGeom prst="moon">
              <a:avLst>
                <a:gd name="adj" fmla="val 5617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22" name="Oval 139"/>
            <p:cNvSpPr>
              <a:spLocks noChangeArrowheads="1"/>
            </p:cNvSpPr>
            <p:nvPr/>
          </p:nvSpPr>
          <p:spPr bwMode="auto">
            <a:xfrm>
              <a:off x="930" y="2205"/>
              <a:ext cx="90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423" name="Group 140"/>
            <p:cNvGrpSpPr>
              <a:grpSpLocks/>
            </p:cNvGrpSpPr>
            <p:nvPr/>
          </p:nvGrpSpPr>
          <p:grpSpPr bwMode="auto">
            <a:xfrm>
              <a:off x="703" y="1888"/>
              <a:ext cx="180" cy="182"/>
              <a:chOff x="3470" y="1434"/>
              <a:chExt cx="589" cy="591"/>
            </a:xfrm>
          </p:grpSpPr>
          <p:sp>
            <p:nvSpPr>
              <p:cNvPr id="13428" name="Oval 141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9" name="Oval 142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30" name="Oval 143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3424" name="Group 144"/>
            <p:cNvGrpSpPr>
              <a:grpSpLocks/>
            </p:cNvGrpSpPr>
            <p:nvPr/>
          </p:nvGrpSpPr>
          <p:grpSpPr bwMode="auto">
            <a:xfrm>
              <a:off x="1066" y="1888"/>
              <a:ext cx="180" cy="182"/>
              <a:chOff x="3470" y="1434"/>
              <a:chExt cx="589" cy="591"/>
            </a:xfrm>
          </p:grpSpPr>
          <p:sp>
            <p:nvSpPr>
              <p:cNvPr id="13425" name="Oval 145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6" name="Oval 146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7" name="Oval 147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41995" name="Group 148"/>
          <p:cNvGrpSpPr>
            <a:grpSpLocks/>
          </p:cNvGrpSpPr>
          <p:nvPr/>
        </p:nvGrpSpPr>
        <p:grpSpPr bwMode="auto">
          <a:xfrm>
            <a:off x="7235825" y="2852738"/>
            <a:ext cx="433388" cy="673100"/>
            <a:chOff x="204" y="935"/>
            <a:chExt cx="1575" cy="2103"/>
          </a:xfrm>
        </p:grpSpPr>
        <p:pic>
          <p:nvPicPr>
            <p:cNvPr id="13409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4" y="935"/>
              <a:ext cx="1575" cy="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410" name="AutoShape 150"/>
            <p:cNvSpPr>
              <a:spLocks noChangeArrowheads="1"/>
            </p:cNvSpPr>
            <p:nvPr/>
          </p:nvSpPr>
          <p:spPr bwMode="auto">
            <a:xfrm rot="-5400000">
              <a:off x="907" y="2364"/>
              <a:ext cx="136" cy="181"/>
            </a:xfrm>
            <a:prstGeom prst="moon">
              <a:avLst>
                <a:gd name="adj" fmla="val 5617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11" name="Oval 151"/>
            <p:cNvSpPr>
              <a:spLocks noChangeArrowheads="1"/>
            </p:cNvSpPr>
            <p:nvPr/>
          </p:nvSpPr>
          <p:spPr bwMode="auto">
            <a:xfrm>
              <a:off x="930" y="2205"/>
              <a:ext cx="90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412" name="Group 152"/>
            <p:cNvGrpSpPr>
              <a:grpSpLocks/>
            </p:cNvGrpSpPr>
            <p:nvPr/>
          </p:nvGrpSpPr>
          <p:grpSpPr bwMode="auto">
            <a:xfrm>
              <a:off x="703" y="1888"/>
              <a:ext cx="180" cy="182"/>
              <a:chOff x="3470" y="1434"/>
              <a:chExt cx="589" cy="591"/>
            </a:xfrm>
          </p:grpSpPr>
          <p:sp>
            <p:nvSpPr>
              <p:cNvPr id="13417" name="Oval 153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18" name="Oval 154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19" name="Oval 155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3413" name="Group 156"/>
            <p:cNvGrpSpPr>
              <a:grpSpLocks/>
            </p:cNvGrpSpPr>
            <p:nvPr/>
          </p:nvGrpSpPr>
          <p:grpSpPr bwMode="auto">
            <a:xfrm>
              <a:off x="1066" y="1888"/>
              <a:ext cx="180" cy="182"/>
              <a:chOff x="3470" y="1434"/>
              <a:chExt cx="589" cy="591"/>
            </a:xfrm>
          </p:grpSpPr>
          <p:sp>
            <p:nvSpPr>
              <p:cNvPr id="13414" name="Oval 157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15" name="Oval 158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16" name="Oval 159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41998" name="Group 160"/>
          <p:cNvGrpSpPr>
            <a:grpSpLocks/>
          </p:cNvGrpSpPr>
          <p:nvPr/>
        </p:nvGrpSpPr>
        <p:grpSpPr bwMode="auto">
          <a:xfrm>
            <a:off x="7740650" y="2276475"/>
            <a:ext cx="433388" cy="673100"/>
            <a:chOff x="204" y="935"/>
            <a:chExt cx="1575" cy="2103"/>
          </a:xfrm>
        </p:grpSpPr>
        <p:pic>
          <p:nvPicPr>
            <p:cNvPr id="13398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4" y="935"/>
              <a:ext cx="1575" cy="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99" name="AutoShape 162"/>
            <p:cNvSpPr>
              <a:spLocks noChangeArrowheads="1"/>
            </p:cNvSpPr>
            <p:nvPr/>
          </p:nvSpPr>
          <p:spPr bwMode="auto">
            <a:xfrm rot="-5400000">
              <a:off x="907" y="2364"/>
              <a:ext cx="136" cy="181"/>
            </a:xfrm>
            <a:prstGeom prst="moon">
              <a:avLst>
                <a:gd name="adj" fmla="val 5617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00" name="Oval 163"/>
            <p:cNvSpPr>
              <a:spLocks noChangeArrowheads="1"/>
            </p:cNvSpPr>
            <p:nvPr/>
          </p:nvSpPr>
          <p:spPr bwMode="auto">
            <a:xfrm>
              <a:off x="930" y="2205"/>
              <a:ext cx="90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401" name="Group 164"/>
            <p:cNvGrpSpPr>
              <a:grpSpLocks/>
            </p:cNvGrpSpPr>
            <p:nvPr/>
          </p:nvGrpSpPr>
          <p:grpSpPr bwMode="auto">
            <a:xfrm>
              <a:off x="703" y="1888"/>
              <a:ext cx="180" cy="182"/>
              <a:chOff x="3470" y="1434"/>
              <a:chExt cx="589" cy="591"/>
            </a:xfrm>
          </p:grpSpPr>
          <p:sp>
            <p:nvSpPr>
              <p:cNvPr id="13406" name="Oval 165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07" name="Oval 166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08" name="Oval 167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3402" name="Group 168"/>
            <p:cNvGrpSpPr>
              <a:grpSpLocks/>
            </p:cNvGrpSpPr>
            <p:nvPr/>
          </p:nvGrpSpPr>
          <p:grpSpPr bwMode="auto">
            <a:xfrm>
              <a:off x="1066" y="1888"/>
              <a:ext cx="180" cy="182"/>
              <a:chOff x="3470" y="1434"/>
              <a:chExt cx="589" cy="591"/>
            </a:xfrm>
          </p:grpSpPr>
          <p:sp>
            <p:nvSpPr>
              <p:cNvPr id="13403" name="Oval 169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04" name="Oval 170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05" name="Oval 171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42001" name="Group 172"/>
          <p:cNvGrpSpPr>
            <a:grpSpLocks/>
          </p:cNvGrpSpPr>
          <p:nvPr/>
        </p:nvGrpSpPr>
        <p:grpSpPr bwMode="auto">
          <a:xfrm>
            <a:off x="6156325" y="2708275"/>
            <a:ext cx="433388" cy="673100"/>
            <a:chOff x="204" y="935"/>
            <a:chExt cx="1575" cy="2103"/>
          </a:xfrm>
        </p:grpSpPr>
        <p:pic>
          <p:nvPicPr>
            <p:cNvPr id="13387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4" y="935"/>
              <a:ext cx="1575" cy="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88" name="AutoShape 174"/>
            <p:cNvSpPr>
              <a:spLocks noChangeArrowheads="1"/>
            </p:cNvSpPr>
            <p:nvPr/>
          </p:nvSpPr>
          <p:spPr bwMode="auto">
            <a:xfrm rot="-5400000">
              <a:off x="907" y="2364"/>
              <a:ext cx="136" cy="181"/>
            </a:xfrm>
            <a:prstGeom prst="moon">
              <a:avLst>
                <a:gd name="adj" fmla="val 5617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89" name="Oval 175"/>
            <p:cNvSpPr>
              <a:spLocks noChangeArrowheads="1"/>
            </p:cNvSpPr>
            <p:nvPr/>
          </p:nvSpPr>
          <p:spPr bwMode="auto">
            <a:xfrm>
              <a:off x="930" y="2205"/>
              <a:ext cx="90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390" name="Group 176"/>
            <p:cNvGrpSpPr>
              <a:grpSpLocks/>
            </p:cNvGrpSpPr>
            <p:nvPr/>
          </p:nvGrpSpPr>
          <p:grpSpPr bwMode="auto">
            <a:xfrm>
              <a:off x="703" y="1888"/>
              <a:ext cx="180" cy="182"/>
              <a:chOff x="3470" y="1434"/>
              <a:chExt cx="589" cy="591"/>
            </a:xfrm>
          </p:grpSpPr>
          <p:sp>
            <p:nvSpPr>
              <p:cNvPr id="13395" name="Oval 177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96" name="Oval 178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97" name="Oval 179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3391" name="Group 180"/>
            <p:cNvGrpSpPr>
              <a:grpSpLocks/>
            </p:cNvGrpSpPr>
            <p:nvPr/>
          </p:nvGrpSpPr>
          <p:grpSpPr bwMode="auto">
            <a:xfrm>
              <a:off x="1066" y="1888"/>
              <a:ext cx="180" cy="182"/>
              <a:chOff x="3470" y="1434"/>
              <a:chExt cx="589" cy="591"/>
            </a:xfrm>
          </p:grpSpPr>
          <p:sp>
            <p:nvSpPr>
              <p:cNvPr id="13392" name="Oval 181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93" name="Oval 182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94" name="Oval 183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42004" name="Group 184"/>
          <p:cNvGrpSpPr>
            <a:grpSpLocks/>
          </p:cNvGrpSpPr>
          <p:nvPr/>
        </p:nvGrpSpPr>
        <p:grpSpPr bwMode="auto">
          <a:xfrm>
            <a:off x="8316913" y="1844675"/>
            <a:ext cx="360362" cy="530225"/>
            <a:chOff x="204" y="935"/>
            <a:chExt cx="1575" cy="2103"/>
          </a:xfrm>
        </p:grpSpPr>
        <p:pic>
          <p:nvPicPr>
            <p:cNvPr id="13376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4" y="935"/>
              <a:ext cx="1575" cy="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77" name="AutoShape 186"/>
            <p:cNvSpPr>
              <a:spLocks noChangeArrowheads="1"/>
            </p:cNvSpPr>
            <p:nvPr/>
          </p:nvSpPr>
          <p:spPr bwMode="auto">
            <a:xfrm rot="-5400000">
              <a:off x="907" y="2364"/>
              <a:ext cx="136" cy="181"/>
            </a:xfrm>
            <a:prstGeom prst="moon">
              <a:avLst>
                <a:gd name="adj" fmla="val 5617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78" name="Oval 187"/>
            <p:cNvSpPr>
              <a:spLocks noChangeArrowheads="1"/>
            </p:cNvSpPr>
            <p:nvPr/>
          </p:nvSpPr>
          <p:spPr bwMode="auto">
            <a:xfrm>
              <a:off x="930" y="2205"/>
              <a:ext cx="90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379" name="Group 188"/>
            <p:cNvGrpSpPr>
              <a:grpSpLocks/>
            </p:cNvGrpSpPr>
            <p:nvPr/>
          </p:nvGrpSpPr>
          <p:grpSpPr bwMode="auto">
            <a:xfrm>
              <a:off x="703" y="1888"/>
              <a:ext cx="180" cy="182"/>
              <a:chOff x="3470" y="1434"/>
              <a:chExt cx="589" cy="591"/>
            </a:xfrm>
          </p:grpSpPr>
          <p:sp>
            <p:nvSpPr>
              <p:cNvPr id="13384" name="Oval 189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85" name="Oval 190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86" name="Oval 191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3380" name="Group 192"/>
            <p:cNvGrpSpPr>
              <a:grpSpLocks/>
            </p:cNvGrpSpPr>
            <p:nvPr/>
          </p:nvGrpSpPr>
          <p:grpSpPr bwMode="auto">
            <a:xfrm>
              <a:off x="1066" y="1888"/>
              <a:ext cx="180" cy="182"/>
              <a:chOff x="3470" y="1434"/>
              <a:chExt cx="589" cy="591"/>
            </a:xfrm>
          </p:grpSpPr>
          <p:sp>
            <p:nvSpPr>
              <p:cNvPr id="13381" name="Oval 193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82" name="Oval 194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83" name="Oval 195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" name="Выноска-облако 7"/>
          <p:cNvSpPr>
            <a:spLocks noChangeArrowheads="1"/>
          </p:cNvSpPr>
          <p:nvPr/>
        </p:nvSpPr>
        <p:spPr bwMode="auto">
          <a:xfrm flipH="1">
            <a:off x="3203575" y="692150"/>
            <a:ext cx="774700" cy="355600"/>
          </a:xfrm>
          <a:prstGeom prst="cloudCallout">
            <a:avLst>
              <a:gd name="adj1" fmla="val 11065"/>
              <a:gd name="adj2" fmla="val -30806"/>
            </a:avLst>
          </a:prstGeom>
          <a:solidFill>
            <a:schemeClr val="bg1"/>
          </a:solidFill>
          <a:ln w="25400" algn="ctr">
            <a:solidFill>
              <a:srgbClr val="089CA3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br>
              <a:rPr lang="ru-RU">
                <a:solidFill>
                  <a:srgbClr val="FFFFFF"/>
                </a:solidFill>
                <a:latin typeface="Constantia" pitchFamily="18" charset="0"/>
              </a:rPr>
            </a:br>
            <a:endParaRPr lang="ru-RU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</p:txBody>
      </p:sp>
      <p:sp>
        <p:nvSpPr>
          <p:cNvPr id="4" name="Выноска-облако 7"/>
          <p:cNvSpPr>
            <a:spLocks noChangeArrowheads="1"/>
          </p:cNvSpPr>
          <p:nvPr/>
        </p:nvSpPr>
        <p:spPr bwMode="auto">
          <a:xfrm flipH="1">
            <a:off x="4140200" y="981075"/>
            <a:ext cx="774700" cy="355600"/>
          </a:xfrm>
          <a:prstGeom prst="cloudCallout">
            <a:avLst>
              <a:gd name="adj1" fmla="val 11065"/>
              <a:gd name="adj2" fmla="val -30806"/>
            </a:avLst>
          </a:prstGeom>
          <a:solidFill>
            <a:schemeClr val="bg1"/>
          </a:solidFill>
          <a:ln w="25400" algn="ctr">
            <a:solidFill>
              <a:srgbClr val="089CA3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br>
              <a:rPr lang="ru-RU">
                <a:solidFill>
                  <a:srgbClr val="FFFFFF"/>
                </a:solidFill>
                <a:latin typeface="Constantia" pitchFamily="18" charset="0"/>
              </a:rPr>
            </a:br>
            <a:endParaRPr lang="ru-RU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</p:txBody>
      </p:sp>
      <p:sp>
        <p:nvSpPr>
          <p:cNvPr id="5" name="Выноска-облако 7"/>
          <p:cNvSpPr>
            <a:spLocks noChangeArrowheads="1"/>
          </p:cNvSpPr>
          <p:nvPr/>
        </p:nvSpPr>
        <p:spPr bwMode="auto">
          <a:xfrm flipH="1">
            <a:off x="5003800" y="333375"/>
            <a:ext cx="774700" cy="355600"/>
          </a:xfrm>
          <a:prstGeom prst="cloudCallout">
            <a:avLst>
              <a:gd name="adj1" fmla="val 11065"/>
              <a:gd name="adj2" fmla="val -30806"/>
            </a:avLst>
          </a:prstGeom>
          <a:solidFill>
            <a:schemeClr val="bg1"/>
          </a:solidFill>
          <a:ln w="25400" algn="ctr">
            <a:solidFill>
              <a:srgbClr val="089CA3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br>
              <a:rPr lang="ru-RU">
                <a:solidFill>
                  <a:srgbClr val="FFFFFF"/>
                </a:solidFill>
                <a:latin typeface="Constantia" pitchFamily="18" charset="0"/>
              </a:rPr>
            </a:br>
            <a:endParaRPr lang="ru-RU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</p:txBody>
      </p:sp>
      <p:sp>
        <p:nvSpPr>
          <p:cNvPr id="16583" name="Freeform 199"/>
          <p:cNvSpPr>
            <a:spLocks/>
          </p:cNvSpPr>
          <p:nvPr/>
        </p:nvSpPr>
        <p:spPr bwMode="auto">
          <a:xfrm>
            <a:off x="3132138" y="3860800"/>
            <a:ext cx="4645025" cy="1295400"/>
          </a:xfrm>
          <a:custGeom>
            <a:avLst/>
            <a:gdLst>
              <a:gd name="T0" fmla="*/ 2147483647 w 2835"/>
              <a:gd name="T1" fmla="*/ 2147483647 h 825"/>
              <a:gd name="T2" fmla="*/ 2147483647 w 2835"/>
              <a:gd name="T3" fmla="*/ 2147483647 h 825"/>
              <a:gd name="T4" fmla="*/ 2147483647 w 2835"/>
              <a:gd name="T5" fmla="*/ 2147483647 h 825"/>
              <a:gd name="T6" fmla="*/ 2147483647 w 2835"/>
              <a:gd name="T7" fmla="*/ 2147483647 h 825"/>
              <a:gd name="T8" fmla="*/ 2147483647 w 2835"/>
              <a:gd name="T9" fmla="*/ 0 h 825"/>
              <a:gd name="T10" fmla="*/ 2147483647 w 2835"/>
              <a:gd name="T11" fmla="*/ 2147483647 h 825"/>
              <a:gd name="T12" fmla="*/ 2147483647 w 2835"/>
              <a:gd name="T13" fmla="*/ 2147483647 h 825"/>
              <a:gd name="T14" fmla="*/ 2147483647 w 2835"/>
              <a:gd name="T15" fmla="*/ 2147483647 h 825"/>
              <a:gd name="T16" fmla="*/ 2147483647 w 2835"/>
              <a:gd name="T17" fmla="*/ 2147483647 h 825"/>
              <a:gd name="T18" fmla="*/ 2147483647 w 2835"/>
              <a:gd name="T19" fmla="*/ 2147483647 h 825"/>
              <a:gd name="T20" fmla="*/ 2147483647 w 2835"/>
              <a:gd name="T21" fmla="*/ 2147483647 h 825"/>
              <a:gd name="T22" fmla="*/ 2147483647 w 2835"/>
              <a:gd name="T23" fmla="*/ 2147483647 h 825"/>
              <a:gd name="T24" fmla="*/ 2147483647 w 2835"/>
              <a:gd name="T25" fmla="*/ 2147483647 h 825"/>
              <a:gd name="T26" fmla="*/ 2147483647 w 2835"/>
              <a:gd name="T27" fmla="*/ 2147483647 h 825"/>
              <a:gd name="T28" fmla="*/ 2147483647 w 2835"/>
              <a:gd name="T29" fmla="*/ 2147483647 h 825"/>
              <a:gd name="T30" fmla="*/ 2147483647 w 2835"/>
              <a:gd name="T31" fmla="*/ 2147483647 h 825"/>
              <a:gd name="T32" fmla="*/ 2147483647 w 2835"/>
              <a:gd name="T33" fmla="*/ 2147483647 h 825"/>
              <a:gd name="T34" fmla="*/ 2147483647 w 2835"/>
              <a:gd name="T35" fmla="*/ 2147483647 h 825"/>
              <a:gd name="T36" fmla="*/ 2147483647 w 2835"/>
              <a:gd name="T37" fmla="*/ 2147483647 h 825"/>
              <a:gd name="T38" fmla="*/ 2147483647 w 2835"/>
              <a:gd name="T39" fmla="*/ 2147483647 h 825"/>
              <a:gd name="T40" fmla="*/ 2147483647 w 2835"/>
              <a:gd name="T41" fmla="*/ 2147483647 h 825"/>
              <a:gd name="T42" fmla="*/ 2147483647 w 2835"/>
              <a:gd name="T43" fmla="*/ 2147483647 h 825"/>
              <a:gd name="T44" fmla="*/ 2147483647 w 2835"/>
              <a:gd name="T45" fmla="*/ 2147483647 h 825"/>
              <a:gd name="T46" fmla="*/ 2147483647 w 2835"/>
              <a:gd name="T47" fmla="*/ 2147483647 h 825"/>
              <a:gd name="T48" fmla="*/ 2147483647 w 2835"/>
              <a:gd name="T49" fmla="*/ 2147483647 h 825"/>
              <a:gd name="T50" fmla="*/ 2147483647 w 2835"/>
              <a:gd name="T51" fmla="*/ 2147483647 h 825"/>
              <a:gd name="T52" fmla="*/ 2147483647 w 2835"/>
              <a:gd name="T53" fmla="*/ 2147483647 h 825"/>
              <a:gd name="T54" fmla="*/ 2147483647 w 2835"/>
              <a:gd name="T55" fmla="*/ 2147483647 h 825"/>
              <a:gd name="T56" fmla="*/ 2147483647 w 2835"/>
              <a:gd name="T57" fmla="*/ 2147483647 h 825"/>
              <a:gd name="T58" fmla="*/ 2147483647 w 2835"/>
              <a:gd name="T59" fmla="*/ 2147483647 h 825"/>
              <a:gd name="T60" fmla="*/ 2147483647 w 2835"/>
              <a:gd name="T61" fmla="*/ 2147483647 h 825"/>
              <a:gd name="T62" fmla="*/ 2147483647 w 2835"/>
              <a:gd name="T63" fmla="*/ 2147483647 h 825"/>
              <a:gd name="T64" fmla="*/ 2147483647 w 2835"/>
              <a:gd name="T65" fmla="*/ 2147483647 h 825"/>
              <a:gd name="T66" fmla="*/ 2147483647 w 2835"/>
              <a:gd name="T67" fmla="*/ 2147483647 h 825"/>
              <a:gd name="T68" fmla="*/ 2147483647 w 2835"/>
              <a:gd name="T69" fmla="*/ 2147483647 h 825"/>
              <a:gd name="T70" fmla="*/ 2147483647 w 2835"/>
              <a:gd name="T71" fmla="*/ 2147483647 h 825"/>
              <a:gd name="T72" fmla="*/ 2147483647 w 2835"/>
              <a:gd name="T73" fmla="*/ 2147483647 h 825"/>
              <a:gd name="T74" fmla="*/ 2147483647 w 2835"/>
              <a:gd name="T75" fmla="*/ 2147483647 h 825"/>
              <a:gd name="T76" fmla="*/ 2147483647 w 2835"/>
              <a:gd name="T77" fmla="*/ 2147483647 h 825"/>
              <a:gd name="T78" fmla="*/ 2147483647 w 2835"/>
              <a:gd name="T79" fmla="*/ 2147483647 h 825"/>
              <a:gd name="T80" fmla="*/ 2147483647 w 2835"/>
              <a:gd name="T81" fmla="*/ 2147483647 h 825"/>
              <a:gd name="T82" fmla="*/ 2147483647 w 2835"/>
              <a:gd name="T83" fmla="*/ 2147483647 h 825"/>
              <a:gd name="T84" fmla="*/ 2147483647 w 2835"/>
              <a:gd name="T85" fmla="*/ 2147483647 h 825"/>
              <a:gd name="T86" fmla="*/ 2147483647 w 2835"/>
              <a:gd name="T87" fmla="*/ 2147483647 h 825"/>
              <a:gd name="T88" fmla="*/ 2147483647 w 2835"/>
              <a:gd name="T89" fmla="*/ 2147483647 h 825"/>
              <a:gd name="T90" fmla="*/ 2147483647 w 2835"/>
              <a:gd name="T91" fmla="*/ 2147483647 h 825"/>
              <a:gd name="T92" fmla="*/ 2147483647 w 2835"/>
              <a:gd name="T93" fmla="*/ 2147483647 h 825"/>
              <a:gd name="T94" fmla="*/ 2147483647 w 2835"/>
              <a:gd name="T95" fmla="*/ 2147483647 h 825"/>
              <a:gd name="T96" fmla="*/ 2147483647 w 2835"/>
              <a:gd name="T97" fmla="*/ 2147483647 h 825"/>
              <a:gd name="T98" fmla="*/ 2147483647 w 2835"/>
              <a:gd name="T99" fmla="*/ 2147483647 h 825"/>
              <a:gd name="T100" fmla="*/ 2147483647 w 2835"/>
              <a:gd name="T101" fmla="*/ 2147483647 h 825"/>
              <a:gd name="T102" fmla="*/ 2147483647 w 2835"/>
              <a:gd name="T103" fmla="*/ 2147483647 h 8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835"/>
              <a:gd name="T157" fmla="*/ 0 h 825"/>
              <a:gd name="T158" fmla="*/ 2835 w 2835"/>
              <a:gd name="T159" fmla="*/ 825 h 82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835" h="825">
                <a:moveTo>
                  <a:pt x="2815" y="104"/>
                </a:moveTo>
                <a:cubicBezTo>
                  <a:pt x="2807" y="96"/>
                  <a:pt x="2797" y="89"/>
                  <a:pt x="2791" y="80"/>
                </a:cubicBezTo>
                <a:cubicBezTo>
                  <a:pt x="2786" y="73"/>
                  <a:pt x="2789" y="62"/>
                  <a:pt x="2783" y="56"/>
                </a:cubicBezTo>
                <a:cubicBezTo>
                  <a:pt x="2777" y="50"/>
                  <a:pt x="2767" y="52"/>
                  <a:pt x="2759" y="48"/>
                </a:cubicBezTo>
                <a:cubicBezTo>
                  <a:pt x="2727" y="32"/>
                  <a:pt x="2698" y="12"/>
                  <a:pt x="2663" y="0"/>
                </a:cubicBezTo>
                <a:cubicBezTo>
                  <a:pt x="2610" y="13"/>
                  <a:pt x="2556" y="11"/>
                  <a:pt x="2503" y="24"/>
                </a:cubicBezTo>
                <a:cubicBezTo>
                  <a:pt x="2466" y="49"/>
                  <a:pt x="2425" y="66"/>
                  <a:pt x="2383" y="80"/>
                </a:cubicBezTo>
                <a:cubicBezTo>
                  <a:pt x="2372" y="84"/>
                  <a:pt x="2363" y="94"/>
                  <a:pt x="2351" y="96"/>
                </a:cubicBezTo>
                <a:cubicBezTo>
                  <a:pt x="2314" y="102"/>
                  <a:pt x="2276" y="101"/>
                  <a:pt x="2239" y="104"/>
                </a:cubicBezTo>
                <a:cubicBezTo>
                  <a:pt x="2150" y="126"/>
                  <a:pt x="2056" y="106"/>
                  <a:pt x="1967" y="128"/>
                </a:cubicBezTo>
                <a:cubicBezTo>
                  <a:pt x="1951" y="139"/>
                  <a:pt x="1930" y="144"/>
                  <a:pt x="1919" y="160"/>
                </a:cubicBezTo>
                <a:cubicBezTo>
                  <a:pt x="1914" y="168"/>
                  <a:pt x="1910" y="178"/>
                  <a:pt x="1903" y="184"/>
                </a:cubicBezTo>
                <a:cubicBezTo>
                  <a:pt x="1864" y="218"/>
                  <a:pt x="1786" y="252"/>
                  <a:pt x="1735" y="256"/>
                </a:cubicBezTo>
                <a:cubicBezTo>
                  <a:pt x="1676" y="260"/>
                  <a:pt x="1618" y="261"/>
                  <a:pt x="1559" y="264"/>
                </a:cubicBezTo>
                <a:cubicBezTo>
                  <a:pt x="1489" y="273"/>
                  <a:pt x="1418" y="290"/>
                  <a:pt x="1351" y="312"/>
                </a:cubicBezTo>
                <a:cubicBezTo>
                  <a:pt x="1287" y="408"/>
                  <a:pt x="1386" y="267"/>
                  <a:pt x="1311" y="352"/>
                </a:cubicBezTo>
                <a:cubicBezTo>
                  <a:pt x="1298" y="366"/>
                  <a:pt x="1290" y="384"/>
                  <a:pt x="1279" y="400"/>
                </a:cubicBezTo>
                <a:cubicBezTo>
                  <a:pt x="1274" y="407"/>
                  <a:pt x="1262" y="404"/>
                  <a:pt x="1255" y="408"/>
                </a:cubicBezTo>
                <a:cubicBezTo>
                  <a:pt x="1238" y="417"/>
                  <a:pt x="1223" y="429"/>
                  <a:pt x="1207" y="440"/>
                </a:cubicBezTo>
                <a:cubicBezTo>
                  <a:pt x="1189" y="452"/>
                  <a:pt x="1104" y="469"/>
                  <a:pt x="1079" y="480"/>
                </a:cubicBezTo>
                <a:cubicBezTo>
                  <a:pt x="1053" y="491"/>
                  <a:pt x="1021" y="502"/>
                  <a:pt x="999" y="520"/>
                </a:cubicBezTo>
                <a:cubicBezTo>
                  <a:pt x="990" y="527"/>
                  <a:pt x="984" y="538"/>
                  <a:pt x="975" y="544"/>
                </a:cubicBezTo>
                <a:cubicBezTo>
                  <a:pt x="936" y="570"/>
                  <a:pt x="822" y="566"/>
                  <a:pt x="799" y="568"/>
                </a:cubicBezTo>
                <a:cubicBezTo>
                  <a:pt x="756" y="579"/>
                  <a:pt x="713" y="578"/>
                  <a:pt x="671" y="592"/>
                </a:cubicBezTo>
                <a:cubicBezTo>
                  <a:pt x="635" y="628"/>
                  <a:pt x="658" y="612"/>
                  <a:pt x="599" y="632"/>
                </a:cubicBezTo>
                <a:cubicBezTo>
                  <a:pt x="591" y="635"/>
                  <a:pt x="575" y="640"/>
                  <a:pt x="575" y="640"/>
                </a:cubicBezTo>
                <a:cubicBezTo>
                  <a:pt x="540" y="637"/>
                  <a:pt x="506" y="636"/>
                  <a:pt x="471" y="632"/>
                </a:cubicBezTo>
                <a:cubicBezTo>
                  <a:pt x="426" y="626"/>
                  <a:pt x="383" y="594"/>
                  <a:pt x="343" y="576"/>
                </a:cubicBezTo>
                <a:cubicBezTo>
                  <a:pt x="296" y="555"/>
                  <a:pt x="278" y="558"/>
                  <a:pt x="223" y="552"/>
                </a:cubicBezTo>
                <a:cubicBezTo>
                  <a:pt x="165" y="558"/>
                  <a:pt x="112" y="559"/>
                  <a:pt x="63" y="592"/>
                </a:cubicBezTo>
                <a:cubicBezTo>
                  <a:pt x="55" y="604"/>
                  <a:pt x="0" y="681"/>
                  <a:pt x="15" y="704"/>
                </a:cubicBezTo>
                <a:cubicBezTo>
                  <a:pt x="20" y="712"/>
                  <a:pt x="31" y="693"/>
                  <a:pt x="39" y="688"/>
                </a:cubicBezTo>
                <a:cubicBezTo>
                  <a:pt x="60" y="691"/>
                  <a:pt x="84" y="686"/>
                  <a:pt x="103" y="696"/>
                </a:cubicBezTo>
                <a:cubicBezTo>
                  <a:pt x="197" y="743"/>
                  <a:pt x="122" y="729"/>
                  <a:pt x="167" y="768"/>
                </a:cubicBezTo>
                <a:cubicBezTo>
                  <a:pt x="181" y="781"/>
                  <a:pt x="215" y="800"/>
                  <a:pt x="215" y="800"/>
                </a:cubicBezTo>
                <a:cubicBezTo>
                  <a:pt x="441" y="797"/>
                  <a:pt x="763" y="825"/>
                  <a:pt x="1007" y="744"/>
                </a:cubicBezTo>
                <a:cubicBezTo>
                  <a:pt x="1108" y="669"/>
                  <a:pt x="1216" y="608"/>
                  <a:pt x="1335" y="568"/>
                </a:cubicBezTo>
                <a:cubicBezTo>
                  <a:pt x="1402" y="546"/>
                  <a:pt x="1489" y="544"/>
                  <a:pt x="1559" y="536"/>
                </a:cubicBezTo>
                <a:cubicBezTo>
                  <a:pt x="1582" y="524"/>
                  <a:pt x="1608" y="517"/>
                  <a:pt x="1631" y="504"/>
                </a:cubicBezTo>
                <a:cubicBezTo>
                  <a:pt x="1666" y="485"/>
                  <a:pt x="1690" y="452"/>
                  <a:pt x="1727" y="440"/>
                </a:cubicBezTo>
                <a:cubicBezTo>
                  <a:pt x="1751" y="416"/>
                  <a:pt x="1771" y="387"/>
                  <a:pt x="1799" y="368"/>
                </a:cubicBezTo>
                <a:cubicBezTo>
                  <a:pt x="1845" y="338"/>
                  <a:pt x="1896" y="316"/>
                  <a:pt x="1943" y="288"/>
                </a:cubicBezTo>
                <a:cubicBezTo>
                  <a:pt x="1959" y="278"/>
                  <a:pt x="1972" y="260"/>
                  <a:pt x="1991" y="256"/>
                </a:cubicBezTo>
                <a:cubicBezTo>
                  <a:pt x="2107" y="233"/>
                  <a:pt x="2017" y="248"/>
                  <a:pt x="2263" y="240"/>
                </a:cubicBezTo>
                <a:cubicBezTo>
                  <a:pt x="2308" y="225"/>
                  <a:pt x="2349" y="213"/>
                  <a:pt x="2391" y="192"/>
                </a:cubicBezTo>
                <a:cubicBezTo>
                  <a:pt x="2416" y="179"/>
                  <a:pt x="2446" y="181"/>
                  <a:pt x="2471" y="168"/>
                </a:cubicBezTo>
                <a:cubicBezTo>
                  <a:pt x="2533" y="137"/>
                  <a:pt x="2459" y="164"/>
                  <a:pt x="2519" y="144"/>
                </a:cubicBezTo>
                <a:cubicBezTo>
                  <a:pt x="2569" y="161"/>
                  <a:pt x="2604" y="199"/>
                  <a:pt x="2655" y="216"/>
                </a:cubicBezTo>
                <a:cubicBezTo>
                  <a:pt x="2684" y="210"/>
                  <a:pt x="2698" y="213"/>
                  <a:pt x="2719" y="192"/>
                </a:cubicBezTo>
                <a:cubicBezTo>
                  <a:pt x="2726" y="185"/>
                  <a:pt x="2726" y="171"/>
                  <a:pt x="2735" y="168"/>
                </a:cubicBezTo>
                <a:cubicBezTo>
                  <a:pt x="2763" y="159"/>
                  <a:pt x="2794" y="163"/>
                  <a:pt x="2823" y="160"/>
                </a:cubicBezTo>
                <a:cubicBezTo>
                  <a:pt x="2835" y="125"/>
                  <a:pt x="2835" y="144"/>
                  <a:pt x="2815" y="104"/>
                </a:cubicBezTo>
                <a:close/>
              </a:path>
            </a:pathLst>
          </a:custGeom>
          <a:solidFill>
            <a:srgbClr val="66CCFF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Выноска-облако 7"/>
          <p:cNvSpPr>
            <a:spLocks noChangeArrowheads="1"/>
          </p:cNvSpPr>
          <p:nvPr/>
        </p:nvSpPr>
        <p:spPr bwMode="auto">
          <a:xfrm>
            <a:off x="250825" y="3141663"/>
            <a:ext cx="774700" cy="355600"/>
          </a:xfrm>
          <a:prstGeom prst="cloudCallout">
            <a:avLst>
              <a:gd name="adj1" fmla="val 11065"/>
              <a:gd name="adj2" fmla="val -30806"/>
            </a:avLst>
          </a:prstGeom>
          <a:solidFill>
            <a:schemeClr val="bg1"/>
          </a:solidFill>
          <a:ln w="25400" algn="ctr">
            <a:solidFill>
              <a:srgbClr val="089CA3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br>
              <a:rPr lang="ru-RU">
                <a:solidFill>
                  <a:srgbClr val="FFFFFF"/>
                </a:solidFill>
                <a:latin typeface="Constantia" pitchFamily="18" charset="0"/>
              </a:rPr>
            </a:br>
            <a:endParaRPr lang="ru-RU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</p:txBody>
      </p:sp>
      <p:grpSp>
        <p:nvGrpSpPr>
          <p:cNvPr id="42007" name="Group 202"/>
          <p:cNvGrpSpPr>
            <a:grpSpLocks/>
          </p:cNvGrpSpPr>
          <p:nvPr/>
        </p:nvGrpSpPr>
        <p:grpSpPr bwMode="auto">
          <a:xfrm>
            <a:off x="2411413" y="3644900"/>
            <a:ext cx="285750" cy="1081088"/>
            <a:chOff x="2601" y="1134"/>
            <a:chExt cx="2880" cy="8790"/>
          </a:xfrm>
        </p:grpSpPr>
        <p:sp>
          <p:nvSpPr>
            <p:cNvPr id="13374" name="Freeform 203"/>
            <p:cNvSpPr>
              <a:spLocks/>
            </p:cNvSpPr>
            <p:nvPr/>
          </p:nvSpPr>
          <p:spPr bwMode="auto">
            <a:xfrm>
              <a:off x="2601" y="2394"/>
              <a:ext cx="2700" cy="7530"/>
            </a:xfrm>
            <a:custGeom>
              <a:avLst/>
              <a:gdLst>
                <a:gd name="T0" fmla="*/ 120 w 2700"/>
                <a:gd name="T1" fmla="*/ 7200 h 7530"/>
                <a:gd name="T2" fmla="*/ 1020 w 2700"/>
                <a:gd name="T3" fmla="*/ 5220 h 7530"/>
                <a:gd name="T4" fmla="*/ 120 w 2700"/>
                <a:gd name="T5" fmla="*/ 3060 h 7530"/>
                <a:gd name="T6" fmla="*/ 1740 w 2700"/>
                <a:gd name="T7" fmla="*/ 1260 h 7530"/>
                <a:gd name="T8" fmla="*/ 1380 w 2700"/>
                <a:gd name="T9" fmla="*/ 180 h 7530"/>
                <a:gd name="T10" fmla="*/ 2280 w 2700"/>
                <a:gd name="T11" fmla="*/ 180 h 7530"/>
                <a:gd name="T12" fmla="*/ 2460 w 2700"/>
                <a:gd name="T13" fmla="*/ 1080 h 7530"/>
                <a:gd name="T14" fmla="*/ 840 w 2700"/>
                <a:gd name="T15" fmla="*/ 2700 h 7530"/>
                <a:gd name="T16" fmla="*/ 1380 w 2700"/>
                <a:gd name="T17" fmla="*/ 4680 h 7530"/>
                <a:gd name="T18" fmla="*/ 1560 w 2700"/>
                <a:gd name="T19" fmla="*/ 5760 h 7530"/>
                <a:gd name="T20" fmla="*/ 840 w 2700"/>
                <a:gd name="T21" fmla="*/ 7200 h 7530"/>
                <a:gd name="T22" fmla="*/ 120 w 2700"/>
                <a:gd name="T23" fmla="*/ 7200 h 75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00"/>
                <a:gd name="T37" fmla="*/ 0 h 7530"/>
                <a:gd name="T38" fmla="*/ 2700 w 2700"/>
                <a:gd name="T39" fmla="*/ 7530 h 75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00" h="7530">
                  <a:moveTo>
                    <a:pt x="120" y="7200"/>
                  </a:moveTo>
                  <a:cubicBezTo>
                    <a:pt x="150" y="6870"/>
                    <a:pt x="1020" y="5910"/>
                    <a:pt x="1020" y="5220"/>
                  </a:cubicBezTo>
                  <a:cubicBezTo>
                    <a:pt x="1020" y="4530"/>
                    <a:pt x="0" y="3720"/>
                    <a:pt x="120" y="3060"/>
                  </a:cubicBezTo>
                  <a:cubicBezTo>
                    <a:pt x="240" y="2400"/>
                    <a:pt x="1530" y="1740"/>
                    <a:pt x="1740" y="1260"/>
                  </a:cubicBezTo>
                  <a:cubicBezTo>
                    <a:pt x="1950" y="780"/>
                    <a:pt x="1290" y="360"/>
                    <a:pt x="1380" y="180"/>
                  </a:cubicBezTo>
                  <a:cubicBezTo>
                    <a:pt x="1470" y="0"/>
                    <a:pt x="2100" y="30"/>
                    <a:pt x="2280" y="180"/>
                  </a:cubicBezTo>
                  <a:cubicBezTo>
                    <a:pt x="2460" y="330"/>
                    <a:pt x="2700" y="660"/>
                    <a:pt x="2460" y="1080"/>
                  </a:cubicBezTo>
                  <a:cubicBezTo>
                    <a:pt x="2220" y="1500"/>
                    <a:pt x="1020" y="2100"/>
                    <a:pt x="840" y="2700"/>
                  </a:cubicBezTo>
                  <a:cubicBezTo>
                    <a:pt x="660" y="3300"/>
                    <a:pt x="1260" y="4170"/>
                    <a:pt x="1380" y="4680"/>
                  </a:cubicBezTo>
                  <a:cubicBezTo>
                    <a:pt x="1500" y="5190"/>
                    <a:pt x="1650" y="5340"/>
                    <a:pt x="1560" y="5760"/>
                  </a:cubicBezTo>
                  <a:cubicBezTo>
                    <a:pt x="1470" y="6180"/>
                    <a:pt x="1080" y="6960"/>
                    <a:pt x="840" y="7200"/>
                  </a:cubicBezTo>
                  <a:cubicBezTo>
                    <a:pt x="600" y="7440"/>
                    <a:pt x="90" y="7530"/>
                    <a:pt x="120" y="7200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75" name="AutoShape 204"/>
            <p:cNvSpPr>
              <a:spLocks noChangeArrowheads="1"/>
            </p:cNvSpPr>
            <p:nvPr/>
          </p:nvSpPr>
          <p:spPr bwMode="auto">
            <a:xfrm>
              <a:off x="3501" y="1134"/>
              <a:ext cx="1980" cy="1440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2008" name="Group 205"/>
          <p:cNvGrpSpPr>
            <a:grpSpLocks/>
          </p:cNvGrpSpPr>
          <p:nvPr/>
        </p:nvGrpSpPr>
        <p:grpSpPr bwMode="auto">
          <a:xfrm>
            <a:off x="539750" y="3500438"/>
            <a:ext cx="285750" cy="1081087"/>
            <a:chOff x="2601" y="1134"/>
            <a:chExt cx="2880" cy="8790"/>
          </a:xfrm>
        </p:grpSpPr>
        <p:sp>
          <p:nvSpPr>
            <p:cNvPr id="13372" name="Freeform 206"/>
            <p:cNvSpPr>
              <a:spLocks/>
            </p:cNvSpPr>
            <p:nvPr/>
          </p:nvSpPr>
          <p:spPr bwMode="auto">
            <a:xfrm>
              <a:off x="2601" y="2394"/>
              <a:ext cx="2700" cy="7530"/>
            </a:xfrm>
            <a:custGeom>
              <a:avLst/>
              <a:gdLst>
                <a:gd name="T0" fmla="*/ 120 w 2700"/>
                <a:gd name="T1" fmla="*/ 7200 h 7530"/>
                <a:gd name="T2" fmla="*/ 1020 w 2700"/>
                <a:gd name="T3" fmla="*/ 5220 h 7530"/>
                <a:gd name="T4" fmla="*/ 120 w 2700"/>
                <a:gd name="T5" fmla="*/ 3060 h 7530"/>
                <a:gd name="T6" fmla="*/ 1740 w 2700"/>
                <a:gd name="T7" fmla="*/ 1260 h 7530"/>
                <a:gd name="T8" fmla="*/ 1380 w 2700"/>
                <a:gd name="T9" fmla="*/ 180 h 7530"/>
                <a:gd name="T10" fmla="*/ 2280 w 2700"/>
                <a:gd name="T11" fmla="*/ 180 h 7530"/>
                <a:gd name="T12" fmla="*/ 2460 w 2700"/>
                <a:gd name="T13" fmla="*/ 1080 h 7530"/>
                <a:gd name="T14" fmla="*/ 840 w 2700"/>
                <a:gd name="T15" fmla="*/ 2700 h 7530"/>
                <a:gd name="T16" fmla="*/ 1380 w 2700"/>
                <a:gd name="T17" fmla="*/ 4680 h 7530"/>
                <a:gd name="T18" fmla="*/ 1560 w 2700"/>
                <a:gd name="T19" fmla="*/ 5760 h 7530"/>
                <a:gd name="T20" fmla="*/ 840 w 2700"/>
                <a:gd name="T21" fmla="*/ 7200 h 7530"/>
                <a:gd name="T22" fmla="*/ 120 w 2700"/>
                <a:gd name="T23" fmla="*/ 7200 h 75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00"/>
                <a:gd name="T37" fmla="*/ 0 h 7530"/>
                <a:gd name="T38" fmla="*/ 2700 w 2700"/>
                <a:gd name="T39" fmla="*/ 7530 h 75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00" h="7530">
                  <a:moveTo>
                    <a:pt x="120" y="7200"/>
                  </a:moveTo>
                  <a:cubicBezTo>
                    <a:pt x="150" y="6870"/>
                    <a:pt x="1020" y="5910"/>
                    <a:pt x="1020" y="5220"/>
                  </a:cubicBezTo>
                  <a:cubicBezTo>
                    <a:pt x="1020" y="4530"/>
                    <a:pt x="0" y="3720"/>
                    <a:pt x="120" y="3060"/>
                  </a:cubicBezTo>
                  <a:cubicBezTo>
                    <a:pt x="240" y="2400"/>
                    <a:pt x="1530" y="1740"/>
                    <a:pt x="1740" y="1260"/>
                  </a:cubicBezTo>
                  <a:cubicBezTo>
                    <a:pt x="1950" y="780"/>
                    <a:pt x="1290" y="360"/>
                    <a:pt x="1380" y="180"/>
                  </a:cubicBezTo>
                  <a:cubicBezTo>
                    <a:pt x="1470" y="0"/>
                    <a:pt x="2100" y="30"/>
                    <a:pt x="2280" y="180"/>
                  </a:cubicBezTo>
                  <a:cubicBezTo>
                    <a:pt x="2460" y="330"/>
                    <a:pt x="2700" y="660"/>
                    <a:pt x="2460" y="1080"/>
                  </a:cubicBezTo>
                  <a:cubicBezTo>
                    <a:pt x="2220" y="1500"/>
                    <a:pt x="1020" y="2100"/>
                    <a:pt x="840" y="2700"/>
                  </a:cubicBezTo>
                  <a:cubicBezTo>
                    <a:pt x="660" y="3300"/>
                    <a:pt x="1260" y="4170"/>
                    <a:pt x="1380" y="4680"/>
                  </a:cubicBezTo>
                  <a:cubicBezTo>
                    <a:pt x="1500" y="5190"/>
                    <a:pt x="1650" y="5340"/>
                    <a:pt x="1560" y="5760"/>
                  </a:cubicBezTo>
                  <a:cubicBezTo>
                    <a:pt x="1470" y="6180"/>
                    <a:pt x="1080" y="6960"/>
                    <a:pt x="840" y="7200"/>
                  </a:cubicBezTo>
                  <a:cubicBezTo>
                    <a:pt x="600" y="7440"/>
                    <a:pt x="90" y="7530"/>
                    <a:pt x="120" y="7200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73" name="AutoShape 207"/>
            <p:cNvSpPr>
              <a:spLocks noChangeArrowheads="1"/>
            </p:cNvSpPr>
            <p:nvPr/>
          </p:nvSpPr>
          <p:spPr bwMode="auto">
            <a:xfrm>
              <a:off x="3501" y="1134"/>
              <a:ext cx="1980" cy="1440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2009" name="Group 208"/>
          <p:cNvGrpSpPr>
            <a:grpSpLocks/>
          </p:cNvGrpSpPr>
          <p:nvPr/>
        </p:nvGrpSpPr>
        <p:grpSpPr bwMode="auto">
          <a:xfrm>
            <a:off x="1619250" y="3141663"/>
            <a:ext cx="285750" cy="1081087"/>
            <a:chOff x="2601" y="1134"/>
            <a:chExt cx="2880" cy="8790"/>
          </a:xfrm>
        </p:grpSpPr>
        <p:sp>
          <p:nvSpPr>
            <p:cNvPr id="13370" name="Freeform 209"/>
            <p:cNvSpPr>
              <a:spLocks/>
            </p:cNvSpPr>
            <p:nvPr/>
          </p:nvSpPr>
          <p:spPr bwMode="auto">
            <a:xfrm>
              <a:off x="2601" y="2394"/>
              <a:ext cx="2700" cy="7530"/>
            </a:xfrm>
            <a:custGeom>
              <a:avLst/>
              <a:gdLst>
                <a:gd name="T0" fmla="*/ 120 w 2700"/>
                <a:gd name="T1" fmla="*/ 7200 h 7530"/>
                <a:gd name="T2" fmla="*/ 1020 w 2700"/>
                <a:gd name="T3" fmla="*/ 5220 h 7530"/>
                <a:gd name="T4" fmla="*/ 120 w 2700"/>
                <a:gd name="T5" fmla="*/ 3060 h 7530"/>
                <a:gd name="T6" fmla="*/ 1740 w 2700"/>
                <a:gd name="T7" fmla="*/ 1260 h 7530"/>
                <a:gd name="T8" fmla="*/ 1380 w 2700"/>
                <a:gd name="T9" fmla="*/ 180 h 7530"/>
                <a:gd name="T10" fmla="*/ 2280 w 2700"/>
                <a:gd name="T11" fmla="*/ 180 h 7530"/>
                <a:gd name="T12" fmla="*/ 2460 w 2700"/>
                <a:gd name="T13" fmla="*/ 1080 h 7530"/>
                <a:gd name="T14" fmla="*/ 840 w 2700"/>
                <a:gd name="T15" fmla="*/ 2700 h 7530"/>
                <a:gd name="T16" fmla="*/ 1380 w 2700"/>
                <a:gd name="T17" fmla="*/ 4680 h 7530"/>
                <a:gd name="T18" fmla="*/ 1560 w 2700"/>
                <a:gd name="T19" fmla="*/ 5760 h 7530"/>
                <a:gd name="T20" fmla="*/ 840 w 2700"/>
                <a:gd name="T21" fmla="*/ 7200 h 7530"/>
                <a:gd name="T22" fmla="*/ 120 w 2700"/>
                <a:gd name="T23" fmla="*/ 7200 h 75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00"/>
                <a:gd name="T37" fmla="*/ 0 h 7530"/>
                <a:gd name="T38" fmla="*/ 2700 w 2700"/>
                <a:gd name="T39" fmla="*/ 7530 h 75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00" h="7530">
                  <a:moveTo>
                    <a:pt x="120" y="7200"/>
                  </a:moveTo>
                  <a:cubicBezTo>
                    <a:pt x="150" y="6870"/>
                    <a:pt x="1020" y="5910"/>
                    <a:pt x="1020" y="5220"/>
                  </a:cubicBezTo>
                  <a:cubicBezTo>
                    <a:pt x="1020" y="4530"/>
                    <a:pt x="0" y="3720"/>
                    <a:pt x="120" y="3060"/>
                  </a:cubicBezTo>
                  <a:cubicBezTo>
                    <a:pt x="240" y="2400"/>
                    <a:pt x="1530" y="1740"/>
                    <a:pt x="1740" y="1260"/>
                  </a:cubicBezTo>
                  <a:cubicBezTo>
                    <a:pt x="1950" y="780"/>
                    <a:pt x="1290" y="360"/>
                    <a:pt x="1380" y="180"/>
                  </a:cubicBezTo>
                  <a:cubicBezTo>
                    <a:pt x="1470" y="0"/>
                    <a:pt x="2100" y="30"/>
                    <a:pt x="2280" y="180"/>
                  </a:cubicBezTo>
                  <a:cubicBezTo>
                    <a:pt x="2460" y="330"/>
                    <a:pt x="2700" y="660"/>
                    <a:pt x="2460" y="1080"/>
                  </a:cubicBezTo>
                  <a:cubicBezTo>
                    <a:pt x="2220" y="1500"/>
                    <a:pt x="1020" y="2100"/>
                    <a:pt x="840" y="2700"/>
                  </a:cubicBezTo>
                  <a:cubicBezTo>
                    <a:pt x="660" y="3300"/>
                    <a:pt x="1260" y="4170"/>
                    <a:pt x="1380" y="4680"/>
                  </a:cubicBezTo>
                  <a:cubicBezTo>
                    <a:pt x="1500" y="5190"/>
                    <a:pt x="1650" y="5340"/>
                    <a:pt x="1560" y="5760"/>
                  </a:cubicBezTo>
                  <a:cubicBezTo>
                    <a:pt x="1470" y="6180"/>
                    <a:pt x="1080" y="6960"/>
                    <a:pt x="840" y="7200"/>
                  </a:cubicBezTo>
                  <a:cubicBezTo>
                    <a:pt x="600" y="7440"/>
                    <a:pt x="90" y="7530"/>
                    <a:pt x="120" y="7200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71" name="AutoShape 210"/>
            <p:cNvSpPr>
              <a:spLocks noChangeArrowheads="1"/>
            </p:cNvSpPr>
            <p:nvPr/>
          </p:nvSpPr>
          <p:spPr bwMode="auto">
            <a:xfrm>
              <a:off x="3501" y="1134"/>
              <a:ext cx="1980" cy="1440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2010" name="Group 211"/>
          <p:cNvGrpSpPr>
            <a:grpSpLocks/>
          </p:cNvGrpSpPr>
          <p:nvPr/>
        </p:nvGrpSpPr>
        <p:grpSpPr bwMode="auto">
          <a:xfrm>
            <a:off x="1835150" y="1844675"/>
            <a:ext cx="284163" cy="936625"/>
            <a:chOff x="2601" y="1134"/>
            <a:chExt cx="2880" cy="8790"/>
          </a:xfrm>
        </p:grpSpPr>
        <p:sp>
          <p:nvSpPr>
            <p:cNvPr id="13368" name="Freeform 212"/>
            <p:cNvSpPr>
              <a:spLocks/>
            </p:cNvSpPr>
            <p:nvPr/>
          </p:nvSpPr>
          <p:spPr bwMode="auto">
            <a:xfrm>
              <a:off x="2601" y="2394"/>
              <a:ext cx="2700" cy="7530"/>
            </a:xfrm>
            <a:custGeom>
              <a:avLst/>
              <a:gdLst>
                <a:gd name="T0" fmla="*/ 120 w 2700"/>
                <a:gd name="T1" fmla="*/ 7200 h 7530"/>
                <a:gd name="T2" fmla="*/ 1020 w 2700"/>
                <a:gd name="T3" fmla="*/ 5220 h 7530"/>
                <a:gd name="T4" fmla="*/ 120 w 2700"/>
                <a:gd name="T5" fmla="*/ 3060 h 7530"/>
                <a:gd name="T6" fmla="*/ 1740 w 2700"/>
                <a:gd name="T7" fmla="*/ 1260 h 7530"/>
                <a:gd name="T8" fmla="*/ 1380 w 2700"/>
                <a:gd name="T9" fmla="*/ 180 h 7530"/>
                <a:gd name="T10" fmla="*/ 2280 w 2700"/>
                <a:gd name="T11" fmla="*/ 180 h 7530"/>
                <a:gd name="T12" fmla="*/ 2460 w 2700"/>
                <a:gd name="T13" fmla="*/ 1080 h 7530"/>
                <a:gd name="T14" fmla="*/ 840 w 2700"/>
                <a:gd name="T15" fmla="*/ 2700 h 7530"/>
                <a:gd name="T16" fmla="*/ 1380 w 2700"/>
                <a:gd name="T17" fmla="*/ 4680 h 7530"/>
                <a:gd name="T18" fmla="*/ 1560 w 2700"/>
                <a:gd name="T19" fmla="*/ 5760 h 7530"/>
                <a:gd name="T20" fmla="*/ 840 w 2700"/>
                <a:gd name="T21" fmla="*/ 7200 h 7530"/>
                <a:gd name="T22" fmla="*/ 120 w 2700"/>
                <a:gd name="T23" fmla="*/ 7200 h 75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00"/>
                <a:gd name="T37" fmla="*/ 0 h 7530"/>
                <a:gd name="T38" fmla="*/ 2700 w 2700"/>
                <a:gd name="T39" fmla="*/ 7530 h 75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00" h="7530">
                  <a:moveTo>
                    <a:pt x="120" y="7200"/>
                  </a:moveTo>
                  <a:cubicBezTo>
                    <a:pt x="150" y="6870"/>
                    <a:pt x="1020" y="5910"/>
                    <a:pt x="1020" y="5220"/>
                  </a:cubicBezTo>
                  <a:cubicBezTo>
                    <a:pt x="1020" y="4530"/>
                    <a:pt x="0" y="3720"/>
                    <a:pt x="120" y="3060"/>
                  </a:cubicBezTo>
                  <a:cubicBezTo>
                    <a:pt x="240" y="2400"/>
                    <a:pt x="1530" y="1740"/>
                    <a:pt x="1740" y="1260"/>
                  </a:cubicBezTo>
                  <a:cubicBezTo>
                    <a:pt x="1950" y="780"/>
                    <a:pt x="1290" y="360"/>
                    <a:pt x="1380" y="180"/>
                  </a:cubicBezTo>
                  <a:cubicBezTo>
                    <a:pt x="1470" y="0"/>
                    <a:pt x="2100" y="30"/>
                    <a:pt x="2280" y="180"/>
                  </a:cubicBezTo>
                  <a:cubicBezTo>
                    <a:pt x="2460" y="330"/>
                    <a:pt x="2700" y="660"/>
                    <a:pt x="2460" y="1080"/>
                  </a:cubicBezTo>
                  <a:cubicBezTo>
                    <a:pt x="2220" y="1500"/>
                    <a:pt x="1020" y="2100"/>
                    <a:pt x="840" y="2700"/>
                  </a:cubicBezTo>
                  <a:cubicBezTo>
                    <a:pt x="660" y="3300"/>
                    <a:pt x="1260" y="4170"/>
                    <a:pt x="1380" y="4680"/>
                  </a:cubicBezTo>
                  <a:cubicBezTo>
                    <a:pt x="1500" y="5190"/>
                    <a:pt x="1650" y="5340"/>
                    <a:pt x="1560" y="5760"/>
                  </a:cubicBezTo>
                  <a:cubicBezTo>
                    <a:pt x="1470" y="6180"/>
                    <a:pt x="1080" y="6960"/>
                    <a:pt x="840" y="7200"/>
                  </a:cubicBezTo>
                  <a:cubicBezTo>
                    <a:pt x="600" y="7440"/>
                    <a:pt x="90" y="7530"/>
                    <a:pt x="120" y="7200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9" name="AutoShape 213"/>
            <p:cNvSpPr>
              <a:spLocks noChangeArrowheads="1"/>
            </p:cNvSpPr>
            <p:nvPr/>
          </p:nvSpPr>
          <p:spPr bwMode="auto">
            <a:xfrm>
              <a:off x="3501" y="1134"/>
              <a:ext cx="1980" cy="1440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598" name="AutoShape 214"/>
          <p:cNvSpPr>
            <a:spLocks noChangeArrowheads="1"/>
          </p:cNvSpPr>
          <p:nvPr/>
        </p:nvSpPr>
        <p:spPr bwMode="auto">
          <a:xfrm>
            <a:off x="2916238" y="1125538"/>
            <a:ext cx="1150937" cy="144462"/>
          </a:xfrm>
          <a:prstGeom prst="rightArrow">
            <a:avLst>
              <a:gd name="adj1" fmla="val 50000"/>
              <a:gd name="adj2" fmla="val 199176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599" name="AutoShape 215"/>
          <p:cNvSpPr>
            <a:spLocks noChangeArrowheads="1"/>
          </p:cNvSpPr>
          <p:nvPr/>
        </p:nvSpPr>
        <p:spPr bwMode="auto">
          <a:xfrm>
            <a:off x="3779838" y="404813"/>
            <a:ext cx="1150937" cy="144462"/>
          </a:xfrm>
          <a:prstGeom prst="rightArrow">
            <a:avLst>
              <a:gd name="adj1" fmla="val 50000"/>
              <a:gd name="adj2" fmla="val 199176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600" name="AutoShape 216"/>
          <p:cNvSpPr>
            <a:spLocks noChangeArrowheads="1"/>
          </p:cNvSpPr>
          <p:nvPr/>
        </p:nvSpPr>
        <p:spPr bwMode="auto">
          <a:xfrm>
            <a:off x="4356100" y="765175"/>
            <a:ext cx="1150938" cy="144463"/>
          </a:xfrm>
          <a:prstGeom prst="rightArrow">
            <a:avLst>
              <a:gd name="adj1" fmla="val 50000"/>
              <a:gd name="adj2" fmla="val 199175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601" name="AutoShape 217"/>
          <p:cNvSpPr>
            <a:spLocks noChangeArrowheads="1"/>
          </p:cNvSpPr>
          <p:nvPr/>
        </p:nvSpPr>
        <p:spPr bwMode="auto">
          <a:xfrm>
            <a:off x="2124075" y="836613"/>
            <a:ext cx="1150938" cy="144462"/>
          </a:xfrm>
          <a:prstGeom prst="rightArrow">
            <a:avLst>
              <a:gd name="adj1" fmla="val 50000"/>
              <a:gd name="adj2" fmla="val 199177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2011" name="Group 218"/>
          <p:cNvGrpSpPr>
            <a:grpSpLocks/>
          </p:cNvGrpSpPr>
          <p:nvPr/>
        </p:nvGrpSpPr>
        <p:grpSpPr bwMode="auto">
          <a:xfrm rot="-6915181">
            <a:off x="6625432" y="3894931"/>
            <a:ext cx="285750" cy="1081087"/>
            <a:chOff x="2601" y="1134"/>
            <a:chExt cx="2880" cy="8790"/>
          </a:xfrm>
        </p:grpSpPr>
        <p:sp>
          <p:nvSpPr>
            <p:cNvPr id="13366" name="Freeform 219"/>
            <p:cNvSpPr>
              <a:spLocks/>
            </p:cNvSpPr>
            <p:nvPr/>
          </p:nvSpPr>
          <p:spPr bwMode="auto">
            <a:xfrm>
              <a:off x="2601" y="2394"/>
              <a:ext cx="2700" cy="7530"/>
            </a:xfrm>
            <a:custGeom>
              <a:avLst/>
              <a:gdLst>
                <a:gd name="T0" fmla="*/ 120 w 2700"/>
                <a:gd name="T1" fmla="*/ 7200 h 7530"/>
                <a:gd name="T2" fmla="*/ 1020 w 2700"/>
                <a:gd name="T3" fmla="*/ 5220 h 7530"/>
                <a:gd name="T4" fmla="*/ 120 w 2700"/>
                <a:gd name="T5" fmla="*/ 3060 h 7530"/>
                <a:gd name="T6" fmla="*/ 1740 w 2700"/>
                <a:gd name="T7" fmla="*/ 1260 h 7530"/>
                <a:gd name="T8" fmla="*/ 1380 w 2700"/>
                <a:gd name="T9" fmla="*/ 180 h 7530"/>
                <a:gd name="T10" fmla="*/ 2280 w 2700"/>
                <a:gd name="T11" fmla="*/ 180 h 7530"/>
                <a:gd name="T12" fmla="*/ 2460 w 2700"/>
                <a:gd name="T13" fmla="*/ 1080 h 7530"/>
                <a:gd name="T14" fmla="*/ 840 w 2700"/>
                <a:gd name="T15" fmla="*/ 2700 h 7530"/>
                <a:gd name="T16" fmla="*/ 1380 w 2700"/>
                <a:gd name="T17" fmla="*/ 4680 h 7530"/>
                <a:gd name="T18" fmla="*/ 1560 w 2700"/>
                <a:gd name="T19" fmla="*/ 5760 h 7530"/>
                <a:gd name="T20" fmla="*/ 840 w 2700"/>
                <a:gd name="T21" fmla="*/ 7200 h 7530"/>
                <a:gd name="T22" fmla="*/ 120 w 2700"/>
                <a:gd name="T23" fmla="*/ 7200 h 75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00"/>
                <a:gd name="T37" fmla="*/ 0 h 7530"/>
                <a:gd name="T38" fmla="*/ 2700 w 2700"/>
                <a:gd name="T39" fmla="*/ 7530 h 75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00" h="7530">
                  <a:moveTo>
                    <a:pt x="120" y="7200"/>
                  </a:moveTo>
                  <a:cubicBezTo>
                    <a:pt x="150" y="6870"/>
                    <a:pt x="1020" y="5910"/>
                    <a:pt x="1020" y="5220"/>
                  </a:cubicBezTo>
                  <a:cubicBezTo>
                    <a:pt x="1020" y="4530"/>
                    <a:pt x="0" y="3720"/>
                    <a:pt x="120" y="3060"/>
                  </a:cubicBezTo>
                  <a:cubicBezTo>
                    <a:pt x="240" y="2400"/>
                    <a:pt x="1530" y="1740"/>
                    <a:pt x="1740" y="1260"/>
                  </a:cubicBezTo>
                  <a:cubicBezTo>
                    <a:pt x="1950" y="780"/>
                    <a:pt x="1290" y="360"/>
                    <a:pt x="1380" y="180"/>
                  </a:cubicBezTo>
                  <a:cubicBezTo>
                    <a:pt x="1470" y="0"/>
                    <a:pt x="2100" y="30"/>
                    <a:pt x="2280" y="180"/>
                  </a:cubicBezTo>
                  <a:cubicBezTo>
                    <a:pt x="2460" y="330"/>
                    <a:pt x="2700" y="660"/>
                    <a:pt x="2460" y="1080"/>
                  </a:cubicBezTo>
                  <a:cubicBezTo>
                    <a:pt x="2220" y="1500"/>
                    <a:pt x="1020" y="2100"/>
                    <a:pt x="840" y="2700"/>
                  </a:cubicBezTo>
                  <a:cubicBezTo>
                    <a:pt x="660" y="3300"/>
                    <a:pt x="1260" y="4170"/>
                    <a:pt x="1380" y="4680"/>
                  </a:cubicBezTo>
                  <a:cubicBezTo>
                    <a:pt x="1500" y="5190"/>
                    <a:pt x="1650" y="5340"/>
                    <a:pt x="1560" y="5760"/>
                  </a:cubicBezTo>
                  <a:cubicBezTo>
                    <a:pt x="1470" y="6180"/>
                    <a:pt x="1080" y="6960"/>
                    <a:pt x="840" y="7200"/>
                  </a:cubicBezTo>
                  <a:cubicBezTo>
                    <a:pt x="600" y="7440"/>
                    <a:pt x="90" y="7530"/>
                    <a:pt x="120" y="7200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7" name="AutoShape 220"/>
            <p:cNvSpPr>
              <a:spLocks noChangeArrowheads="1"/>
            </p:cNvSpPr>
            <p:nvPr/>
          </p:nvSpPr>
          <p:spPr bwMode="auto">
            <a:xfrm>
              <a:off x="3501" y="1134"/>
              <a:ext cx="1980" cy="1440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605" name="AutoShape 221"/>
          <p:cNvSpPr>
            <a:spLocks noChangeArrowheads="1"/>
          </p:cNvSpPr>
          <p:nvPr/>
        </p:nvSpPr>
        <p:spPr bwMode="auto">
          <a:xfrm rot="5400000">
            <a:off x="5868194" y="2204244"/>
            <a:ext cx="863600" cy="144462"/>
          </a:xfrm>
          <a:prstGeom prst="rightArrow">
            <a:avLst>
              <a:gd name="adj1" fmla="val 50000"/>
              <a:gd name="adj2" fmla="val 149451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606" name="AutoShape 222"/>
          <p:cNvSpPr>
            <a:spLocks noChangeArrowheads="1"/>
          </p:cNvSpPr>
          <p:nvPr/>
        </p:nvSpPr>
        <p:spPr bwMode="auto">
          <a:xfrm rot="5400000">
            <a:off x="6479381" y="2024857"/>
            <a:ext cx="504825" cy="144462"/>
          </a:xfrm>
          <a:prstGeom prst="rightArrow">
            <a:avLst>
              <a:gd name="adj1" fmla="val 50000"/>
              <a:gd name="adj2" fmla="val 87363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607" name="AutoShape 223"/>
          <p:cNvSpPr>
            <a:spLocks noChangeArrowheads="1"/>
          </p:cNvSpPr>
          <p:nvPr/>
        </p:nvSpPr>
        <p:spPr bwMode="auto">
          <a:xfrm rot="5400000">
            <a:off x="7272338" y="2095500"/>
            <a:ext cx="503237" cy="144463"/>
          </a:xfrm>
          <a:prstGeom prst="rightArrow">
            <a:avLst>
              <a:gd name="adj1" fmla="val 50000"/>
              <a:gd name="adj2" fmla="val 87088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608" name="AutoShape 224"/>
          <p:cNvSpPr>
            <a:spLocks noChangeArrowheads="1"/>
          </p:cNvSpPr>
          <p:nvPr/>
        </p:nvSpPr>
        <p:spPr bwMode="auto">
          <a:xfrm rot="5400000">
            <a:off x="8027988" y="1844675"/>
            <a:ext cx="431800" cy="142875"/>
          </a:xfrm>
          <a:prstGeom prst="rightArrow">
            <a:avLst>
              <a:gd name="adj1" fmla="val 50000"/>
              <a:gd name="adj2" fmla="val 75556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609" name="AutoShape 225"/>
          <p:cNvSpPr>
            <a:spLocks noChangeArrowheads="1"/>
          </p:cNvSpPr>
          <p:nvPr/>
        </p:nvSpPr>
        <p:spPr bwMode="auto">
          <a:xfrm rot="5400000">
            <a:off x="6660357" y="3140868"/>
            <a:ext cx="863600" cy="144463"/>
          </a:xfrm>
          <a:prstGeom prst="rightArrow">
            <a:avLst>
              <a:gd name="adj1" fmla="val 50000"/>
              <a:gd name="adj2" fmla="val 14945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2012" name="Group 226"/>
          <p:cNvGrpSpPr>
            <a:grpSpLocks/>
          </p:cNvGrpSpPr>
          <p:nvPr/>
        </p:nvGrpSpPr>
        <p:grpSpPr bwMode="auto">
          <a:xfrm rot="-6915181">
            <a:off x="4682332" y="3894931"/>
            <a:ext cx="285750" cy="1081087"/>
            <a:chOff x="2601" y="1134"/>
            <a:chExt cx="2880" cy="8790"/>
          </a:xfrm>
        </p:grpSpPr>
        <p:sp>
          <p:nvSpPr>
            <p:cNvPr id="13364" name="Freeform 227"/>
            <p:cNvSpPr>
              <a:spLocks/>
            </p:cNvSpPr>
            <p:nvPr/>
          </p:nvSpPr>
          <p:spPr bwMode="auto">
            <a:xfrm>
              <a:off x="2601" y="2394"/>
              <a:ext cx="2700" cy="7530"/>
            </a:xfrm>
            <a:custGeom>
              <a:avLst/>
              <a:gdLst>
                <a:gd name="T0" fmla="*/ 120 w 2700"/>
                <a:gd name="T1" fmla="*/ 7200 h 7530"/>
                <a:gd name="T2" fmla="*/ 1020 w 2700"/>
                <a:gd name="T3" fmla="*/ 5220 h 7530"/>
                <a:gd name="T4" fmla="*/ 120 w 2700"/>
                <a:gd name="T5" fmla="*/ 3060 h 7530"/>
                <a:gd name="T6" fmla="*/ 1740 w 2700"/>
                <a:gd name="T7" fmla="*/ 1260 h 7530"/>
                <a:gd name="T8" fmla="*/ 1380 w 2700"/>
                <a:gd name="T9" fmla="*/ 180 h 7530"/>
                <a:gd name="T10" fmla="*/ 2280 w 2700"/>
                <a:gd name="T11" fmla="*/ 180 h 7530"/>
                <a:gd name="T12" fmla="*/ 2460 w 2700"/>
                <a:gd name="T13" fmla="*/ 1080 h 7530"/>
                <a:gd name="T14" fmla="*/ 840 w 2700"/>
                <a:gd name="T15" fmla="*/ 2700 h 7530"/>
                <a:gd name="T16" fmla="*/ 1380 w 2700"/>
                <a:gd name="T17" fmla="*/ 4680 h 7530"/>
                <a:gd name="T18" fmla="*/ 1560 w 2700"/>
                <a:gd name="T19" fmla="*/ 5760 h 7530"/>
                <a:gd name="T20" fmla="*/ 840 w 2700"/>
                <a:gd name="T21" fmla="*/ 7200 h 7530"/>
                <a:gd name="T22" fmla="*/ 120 w 2700"/>
                <a:gd name="T23" fmla="*/ 7200 h 75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00"/>
                <a:gd name="T37" fmla="*/ 0 h 7530"/>
                <a:gd name="T38" fmla="*/ 2700 w 2700"/>
                <a:gd name="T39" fmla="*/ 7530 h 75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00" h="7530">
                  <a:moveTo>
                    <a:pt x="120" y="7200"/>
                  </a:moveTo>
                  <a:cubicBezTo>
                    <a:pt x="150" y="6870"/>
                    <a:pt x="1020" y="5910"/>
                    <a:pt x="1020" y="5220"/>
                  </a:cubicBezTo>
                  <a:cubicBezTo>
                    <a:pt x="1020" y="4530"/>
                    <a:pt x="0" y="3720"/>
                    <a:pt x="120" y="3060"/>
                  </a:cubicBezTo>
                  <a:cubicBezTo>
                    <a:pt x="240" y="2400"/>
                    <a:pt x="1530" y="1740"/>
                    <a:pt x="1740" y="1260"/>
                  </a:cubicBezTo>
                  <a:cubicBezTo>
                    <a:pt x="1950" y="780"/>
                    <a:pt x="1290" y="360"/>
                    <a:pt x="1380" y="180"/>
                  </a:cubicBezTo>
                  <a:cubicBezTo>
                    <a:pt x="1470" y="0"/>
                    <a:pt x="2100" y="30"/>
                    <a:pt x="2280" y="180"/>
                  </a:cubicBezTo>
                  <a:cubicBezTo>
                    <a:pt x="2460" y="330"/>
                    <a:pt x="2700" y="660"/>
                    <a:pt x="2460" y="1080"/>
                  </a:cubicBezTo>
                  <a:cubicBezTo>
                    <a:pt x="2220" y="1500"/>
                    <a:pt x="1020" y="2100"/>
                    <a:pt x="840" y="2700"/>
                  </a:cubicBezTo>
                  <a:cubicBezTo>
                    <a:pt x="660" y="3300"/>
                    <a:pt x="1260" y="4170"/>
                    <a:pt x="1380" y="4680"/>
                  </a:cubicBezTo>
                  <a:cubicBezTo>
                    <a:pt x="1500" y="5190"/>
                    <a:pt x="1650" y="5340"/>
                    <a:pt x="1560" y="5760"/>
                  </a:cubicBezTo>
                  <a:cubicBezTo>
                    <a:pt x="1470" y="6180"/>
                    <a:pt x="1080" y="6960"/>
                    <a:pt x="840" y="7200"/>
                  </a:cubicBezTo>
                  <a:cubicBezTo>
                    <a:pt x="600" y="7440"/>
                    <a:pt x="90" y="7530"/>
                    <a:pt x="120" y="7200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5" name="AutoShape 228"/>
            <p:cNvSpPr>
              <a:spLocks noChangeArrowheads="1"/>
            </p:cNvSpPr>
            <p:nvPr/>
          </p:nvSpPr>
          <p:spPr bwMode="auto">
            <a:xfrm>
              <a:off x="3501" y="1134"/>
              <a:ext cx="1980" cy="1440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2013" name="Group 229"/>
          <p:cNvGrpSpPr>
            <a:grpSpLocks/>
          </p:cNvGrpSpPr>
          <p:nvPr/>
        </p:nvGrpSpPr>
        <p:grpSpPr bwMode="auto">
          <a:xfrm rot="-6915181">
            <a:off x="4537869" y="4687094"/>
            <a:ext cx="285750" cy="1081088"/>
            <a:chOff x="2601" y="1134"/>
            <a:chExt cx="2880" cy="8790"/>
          </a:xfrm>
        </p:grpSpPr>
        <p:sp>
          <p:nvSpPr>
            <p:cNvPr id="13362" name="Freeform 230"/>
            <p:cNvSpPr>
              <a:spLocks/>
            </p:cNvSpPr>
            <p:nvPr/>
          </p:nvSpPr>
          <p:spPr bwMode="auto">
            <a:xfrm>
              <a:off x="2601" y="2394"/>
              <a:ext cx="2700" cy="7530"/>
            </a:xfrm>
            <a:custGeom>
              <a:avLst/>
              <a:gdLst>
                <a:gd name="T0" fmla="*/ 120 w 2700"/>
                <a:gd name="T1" fmla="*/ 7200 h 7530"/>
                <a:gd name="T2" fmla="*/ 1020 w 2700"/>
                <a:gd name="T3" fmla="*/ 5220 h 7530"/>
                <a:gd name="T4" fmla="*/ 120 w 2700"/>
                <a:gd name="T5" fmla="*/ 3060 h 7530"/>
                <a:gd name="T6" fmla="*/ 1740 w 2700"/>
                <a:gd name="T7" fmla="*/ 1260 h 7530"/>
                <a:gd name="T8" fmla="*/ 1380 w 2700"/>
                <a:gd name="T9" fmla="*/ 180 h 7530"/>
                <a:gd name="T10" fmla="*/ 2280 w 2700"/>
                <a:gd name="T11" fmla="*/ 180 h 7530"/>
                <a:gd name="T12" fmla="*/ 2460 w 2700"/>
                <a:gd name="T13" fmla="*/ 1080 h 7530"/>
                <a:gd name="T14" fmla="*/ 840 w 2700"/>
                <a:gd name="T15" fmla="*/ 2700 h 7530"/>
                <a:gd name="T16" fmla="*/ 1380 w 2700"/>
                <a:gd name="T17" fmla="*/ 4680 h 7530"/>
                <a:gd name="T18" fmla="*/ 1560 w 2700"/>
                <a:gd name="T19" fmla="*/ 5760 h 7530"/>
                <a:gd name="T20" fmla="*/ 840 w 2700"/>
                <a:gd name="T21" fmla="*/ 7200 h 7530"/>
                <a:gd name="T22" fmla="*/ 120 w 2700"/>
                <a:gd name="T23" fmla="*/ 7200 h 75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00"/>
                <a:gd name="T37" fmla="*/ 0 h 7530"/>
                <a:gd name="T38" fmla="*/ 2700 w 2700"/>
                <a:gd name="T39" fmla="*/ 7530 h 75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00" h="7530">
                  <a:moveTo>
                    <a:pt x="120" y="7200"/>
                  </a:moveTo>
                  <a:cubicBezTo>
                    <a:pt x="150" y="6870"/>
                    <a:pt x="1020" y="5910"/>
                    <a:pt x="1020" y="5220"/>
                  </a:cubicBezTo>
                  <a:cubicBezTo>
                    <a:pt x="1020" y="4530"/>
                    <a:pt x="0" y="3720"/>
                    <a:pt x="120" y="3060"/>
                  </a:cubicBezTo>
                  <a:cubicBezTo>
                    <a:pt x="240" y="2400"/>
                    <a:pt x="1530" y="1740"/>
                    <a:pt x="1740" y="1260"/>
                  </a:cubicBezTo>
                  <a:cubicBezTo>
                    <a:pt x="1950" y="780"/>
                    <a:pt x="1290" y="360"/>
                    <a:pt x="1380" y="180"/>
                  </a:cubicBezTo>
                  <a:cubicBezTo>
                    <a:pt x="1470" y="0"/>
                    <a:pt x="2100" y="30"/>
                    <a:pt x="2280" y="180"/>
                  </a:cubicBezTo>
                  <a:cubicBezTo>
                    <a:pt x="2460" y="330"/>
                    <a:pt x="2700" y="660"/>
                    <a:pt x="2460" y="1080"/>
                  </a:cubicBezTo>
                  <a:cubicBezTo>
                    <a:pt x="2220" y="1500"/>
                    <a:pt x="1020" y="2100"/>
                    <a:pt x="840" y="2700"/>
                  </a:cubicBezTo>
                  <a:cubicBezTo>
                    <a:pt x="660" y="3300"/>
                    <a:pt x="1260" y="4170"/>
                    <a:pt x="1380" y="4680"/>
                  </a:cubicBezTo>
                  <a:cubicBezTo>
                    <a:pt x="1500" y="5190"/>
                    <a:pt x="1650" y="5340"/>
                    <a:pt x="1560" y="5760"/>
                  </a:cubicBezTo>
                  <a:cubicBezTo>
                    <a:pt x="1470" y="6180"/>
                    <a:pt x="1080" y="6960"/>
                    <a:pt x="840" y="7200"/>
                  </a:cubicBezTo>
                  <a:cubicBezTo>
                    <a:pt x="600" y="7440"/>
                    <a:pt x="90" y="7530"/>
                    <a:pt x="120" y="7200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3" name="AutoShape 231"/>
            <p:cNvSpPr>
              <a:spLocks noChangeArrowheads="1"/>
            </p:cNvSpPr>
            <p:nvPr/>
          </p:nvSpPr>
          <p:spPr bwMode="auto">
            <a:xfrm>
              <a:off x="3501" y="1134"/>
              <a:ext cx="1980" cy="1440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4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16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16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16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16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0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2000"/>
                                        <p:tgtEl>
                                          <p:spTgt spid="16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16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2000"/>
                                        <p:tgtEl>
                                          <p:spTgt spid="16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2000"/>
                                        <p:tgtEl>
                                          <p:spTgt spid="16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2000"/>
                                        <p:tgtEl>
                                          <p:spTgt spid="16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3" dur="3000"/>
                                        <p:tgtEl>
                                          <p:spTgt spid="1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6" dur="2000"/>
                                        <p:tgtEl>
                                          <p:spTgt spid="4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9" dur="2000"/>
                                        <p:tgtEl>
                                          <p:spTgt spid="4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2" dur="2000"/>
                                        <p:tgtEl>
                                          <p:spTgt spid="4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3" grpId="0" animBg="1"/>
      <p:bldP spid="4" grpId="0" animBg="1"/>
      <p:bldP spid="5" grpId="0" animBg="1"/>
      <p:bldP spid="16583" grpId="0" animBg="1"/>
      <p:bldP spid="6" grpId="0" animBg="1"/>
      <p:bldP spid="16598" grpId="0" animBg="1"/>
      <p:bldP spid="16599" grpId="0" animBg="1"/>
      <p:bldP spid="16600" grpId="0" animBg="1"/>
      <p:bldP spid="16601" grpId="0" animBg="1"/>
      <p:bldP spid="16605" grpId="0" animBg="1"/>
      <p:bldP spid="16606" grpId="0" animBg="1"/>
      <p:bldP spid="16607" grpId="0" animBg="1"/>
      <p:bldP spid="16608" grpId="0" animBg="1"/>
      <p:bldP spid="1660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571480"/>
            <a:ext cx="727474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Колообіг</a:t>
            </a:r>
            <a:r>
              <a:rPr lang="uk-UA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води в природі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467544" y="1484784"/>
            <a:ext cx="8001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2800" dirty="0">
                <a:latin typeface="Cambria" pitchFamily="18" charset="0"/>
              </a:rPr>
              <a:t>	</a:t>
            </a:r>
            <a:r>
              <a:rPr lang="uk-UA" sz="2800" dirty="0">
                <a:solidFill>
                  <a:srgbClr val="002060"/>
                </a:solidFill>
                <a:latin typeface="Cambria" pitchFamily="18" charset="0"/>
              </a:rPr>
              <a:t>Це постійний обмін вологою між водною поверхнею, атмосферою й земною поверхнею</a:t>
            </a:r>
            <a:r>
              <a:rPr lang="uk-UA" sz="2800" dirty="0">
                <a:solidFill>
                  <a:srgbClr val="0070C0"/>
                </a:solidFill>
                <a:latin typeface="Cambria" pitchFamily="18" charset="0"/>
              </a:rPr>
              <a:t>.</a:t>
            </a:r>
            <a:endParaRPr lang="ru-RU" sz="2800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810190" y="3645024"/>
            <a:ext cx="793827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uk-UA" sz="2800" dirty="0">
                <a:solidFill>
                  <a:srgbClr val="002060"/>
                </a:solidFill>
                <a:latin typeface="Cambria" pitchFamily="18" charset="0"/>
              </a:rPr>
              <a:t>він перерозподіляє тепло й вологу між різними ділянками Землі, здійснює обмін мінеральних речовин, змінює рельєф Земної поверхні. Це одне з природних явищ, що пов’язує природні компоненти Землі в єдине ціле.</a:t>
            </a:r>
            <a:endParaRPr lang="ru-RU" sz="28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56332" y="2967335"/>
            <a:ext cx="44313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Значення</a:t>
            </a:r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колообігу</a:t>
            </a:r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:</a:t>
            </a:r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25521"/>
            <a:ext cx="7307021" cy="5523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596" y="214290"/>
            <a:ext cx="83469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Схема </a:t>
            </a:r>
            <a:r>
              <a:rPr lang="uk-UA" sz="4000" b="1" cap="none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колообіг</a:t>
            </a:r>
            <a:r>
              <a:rPr lang="uk-UA" sz="40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води в природі</a:t>
            </a:r>
            <a:endParaRPr lang="ru-RU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9166413"/>
      </p:ext>
    </p:extLst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3" y="285728"/>
            <a:ext cx="54590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5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Колообіг</a:t>
            </a:r>
            <a:r>
              <a:rPr lang="uk-UA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води: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13514326"/>
              </p:ext>
            </p:extLst>
          </p:nvPr>
        </p:nvGraphicFramePr>
        <p:xfrm>
          <a:off x="1326183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293095"/>
            <a:ext cx="1773986" cy="219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34188"/>
          </a:xfrm>
          <a:noFill/>
        </p:spPr>
      </p:pic>
      <p:sp>
        <p:nvSpPr>
          <p:cNvPr id="7172" name="Прямоугольник 4"/>
          <p:cNvSpPr>
            <a:spLocks noChangeArrowheads="1"/>
          </p:cNvSpPr>
          <p:nvPr/>
        </p:nvSpPr>
        <p:spPr bwMode="auto">
          <a:xfrm>
            <a:off x="285750" y="500063"/>
            <a:ext cx="4572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solidFill>
                  <a:srgbClr val="0070C0"/>
                </a:solidFill>
                <a:latin typeface="Book Antiqua" pitchFamily="18" charset="0"/>
              </a:rPr>
              <a:t>А вода це справжнє диво!</a:t>
            </a:r>
            <a:br>
              <a:rPr lang="uk-UA" sz="2400" b="1">
                <a:solidFill>
                  <a:srgbClr val="0070C0"/>
                </a:solidFill>
                <a:latin typeface="Book Antiqua" pitchFamily="18" charset="0"/>
              </a:rPr>
            </a:br>
            <a:r>
              <a:rPr lang="uk-UA" sz="2400" b="1">
                <a:solidFill>
                  <a:srgbClr val="0070C0"/>
                </a:solidFill>
                <a:latin typeface="Book Antiqua" pitchFamily="18" charset="0"/>
              </a:rPr>
              <a:t>Як прожити без води?</a:t>
            </a:r>
            <a:br>
              <a:rPr lang="uk-UA" sz="2400" b="1">
                <a:solidFill>
                  <a:srgbClr val="0070C0"/>
                </a:solidFill>
                <a:latin typeface="Book Antiqua" pitchFamily="18" charset="0"/>
              </a:rPr>
            </a:br>
            <a:r>
              <a:rPr lang="uk-UA" sz="2400" b="1">
                <a:solidFill>
                  <a:srgbClr val="0070C0"/>
                </a:solidFill>
                <a:latin typeface="Book Antiqua" pitchFamily="18" charset="0"/>
              </a:rPr>
              <a:t>З нею ми завжди щасливі,</a:t>
            </a:r>
            <a:br>
              <a:rPr lang="uk-UA" sz="2400" b="1">
                <a:solidFill>
                  <a:srgbClr val="0070C0"/>
                </a:solidFill>
                <a:latin typeface="Book Antiqua" pitchFamily="18" charset="0"/>
              </a:rPr>
            </a:br>
            <a:r>
              <a:rPr lang="uk-UA" sz="2400" b="1">
                <a:solidFill>
                  <a:srgbClr val="0070C0"/>
                </a:solidFill>
                <a:latin typeface="Book Antiqua" pitchFamily="18" charset="0"/>
              </a:rPr>
              <a:t>З нею в нас нема біди</a:t>
            </a:r>
            <a:endParaRPr lang="ru-RU" sz="2400"/>
          </a:p>
        </p:txBody>
      </p:sp>
      <p:sp>
        <p:nvSpPr>
          <p:cNvPr id="7173" name="Прямоугольник 5"/>
          <p:cNvSpPr>
            <a:spLocks noChangeArrowheads="1"/>
          </p:cNvSpPr>
          <p:nvPr/>
        </p:nvSpPr>
        <p:spPr bwMode="auto">
          <a:xfrm>
            <a:off x="2714625" y="2286000"/>
            <a:ext cx="4572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solidFill>
                  <a:srgbClr val="0070C0"/>
                </a:solidFill>
                <a:latin typeface="Book Antiqua" pitchFamily="18" charset="0"/>
              </a:rPr>
              <a:t>Є вода — ростуть рослини:</a:t>
            </a:r>
            <a:br>
              <a:rPr lang="uk-UA" sz="2400" b="1">
                <a:solidFill>
                  <a:srgbClr val="0070C0"/>
                </a:solidFill>
                <a:latin typeface="Book Antiqua" pitchFamily="18" charset="0"/>
              </a:rPr>
            </a:br>
            <a:r>
              <a:rPr lang="uk-UA" sz="2400" b="1">
                <a:solidFill>
                  <a:srgbClr val="0070C0"/>
                </a:solidFill>
                <a:latin typeface="Book Antiqua" pitchFamily="18" charset="0"/>
              </a:rPr>
              <a:t>Ліс, сади, рясні поля.</a:t>
            </a:r>
            <a:br>
              <a:rPr lang="uk-UA" sz="2400" b="1">
                <a:solidFill>
                  <a:srgbClr val="0070C0"/>
                </a:solidFill>
                <a:latin typeface="Book Antiqua" pitchFamily="18" charset="0"/>
              </a:rPr>
            </a:br>
            <a:r>
              <a:rPr lang="uk-UA" sz="2400" b="1">
                <a:solidFill>
                  <a:srgbClr val="0070C0"/>
                </a:solidFill>
                <a:latin typeface="Book Antiqua" pitchFamily="18" charset="0"/>
              </a:rPr>
              <a:t>Це чудово для людини</a:t>
            </a:r>
            <a:br>
              <a:rPr lang="uk-UA" sz="2400" b="1">
                <a:solidFill>
                  <a:srgbClr val="0070C0"/>
                </a:solidFill>
                <a:latin typeface="Book Antiqua" pitchFamily="18" charset="0"/>
              </a:rPr>
            </a:br>
            <a:r>
              <a:rPr lang="uk-UA" sz="2400" b="1">
                <a:solidFill>
                  <a:srgbClr val="0070C0"/>
                </a:solidFill>
                <a:latin typeface="Book Antiqua" pitchFamily="18" charset="0"/>
              </a:rPr>
              <a:t>І радіє вся Земля</a:t>
            </a:r>
            <a:endParaRPr lang="ru-RU" sz="2400"/>
          </a:p>
        </p:txBody>
      </p:sp>
      <p:sp>
        <p:nvSpPr>
          <p:cNvPr id="7174" name="Прямоугольник 6"/>
          <p:cNvSpPr>
            <a:spLocks noChangeArrowheads="1"/>
          </p:cNvSpPr>
          <p:nvPr/>
        </p:nvSpPr>
        <p:spPr bwMode="auto">
          <a:xfrm>
            <a:off x="3929063" y="4214813"/>
            <a:ext cx="4572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t"/>
            <a:r>
              <a:rPr lang="uk-UA" sz="2400" b="1">
                <a:solidFill>
                  <a:srgbClr val="0070C0"/>
                </a:solidFill>
                <a:latin typeface="Book Antiqua" pitchFamily="18" charset="0"/>
              </a:rPr>
              <a:t>Плавають в водичці діти,</a:t>
            </a:r>
            <a:br>
              <a:rPr lang="uk-UA" sz="2400" b="1">
                <a:solidFill>
                  <a:srgbClr val="0070C0"/>
                </a:solidFill>
                <a:latin typeface="Book Antiqua" pitchFamily="18" charset="0"/>
              </a:rPr>
            </a:br>
            <a:r>
              <a:rPr lang="uk-UA" sz="2400" b="1">
                <a:solidFill>
                  <a:srgbClr val="0070C0"/>
                </a:solidFill>
                <a:latin typeface="Book Antiqua" pitchFamily="18" charset="0"/>
              </a:rPr>
              <a:t>Риби у воді живуть.</a:t>
            </a:r>
            <a:br>
              <a:rPr lang="uk-UA" sz="2400" b="1">
                <a:solidFill>
                  <a:srgbClr val="0070C0"/>
                </a:solidFill>
                <a:latin typeface="Book Antiqua" pitchFamily="18" charset="0"/>
              </a:rPr>
            </a:br>
            <a:r>
              <a:rPr lang="uk-UA" sz="2400" b="1">
                <a:solidFill>
                  <a:srgbClr val="0070C0"/>
                </a:solidFill>
                <a:latin typeface="Book Antiqua" pitchFamily="18" charset="0"/>
              </a:rPr>
              <a:t>Розцвітають в лузі квіти.</a:t>
            </a:r>
            <a:br>
              <a:rPr lang="uk-UA" sz="2400" b="1">
                <a:solidFill>
                  <a:srgbClr val="0070C0"/>
                </a:solidFill>
                <a:latin typeface="Book Antiqua" pitchFamily="18" charset="0"/>
              </a:rPr>
            </a:br>
            <a:r>
              <a:rPr lang="uk-UA" sz="2400" b="1">
                <a:solidFill>
                  <a:srgbClr val="0070C0"/>
                </a:solidFill>
                <a:latin typeface="Book Antiqua" pitchFamily="18" charset="0"/>
              </a:rPr>
              <a:t>І рясні дощі ідуть.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52" y="4005064"/>
            <a:ext cx="2066925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33350"/>
            <a:ext cx="212407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548680"/>
            <a:ext cx="7889530" cy="5594964"/>
          </a:xfr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475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5700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abriola" pitchFamily="82" charset="0"/>
                <a:ea typeface="PMingLiU" pitchFamily="18" charset="-120"/>
              </a:rPr>
              <a:t>	</a:t>
            </a:r>
            <a:r>
              <a:rPr kumimoji="1" lang="uk-UA" sz="8400" i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ea typeface="PMingLiU" pitchFamily="18" charset="-120"/>
              </a:rPr>
              <a:t>Вода!  Ти повертаєш нам усі сили, на які ми вже і не сподівалися...     Ти не маєш ні смаку, ні кольору, ні запаху, тебе не опишеш, тобою насолоджуються,  не розуміючи, що ти таке. Ти не просто необхідна для життя, ти і є життя…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uk-UA" sz="7600" i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onotype Corsiva" pitchFamily="66" charset="0"/>
              <a:ea typeface="PMingLiU" pitchFamily="18" charset="-12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7600" i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ea typeface="PMingLiU" pitchFamily="18" charset="-120"/>
              </a:rPr>
              <a:t>Антуан де Сент-Екзюпері </a:t>
            </a:r>
            <a:endParaRPr kumimoji="1" lang="ru-RU" sz="7600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onotype Corsiva" pitchFamily="66" charset="0"/>
              <a:ea typeface="PMingLiU" pitchFamily="18" charset="-120"/>
            </a:endParaRPr>
          </a:p>
          <a:p>
            <a:endParaRPr lang="ru-RU" sz="7600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032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0" y="2714625"/>
            <a:ext cx="4286250" cy="2928938"/>
          </a:xfrm>
        </p:spPr>
        <p:txBody>
          <a:bodyPr/>
          <a:lstStyle/>
          <a:p>
            <a:endParaRPr lang="ru-RU" b="1" i="1" dirty="0">
              <a:latin typeface="Gabriola" pitchFamily="82" charset="0"/>
            </a:endParaRPr>
          </a:p>
          <a:p>
            <a:pPr eaLnBrk="1" hangingPunct="1"/>
            <a:endParaRPr lang="zh-CN" altLang="en-US" b="1" i="1" dirty="0">
              <a:latin typeface="Gabriola" pitchFamily="8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5786" y="857232"/>
            <a:ext cx="750505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Домашнє</a:t>
            </a: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завдання</a:t>
            </a: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3284984"/>
            <a:ext cx="41764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ctr">
              <a:buFont typeface="Arial" pitchFamily="34" charset="0"/>
              <a:buChar char="•"/>
            </a:pPr>
            <a:r>
              <a:rPr lang="uk-UA" sz="2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Опрацювати </a:t>
            </a:r>
            <a:r>
              <a:rPr lang="uk-UA" sz="20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с.135-137;</a:t>
            </a:r>
          </a:p>
          <a:p>
            <a:r>
              <a:rPr lang="uk-UA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ru-RU" sz="2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4030099"/>
            <a:ext cx="4824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uk-UA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скласти розповідь </a:t>
            </a:r>
          </a:p>
          <a:p>
            <a:pPr algn="just"/>
            <a:r>
              <a:rPr lang="uk-UA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	«Подорож краплинки»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51765507"/>
              </p:ext>
            </p:extLst>
          </p:nvPr>
        </p:nvGraphicFramePr>
        <p:xfrm>
          <a:off x="539552" y="980728"/>
          <a:ext cx="684076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6350637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C:\Users\Завуч\Desktop\Eart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9" y="531168"/>
            <a:ext cx="4320480" cy="355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32596" y="1194154"/>
            <a:ext cx="4904548" cy="33855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uk-UA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¾ </a:t>
            </a:r>
            <a:r>
              <a:rPr lang="uk-UA" sz="32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Землі це вода,</a:t>
            </a:r>
          </a:p>
          <a:p>
            <a:r>
              <a:rPr lang="uk-UA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тому  деякі вчені </a:t>
            </a:r>
          </a:p>
          <a:p>
            <a:r>
              <a:rPr lang="uk-UA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вважають доцільніше </a:t>
            </a:r>
          </a:p>
          <a:p>
            <a:r>
              <a:rPr lang="uk-UA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називають нашу</a:t>
            </a:r>
          </a:p>
          <a:p>
            <a:r>
              <a:rPr lang="uk-UA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планету «Вода»</a:t>
            </a:r>
          </a:p>
          <a:p>
            <a:pPr algn="ctr"/>
            <a:endParaRPr lang="ru-RU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43372" y="4500570"/>
            <a:ext cx="450432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Водна оболонка</a:t>
            </a:r>
          </a:p>
          <a:p>
            <a:r>
              <a:rPr lang="uk-UA" sz="32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Землі називається гідросферою.</a:t>
            </a:r>
            <a:endParaRPr lang="ru-RU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396245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69" y="2264161"/>
            <a:ext cx="4084466" cy="2287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476672"/>
            <a:ext cx="45525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Такою бачать</a:t>
            </a:r>
          </a:p>
          <a:p>
            <a:pPr algn="ctr"/>
            <a:r>
              <a:rPr lang="uk-UA" sz="36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космонавти нашу </a:t>
            </a:r>
          </a:p>
          <a:p>
            <a:pPr algn="ctr"/>
            <a:r>
              <a:rPr lang="uk-UA" sz="36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планету з космосу</a:t>
            </a:r>
            <a:endParaRPr lang="ru-RU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16832"/>
            <a:ext cx="3704861" cy="277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678178"/>
            <a:ext cx="3640119" cy="272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03111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vector-illustration-cartoon-wallpapers_800x600_863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http://www.cieldefrancoise.com/gifetoileetautre/15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13" y="3571875"/>
            <a:ext cx="2214563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642938"/>
            <a:ext cx="8358188" cy="5786437"/>
          </a:xfrm>
        </p:spPr>
        <p:txBody>
          <a:bodyPr>
            <a:normAutofit fontScale="77500" lnSpcReduction="20000"/>
          </a:bodyPr>
          <a:lstStyle/>
          <a:p>
            <a:pPr algn="ctr">
              <a:buFontTx/>
              <a:buNone/>
              <a:defRPr/>
            </a:pPr>
            <a:r>
              <a:rPr lang="uk-UA" sz="4200" dirty="0">
                <a:solidFill>
                  <a:srgbClr val="002060"/>
                </a:solidFill>
                <a:latin typeface="Cambria" pitchFamily="18" charset="0"/>
              </a:rPr>
              <a:t>Вода — одна із найголовніших речовин, потрібних для органічного життя. </a:t>
            </a:r>
          </a:p>
          <a:p>
            <a:pPr algn="ctr">
              <a:buFontTx/>
              <a:buNone/>
              <a:defRPr/>
            </a:pPr>
            <a:endParaRPr lang="uk-UA" dirty="0">
              <a:latin typeface="Book Antiqua" pitchFamily="18" charset="0"/>
            </a:endParaRPr>
          </a:p>
          <a:p>
            <a:pPr algn="ctr">
              <a:buFontTx/>
              <a:buNone/>
              <a:defRPr/>
            </a:pPr>
            <a:endParaRPr lang="uk-UA" dirty="0">
              <a:latin typeface="Book Antiqua" pitchFamily="18" charset="0"/>
            </a:endParaRPr>
          </a:p>
          <a:p>
            <a:pPr algn="ctr">
              <a:buFontTx/>
              <a:buNone/>
              <a:defRPr/>
            </a:pPr>
            <a:endParaRPr lang="uk-UA" dirty="0">
              <a:latin typeface="Book Antiqua" pitchFamily="18" charset="0"/>
            </a:endParaRPr>
          </a:p>
          <a:p>
            <a:pPr algn="ctr">
              <a:buFontTx/>
              <a:buNone/>
              <a:defRPr/>
            </a:pPr>
            <a:endParaRPr lang="uk-UA" dirty="0">
              <a:latin typeface="Book Antiqua" pitchFamily="18" charset="0"/>
            </a:endParaRPr>
          </a:p>
          <a:p>
            <a:pPr algn="ctr">
              <a:buFontTx/>
              <a:buNone/>
              <a:defRPr/>
            </a:pPr>
            <a:endParaRPr lang="uk-UA" dirty="0">
              <a:latin typeface="Book Antiqua" pitchFamily="18" charset="0"/>
            </a:endParaRPr>
          </a:p>
          <a:p>
            <a:pPr algn="ctr">
              <a:buFontTx/>
              <a:buNone/>
              <a:defRPr/>
            </a:pPr>
            <a:endParaRPr lang="uk-UA" dirty="0">
              <a:latin typeface="Book Antiqua" pitchFamily="18" charset="0"/>
            </a:endParaRPr>
          </a:p>
          <a:p>
            <a:pPr algn="just">
              <a:buFontTx/>
              <a:buNone/>
              <a:defRPr/>
            </a:pPr>
            <a:r>
              <a:rPr lang="uk-UA" dirty="0">
                <a:latin typeface="Book Antiqua" pitchFamily="18" charset="0"/>
              </a:rPr>
              <a:t>			</a:t>
            </a:r>
            <a:r>
              <a:rPr lang="uk-UA" sz="4300" dirty="0">
                <a:solidFill>
                  <a:srgbClr val="002060"/>
                </a:solidFill>
                <a:latin typeface="Cambria" pitchFamily="18" charset="0"/>
              </a:rPr>
              <a:t>Рослини та тварини містять понад 60 % води за масою. На Землі водою покрито 70,9% поверхні. Вода здійснює у природі постійний кругообіг, випаровуючись з поверхні й повертаючись на неї у вигляді опадів.</a:t>
            </a:r>
          </a:p>
        </p:txBody>
      </p:sp>
      <p:pic>
        <p:nvPicPr>
          <p:cNvPr id="8197" name="Picture 3" descr="http://www.cieldefrancoise.com/gifetoileetautre/15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071563"/>
            <a:ext cx="221456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3" descr="http://www.cieldefrancoise.com/gifetoileetautre/15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1000125"/>
            <a:ext cx="2214562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3" descr="http://www.cieldefrancoise.com/gifetoileetautre/15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1785938"/>
            <a:ext cx="221456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3" descr="http://www.cieldefrancoise.com/gifetoileetautre/15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571612"/>
            <a:ext cx="2214562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907850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925"/>
            <a:ext cx="91440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755650" y="115888"/>
            <a:ext cx="7920038" cy="236988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uk-UA" sz="2800" b="1" i="1" dirty="0">
                <a:solidFill>
                  <a:srgbClr val="BBE0E3">
                    <a:lumMod val="75000"/>
                  </a:srgbClr>
                </a:solidFill>
                <a:latin typeface="Cambria" pitchFamily="18" charset="0"/>
                <a:ea typeface="PMingLiU"/>
              </a:rPr>
              <a:t>Значення води:   </a:t>
            </a:r>
            <a:r>
              <a:rPr lang="uk-UA" sz="2400" dirty="0">
                <a:solidFill>
                  <a:srgbClr val="0070C0"/>
                </a:solidFill>
                <a:latin typeface="Cambria" pitchFamily="18" charset="0"/>
                <a:ea typeface="PMingLiU"/>
              </a:rPr>
              <a:t>Кожна доросла людина щоденно з їжею споживає в середньому майже 2 л води і не може прожити без неї більш ніж 8 діб. При втраті організмом 12 % маси води кров загусає, мов смола, і втрачає здатність рухатися кровоносними судинами, </a:t>
            </a:r>
            <a:r>
              <a:rPr lang="ru-RU" sz="2400" dirty="0">
                <a:solidFill>
                  <a:srgbClr val="0070C0"/>
                </a:solidFill>
                <a:latin typeface="Cambria" pitchFamily="18" charset="0"/>
                <a:ea typeface="PMingLiU"/>
              </a:rPr>
              <a:t>а за все </a:t>
            </a:r>
            <a:r>
              <a:rPr lang="ru-RU" sz="2400" dirty="0" err="1">
                <a:solidFill>
                  <a:srgbClr val="0070C0"/>
                </a:solidFill>
                <a:latin typeface="Cambria" pitchFamily="18" charset="0"/>
                <a:ea typeface="PMingLiU"/>
              </a:rPr>
              <a:t>своє</a:t>
            </a:r>
            <a:r>
              <a:rPr lang="ru-RU" sz="2400" dirty="0">
                <a:solidFill>
                  <a:srgbClr val="0070C0"/>
                </a:solidFill>
                <a:latin typeface="Cambria" pitchFamily="18" charset="0"/>
                <a:ea typeface="PMingLiU"/>
              </a:rPr>
              <a:t> </a:t>
            </a:r>
            <a:r>
              <a:rPr lang="uk-UA" sz="2400" dirty="0">
                <a:solidFill>
                  <a:srgbClr val="0070C0"/>
                </a:solidFill>
                <a:latin typeface="Cambria" pitchFamily="18" charset="0"/>
                <a:ea typeface="PMingLiU"/>
              </a:rPr>
              <a:t>життя людина випиває 50-60 </a:t>
            </a:r>
            <a:r>
              <a:rPr lang="ru-RU" sz="2400" dirty="0">
                <a:solidFill>
                  <a:srgbClr val="0070C0"/>
                </a:solidFill>
                <a:latin typeface="Cambria" pitchFamily="18" charset="0"/>
                <a:ea typeface="PMingLiU"/>
              </a:rPr>
              <a:t>тонн води.</a:t>
            </a:r>
            <a:endParaRPr lang="uk-UA" sz="2400" dirty="0">
              <a:solidFill>
                <a:srgbClr val="0070C0"/>
              </a:solidFill>
              <a:latin typeface="Cambria" pitchFamily="18" charset="0"/>
              <a:ea typeface="PMingLiU"/>
            </a:endParaRPr>
          </a:p>
        </p:txBody>
      </p:sp>
      <p:pic>
        <p:nvPicPr>
          <p:cNvPr id="9220" name="Picture 6" descr="http://animalworld.com.ua/images/2009/August_09/Akva/Chjornoe_more/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071813"/>
            <a:ext cx="407035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Прямоугольник 5"/>
          <p:cNvSpPr>
            <a:spLocks noChangeArrowheads="1"/>
          </p:cNvSpPr>
          <p:nvPr/>
        </p:nvSpPr>
        <p:spPr bwMode="auto">
          <a:xfrm>
            <a:off x="571500" y="6143625"/>
            <a:ext cx="4169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Courier New" pitchFamily="49" charset="0"/>
              <a:buChar char="o"/>
            </a:pPr>
            <a:r>
              <a:rPr lang="uk-UA" sz="2400" b="1" dirty="0">
                <a:solidFill>
                  <a:srgbClr val="000000"/>
                </a:solidFill>
                <a:latin typeface="Gabriola" pitchFamily="82" charset="0"/>
              </a:rPr>
              <a:t> </a:t>
            </a:r>
            <a:r>
              <a:rPr lang="uk-UA" sz="2400" dirty="0">
                <a:solidFill>
                  <a:srgbClr val="0070C0"/>
                </a:solidFill>
                <a:latin typeface="Cambria" pitchFamily="18" charset="0"/>
                <a:ea typeface="PMingLiU"/>
              </a:rPr>
              <a:t>у тілі медузі — 95—98 %</a:t>
            </a:r>
            <a:endParaRPr lang="ru-RU" sz="2400" dirty="0">
              <a:solidFill>
                <a:srgbClr val="0070C0"/>
              </a:solidFill>
              <a:latin typeface="Cambria" pitchFamily="18" charset="0"/>
              <a:ea typeface="PMingLiU"/>
            </a:endParaRPr>
          </a:p>
        </p:txBody>
      </p:sp>
      <p:sp>
        <p:nvSpPr>
          <p:cNvPr id="9222" name="Прямоугольник 6"/>
          <p:cNvSpPr>
            <a:spLocks noChangeArrowheads="1"/>
          </p:cNvSpPr>
          <p:nvPr/>
        </p:nvSpPr>
        <p:spPr bwMode="auto">
          <a:xfrm>
            <a:off x="4857750" y="6143625"/>
            <a:ext cx="36061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Courier New" pitchFamily="49" charset="0"/>
              <a:buChar char="o"/>
            </a:pPr>
            <a:r>
              <a:rPr lang="uk-UA" sz="2400" dirty="0">
                <a:solidFill>
                  <a:srgbClr val="0070C0"/>
                </a:solidFill>
                <a:latin typeface="Cambria" pitchFamily="18" charset="0"/>
                <a:ea typeface="PMingLiU"/>
              </a:rPr>
              <a:t>у тілі людини — 65%</a:t>
            </a:r>
            <a:endParaRPr lang="ru-RU" sz="2400" dirty="0">
              <a:solidFill>
                <a:srgbClr val="0070C0"/>
              </a:solidFill>
              <a:latin typeface="Cambria" pitchFamily="18" charset="0"/>
              <a:ea typeface="PMingLiU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096" y="3128125"/>
            <a:ext cx="4188277" cy="27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84099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000125" y="1143000"/>
            <a:ext cx="3556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25608" y="219670"/>
            <a:ext cx="66372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Властивості</a:t>
            </a: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води: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40176097"/>
              </p:ext>
            </p:extLst>
          </p:nvPr>
        </p:nvGraphicFramePr>
        <p:xfrm>
          <a:off x="2195736" y="1412776"/>
          <a:ext cx="6360368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78" y="1772816"/>
            <a:ext cx="2556895" cy="3292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480" y="285728"/>
            <a:ext cx="569771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2D2D8A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Три </a:t>
            </a:r>
            <a:r>
              <a:rPr lang="ru-RU" sz="5400" b="1" dirty="0" err="1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2D2D8A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стани</a:t>
            </a:r>
            <a:r>
              <a:rPr lang="ru-RU" sz="5400" b="1" dirty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2D2D8A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води: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71161552"/>
              </p:ext>
            </p:extLst>
          </p:nvPr>
        </p:nvGraphicFramePr>
        <p:xfrm>
          <a:off x="1187624" y="1187421"/>
          <a:ext cx="6984776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17" y="5264855"/>
            <a:ext cx="1281772" cy="147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8460">
            <a:off x="3201337" y="5020260"/>
            <a:ext cx="1066978" cy="122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79146">
            <a:off x="5277110" y="5045779"/>
            <a:ext cx="1066978" cy="1198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6" name="AutoShape 2" descr="data:image/jpeg;base64,/9j/4AAQSkZJRgABAQAAAQABAAD/2wCEAAkGBwgHBgkIBwgKCgkLDRYPDQwMDRsUFRAWIB0iIiAdHx8kKDQsJCYxJx8fLT0tMTU3Ojo6Iys/RD84QzQ5OjcBCgoKDQwNGg8PGjclHyU3Nzc3Nzc3Nzc3Nzc3Nzc3Nzc3Nzc3Nzc3Nzc3Nzc3Nzc3Nzc3Nzc3Nzc3Nzc3Nzc3N//AABEIAFsAcgMBIgACEQEDEQH/xAAbAAEAAwEBAQEAAAAAAAAAAAAABAUGAwcCAf/EADYQAAEDAwMCBAQFAQkAAAAAAAECAwQABRESITEGQRNRYXEigZGhFBUywfAjFiQlUmKx0eHx/8QAGAEBAQEBAQAAAAAAAAAAAAAAAAMCAQT/xAAiEQACAgICAgIDAAAAAAAAAAAAAQIRITESQQMiMmETQlH/2gAMAwEAAhEDEQA/APcaUpQClKUApSvw0BHuMlUOC9IQ2HFNpyEFWM/Ootkui7kh4rYDKml6CAvVvjPl7Vm+obneIb0tqVH/ALlIOlpQ3CeO49u9RbJLuTqXGrQwG1vOBchenZJx2J23xzVl4/WyfPJ6DSvhkr8JHi6fE0jVp4z6V91EoKUpQClR5EyPGWlL7yEKVwFH7+3rUgUFilKUApSlAc3n2mEa33EtpyBlRwMniuNwuMW3MJfmO+G2pQSFYJ3Pt7VA6msrl5ioabk+CW1agCnKVH1rDTl3GNDXb7g/rbSvGkbhJwdwd/Piqw8al2YlLieiu3WAzHYkPSUIafALSlcKyM1HvQkT7M4LUtClOp2Vq05T3wfOsjebhFmdOQI5P9VhsBxKgQUkJAyMc8VPmpmjo61yIDy2kstIU4lPcY528jXfx1RzlZUvdQXJqM/abgwStY0oDqSFpyQAc8K+tcrdep9uhvRLW0hTz7oUkpRktjSBkIHJ2HpWhulyhXHphEuQlJkhQQ3jZSXPMeQxv7VG6Kmw21Ti6hDSkjxkOFOMtgYONzwQfrVMcXgz+yyW/SsS6xUPLuj2sOkKSlZysHvnt/4KtI11gSn1MR5TbjqSQUJO4IrP9MvzbtdpdyU46zDCvDQ1kYXj/j/eqi0S40DqR+VJdCW0h4EcnJV5ewFTcLbNcqo2sS7Qpct2LHe1PNZ1o0kYwcH71KS+0t1bKHEKcRgqQDunPnXk6bw0i9TJEB19tc1SkqWgAnGrIA32PGTW46Y6dVbF/i3ZrrziwdgRpwfYb9t65PxqKuzsZ2W862sTXG1va8tnbCsfz352qYNhX7Sp29GqQpSlcOilKUBzfaDzK2lEgLSUkpOCKykliydNxwJjYlyVJISgtgkg+XYD+b1r6rrnaYNzcjqnNJcLSsoSTycfetRlWzjR5/Etsq7FX5dDcaZCySFKylQ/ylR5IqRGv1xgJFpS0hTaEltttbWVHfGkj+cVoZV6ukWe/Eg2cOR2VBKVpCgDn7belZLqGZIemCXIhqgvtuIKyM7jjV8tq9MW5bWCLVaPlpgC4tRbo0/GbK0FKlApABO+B5ds136ltn4C7uxLUkvB1AJZSVKU3nt3zkA7VJ6guU2YxGFxtZbHKXwFZORuCMbZ22qHYJk6Ld35UeI9LkOtfEheTo43779q17VZzGiQ1errYYrcFtvQ02Malskq1HfJ3/6qrn2a9xs3GZGKWZA/qAfEUj/UBxyakO3mZLvapTzbpcDobDGg6SQU4QAdwefrWqF/vynEtqsWELHfO3v2rLbjlI7h7IkNFgu8CPAfYRGexhpxs/qUe4V5nyNau021u1w0RmnHXAnlTiyok+dcYVngRZhlsRm2pDiPiCeO2ceXy9Ks6885XhaKxjQpSlYNClKUApSlAfh2G9ZnqGJIvCYsu2SEPMsnUEtuYUT5g8Z9DV3dJMRiIsTXg22saedznsMbk+1eauzxb3XDaHZTKF8ZISSPMjiq+KLeUYm0i9tvV8iK8qJc2HVqTkAqwlz2IJwTVLdZz1wkm5PxXF+C8hSGkgrSEgg4yNvc4r6n2V2PFizLhIbcVKHw5yogncbnnOa1P5iLf0dBWyhPjvRkJbSkcnTuar6qnFbJ5eGZeb1C/wBQy4cZ8tx4aHk+MWlng+hwfnjbepN3d/st1GHrYQ4zo+KPngq4BJPHf51+zulHGLJ+ZZUu4Z8R1KuAk8AD02+9cemrEvqGLPkTpGV58NISdtYHJ8x/O1duNX0M39lfOuTl1k/mIhmOVaVlaUKwCNtWTwritFJ65X+CZQyylElXwrdcOUpI5ISN/ripXRVyKvxFnnNhDjK1BtKt8gfqT8s1nEWZVyvr8OO4w0rStbf9P9KUqxp9if3pUXiS0MrK7NHYLXdDcfza4TClGkEeJ+pSe+eyR6e1axh9qQ0l1hxLjauFJOQa8hlTLst42mW66ppokFtLmwOePXivSOmHrWICI9sJQE8tLUdYPrmpeSLq2bhLouqUpUSgpSlAKUpQFdeLS1dW20uLU2UKyFo/VjuM+tV936ZYk2xuFAQ1HAdBU4U5Vpwc+5960NK0pNaOOKZnb70wLxaodvMpbDccAFaRlRwABj6V2mtW6zWmMqW0XUQ0JbbITlXGP271eVxlxmpcdbEhAW0sYUk96cn2cow96uV1ucV4MoLTIQcNtjIz21q77+W1Zzp+433p9l14RFqiIc0vEJ1DPO/15rY3K86lP2yFDUzGYIQ64UfYAcD1P0qDAuyrQ87mE7JiyXB4wbbKtC8AD3yMbV6I/HRJ/LZd9M3G2Xh52bGieHLWkF1ZRnjYfF+3NdbT06m33N64KkFx13V8ITgJBOfc1a29iOzHBiseAhfxaNOkgnzFSag5ZdFUv6Z23dOJauFylTvCeTMUcN6dkpySPnvUm09N2+1SlyI6Cpav0lw6igb7D6mrmlcc5McUKUpWTQpSlAKUpQClKUApSlAV94a/wyV4TRUtac4QnJUdvrUDpSPJREkqmx1Ml57WGnOUjSBv9Kv6Vrk+NHKzYpSlZOilKUApSlAKUpQH/9k="/>
          <p:cNvSpPr>
            <a:spLocks noChangeAspect="1" noChangeArrowheads="1"/>
          </p:cNvSpPr>
          <p:nvPr/>
        </p:nvSpPr>
        <p:spPr bwMode="auto">
          <a:xfrm>
            <a:off x="155575" y="-411163"/>
            <a:ext cx="1085850" cy="866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data:image/jpeg;base64,/9j/4AAQSkZJRgABAQAAAQABAAD/2wCEAAkGBwgHBgkIBwgKCgkLDRYPDQwMDRsUFRAWIB0iIiAdHx8kKDQsJCYxJx8fLT0tMTU3Ojo6Iys/RD84QzQ5OjcBCgoKDQwNGg8PGjclHyU3Nzc3Nzc3Nzc3Nzc3Nzc3Nzc3Nzc3Nzc3Nzc3Nzc3Nzc3Nzc3Nzc3Nzc3Nzc3Nzc3N//AABEIAFsAcgMBIgACEQEDEQH/xAAbAAEAAwEBAQEAAAAAAAAAAAAABAUGAwcCAf/EADYQAAEDAwMCBAQFAQkAAAAAAAECAwQABRESITEGQRNRYXEigZGhFBUywfAjFiQlUmKx0eHx/8QAGAEBAQEBAQAAAAAAAAAAAAAAAAMCAQT/xAAiEQACAgICAgIDAAAAAAAAAAAAAQIRITESQQMiMmETQlH/2gAMAwEAAhEDEQA/APcaUpQClKUApSvw0BHuMlUOC9IQ2HFNpyEFWM/Ootkui7kh4rYDKml6CAvVvjPl7Vm+obneIb0tqVH/ALlIOlpQ3CeO49u9RbJLuTqXGrQwG1vOBchenZJx2J23xzVl4/WyfPJ6DSvhkr8JHi6fE0jVp4z6V91EoKUpQClR5EyPGWlL7yEKVwFH7+3rUgUFilKUApSlAc3n2mEa33EtpyBlRwMniuNwuMW3MJfmO+G2pQSFYJ3Pt7VA6msrl5ioabk+CW1agCnKVH1rDTl3GNDXb7g/rbSvGkbhJwdwd/Piqw8al2YlLieiu3WAzHYkPSUIafALSlcKyM1HvQkT7M4LUtClOp2Vq05T3wfOsjebhFmdOQI5P9VhsBxKgQUkJAyMc8VPmpmjo61yIDy2kstIU4lPcY528jXfx1RzlZUvdQXJqM/abgwStY0oDqSFpyQAc8K+tcrdep9uhvRLW0hTz7oUkpRktjSBkIHJ2HpWhulyhXHphEuQlJkhQQ3jZSXPMeQxv7VG6Kmw21Ti6hDSkjxkOFOMtgYONzwQfrVMcXgz+yyW/SsS6xUPLuj2sOkKSlZysHvnt/4KtI11gSn1MR5TbjqSQUJO4IrP9MvzbtdpdyU46zDCvDQ1kYXj/j/eqi0S40DqR+VJdCW0h4EcnJV5ewFTcLbNcqo2sS7Qpct2LHe1PNZ1o0kYwcH71KS+0t1bKHEKcRgqQDunPnXk6bw0i9TJEB19tc1SkqWgAnGrIA32PGTW46Y6dVbF/i3ZrrziwdgRpwfYb9t65PxqKuzsZ2W862sTXG1va8tnbCsfz352qYNhX7Sp29GqQpSlcOilKUBzfaDzK2lEgLSUkpOCKykliydNxwJjYlyVJISgtgkg+XYD+b1r6rrnaYNzcjqnNJcLSsoSTycfetRlWzjR5/Etsq7FX5dDcaZCySFKylQ/ylR5IqRGv1xgJFpS0hTaEltttbWVHfGkj+cVoZV6ukWe/Eg2cOR2VBKVpCgDn7belZLqGZIemCXIhqgvtuIKyM7jjV8tq9MW5bWCLVaPlpgC4tRbo0/GbK0FKlApABO+B5ds136ltn4C7uxLUkvB1AJZSVKU3nt3zkA7VJ6guU2YxGFxtZbHKXwFZORuCMbZ22qHYJk6Ld35UeI9LkOtfEheTo43779q17VZzGiQ1errYYrcFtvQ02Malskq1HfJ3/6qrn2a9xs3GZGKWZA/qAfEUj/UBxyakO3mZLvapTzbpcDobDGg6SQU4QAdwefrWqF/vynEtqsWELHfO3v2rLbjlI7h7IkNFgu8CPAfYRGexhpxs/qUe4V5nyNau021u1w0RmnHXAnlTiyok+dcYVngRZhlsRm2pDiPiCeO2ceXy9Ks6885XhaKxjQpSlYNClKUApSlAfh2G9ZnqGJIvCYsu2SEPMsnUEtuYUT5g8Z9DV3dJMRiIsTXg22saedznsMbk+1eauzxb3XDaHZTKF8ZISSPMjiq+KLeUYm0i9tvV8iK8qJc2HVqTkAqwlz2IJwTVLdZz1wkm5PxXF+C8hSGkgrSEgg4yNvc4r6n2V2PFizLhIbcVKHw5yogncbnnOa1P5iLf0dBWyhPjvRkJbSkcnTuar6qnFbJ5eGZeb1C/wBQy4cZ8tx4aHk+MWlng+hwfnjbepN3d/st1GHrYQ4zo+KPngq4BJPHf51+zulHGLJ+ZZUu4Z8R1KuAk8AD02+9cemrEvqGLPkTpGV58NISdtYHJ8x/O1duNX0M39lfOuTl1k/mIhmOVaVlaUKwCNtWTwritFJ65X+CZQyylElXwrdcOUpI5ISN/ripXRVyKvxFnnNhDjK1BtKt8gfqT8s1nEWZVyvr8OO4w0rStbf9P9KUqxp9if3pUXiS0MrK7NHYLXdDcfza4TClGkEeJ+pSe+eyR6e1axh9qQ0l1hxLjauFJOQa8hlTLst42mW66ppokFtLmwOePXivSOmHrWICI9sJQE8tLUdYPrmpeSLq2bhLouqUpUSgpSlAKUpQFdeLS1dW20uLU2UKyFo/VjuM+tV936ZYk2xuFAQ1HAdBU4U5Vpwc+5960NK0pNaOOKZnb70wLxaodvMpbDccAFaRlRwABj6V2mtW6zWmMqW0XUQ0JbbITlXGP271eVxlxmpcdbEhAW0sYUk96cn2cow96uV1ucV4MoLTIQcNtjIz21q77+W1Zzp+433p9l14RFqiIc0vEJ1DPO/15rY3K86lP2yFDUzGYIQ64UfYAcD1P0qDAuyrQ87mE7JiyXB4wbbKtC8AD3yMbV6I/HRJ/LZd9M3G2Xh52bGieHLWkF1ZRnjYfF+3NdbT06m33N64KkFx13V8ITgJBOfc1a29iOzHBiseAhfxaNOkgnzFSag5ZdFUv6Z23dOJauFylTvCeTMUcN6dkpySPnvUm09N2+1SlyI6Cpav0lw6igb7D6mrmlcc5McUKUpWTQpSlAKUpQClKUApSlAV94a/wyV4TRUtac4QnJUdvrUDpSPJREkqmx1Ml57WGnOUjSBv9Kv6Vrk+NHKzYpSlZOilKUApSlAKUpQH/9k="/>
          <p:cNvSpPr>
            <a:spLocks noChangeAspect="1" noChangeArrowheads="1"/>
          </p:cNvSpPr>
          <p:nvPr/>
        </p:nvSpPr>
        <p:spPr bwMode="auto">
          <a:xfrm>
            <a:off x="155575" y="-411163"/>
            <a:ext cx="1085850" cy="866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14398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PMingLiU"/>
        <a:cs typeface=""/>
      </a:majorFont>
      <a:minorFont>
        <a:latin typeface="Arial"/>
        <a:ea typeface="PMingLiU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PMingLiU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uziri87103468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PMingLiU"/>
        <a:cs typeface=""/>
      </a:majorFont>
      <a:minorFont>
        <a:latin typeface="Arial"/>
        <a:ea typeface="PMingLiU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PMingLiU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1103</TotalTime>
  <Words>508</Words>
  <Application>Microsoft Office PowerPoint</Application>
  <PresentationFormat>Екран (4:3)</PresentationFormat>
  <Paragraphs>96</Paragraphs>
  <Slides>20</Slides>
  <Notes>13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слайдів</vt:lpstr>
      </vt:variant>
      <vt:variant>
        <vt:i4>20</vt:i4>
      </vt:variant>
    </vt:vector>
  </HeadingPairs>
  <TitlesOfParts>
    <vt:vector size="32" baseType="lpstr">
      <vt:lpstr>PMingLiU</vt:lpstr>
      <vt:lpstr>Arial</vt:lpstr>
      <vt:lpstr>Book Antiqua</vt:lpstr>
      <vt:lpstr>Calibri</vt:lpstr>
      <vt:lpstr>Cambria</vt:lpstr>
      <vt:lpstr>Constantia</vt:lpstr>
      <vt:lpstr>Courier New</vt:lpstr>
      <vt:lpstr>Gabriola</vt:lpstr>
      <vt:lpstr>Monotype Corsiva</vt:lpstr>
      <vt:lpstr>預設簡報設計</vt:lpstr>
      <vt:lpstr>puziri87103468</vt:lpstr>
      <vt:lpstr>2_預設簡報設計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Ваня</dc:creator>
  <cp:lastModifiedBy>ПК</cp:lastModifiedBy>
  <cp:revision>77</cp:revision>
  <dcterms:created xsi:type="dcterms:W3CDTF">2009-03-18T07:13:54Z</dcterms:created>
  <dcterms:modified xsi:type="dcterms:W3CDTF">2022-02-06T07:25:46Z</dcterms:modified>
</cp:coreProperties>
</file>