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E775-0559-4F41-B51E-B185832CC68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2519-217A-4452-8BD9-84DBDAFE0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F%D0%B8%D0%BD%D0%BD%D0%B8%D0%B9_%D0%BC%D0%BE%D0%B7%D0%BE%D0%BA" TargetMode="External"/><Relationship Id="rId2" Type="http://schemas.openxmlformats.org/officeDocument/2006/relationships/hyperlink" Target="http://uk.wikipedia.org/wiki/%D0%93%D0%BE%D0%BB%D0%BE%D0%B2%D0%BD%D0%B8%D0%B9_%D0%BC%D0%BE%D0%B7%D0%BE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uk.wikipedia.org/wiki/%D0%A1%D0%B5%D1%80%D1%86%D0%B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89350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Опора і рух. Види скелета. </a:t>
            </a:r>
            <a:endParaRPr lang="uk-UA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Значення </a:t>
            </a:r>
            <a:r>
              <a:rPr lang="uk-UA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опорно-рухової системи.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lap-al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000396" cy="2400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w740_blog_1305_147556704421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021984"/>
            <a:ext cx="4643470" cy="272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571612"/>
            <a:ext cx="3252793" cy="2442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87" y="285728"/>
            <a:ext cx="887031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Особливості будови скелета амфібій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Будова хребта: шийний відділ (1 хребець), тулубовий (7 хребців), крижовий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 хребець) і хвостовий (у хвостатих).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Є скелет кінцівок і їх поясів.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skelet-zemnovodnih-185x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093" y="1857364"/>
            <a:ext cx="380068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a2794906719028b83725769ed008bfe36e4a77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643313"/>
            <a:ext cx="4286280" cy="2867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428604"/>
            <a:ext cx="843602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Особливості будови скелета рептилій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5 відділів хребта: шийний, грудний, поперековий, крижовий, хвостовий.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Рухоме з’єднання хребців у шийному відділі.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У більшості є грудна клітка.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Мають скелет кінцівок і їх поясів.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640080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186243"/>
            <a:ext cx="3071814" cy="245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590674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Особливості будови скелета птахів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5 відділів хребта.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Наявність виросту грудини — кіля.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Легкі кістки.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Скелет кінцівок і їх поясів.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Видозмінений скелет передньої кінцівки (крило).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a625b9fef38b2e97f4d907b50fbfa2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2285992"/>
            <a:ext cx="415542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69292"/>
            <a:ext cx="4405325" cy="2931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746031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Особливості будови скелета ссавців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5 відділів хребта: шийний (7 хребців), грудний (12–15 хребців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поперековий (2–9 хребців), крижовий (4), хвостовий.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Череп (мозковий і лицьовий відділи).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Скелет кінцівок і поясів кінцівок.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unname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9"/>
            <a:ext cx="4714908" cy="295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grizzly-bear-cub-1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43314"/>
            <a:ext cx="4000508" cy="30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75" y="500042"/>
            <a:ext cx="844776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Функції опорно-рухової системи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Опорна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фіксація м’язів і внутрішніх органів.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Захисна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захист життєво важливих органів (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2" tooltip="Головний мозок"/>
              </a:rPr>
              <a:t>головний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3" tooltip="Спинний мозок"/>
              </a:rPr>
              <a:t>спинний мозок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4" tooltip="Серце"/>
              </a:rPr>
              <a:t>серце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ін.).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Рухова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забезпечення простих рухів, рухових дій.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Ресорна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пом’якшення поштовхів та струсів.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bilka_pav-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071810"/>
            <a:ext cx="452631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unnamed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4000504"/>
            <a:ext cx="4081474" cy="2694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3116"/>
            <a:ext cx="517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ДЯКУЮ ЗА УВАГУ!!!!!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417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Опорно-рухова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того, вона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просторовому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003.jpg"/>
          <p:cNvPicPr>
            <a:picLocks noChangeAspect="1"/>
          </p:cNvPicPr>
          <p:nvPr/>
        </p:nvPicPr>
        <p:blipFill>
          <a:blip r:embed="rId2" cstate="print"/>
          <a:srcRect t="21875"/>
          <a:stretch>
            <a:fillRect/>
          </a:stretch>
        </p:blipFill>
        <p:spPr>
          <a:xfrm>
            <a:off x="928662" y="1928802"/>
            <a:ext cx="7315192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91507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Опорно-рухова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м’язами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Скорочуючись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прикріплені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спричиняє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спричиняти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травною системою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кишечника.</a:t>
            </a:r>
          </a:p>
          <a:p>
            <a:endParaRPr lang="ru-RU" dirty="0"/>
          </a:p>
        </p:txBody>
      </p:sp>
      <p:pic>
        <p:nvPicPr>
          <p:cNvPr id="3" name="Рисунок 2" descr="ml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714620"/>
            <a:ext cx="406997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Koal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643314"/>
            <a:ext cx="4117463" cy="300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14655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Різноманіття опорно-рухових систем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285992"/>
            <a:ext cx="219643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Зовнішній скелет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(панцир)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2285992"/>
            <a:ext cx="2374304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Внутрішній скелет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(кістки)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2285992"/>
            <a:ext cx="2862963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Гідростатичний скелет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(порожнини, заповнені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ідиною)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357290" y="1071546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893339" y="1607331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572264" y="1071546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 descr="1200px-Astacus_astacus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14686"/>
            <a:ext cx="304802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7166efad784fa79196030e6ee1900e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572008"/>
            <a:ext cx="2661041" cy="2128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0232" y="3357562"/>
            <a:ext cx="355376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315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Кишковопорожнинні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826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Опорні та рухові структури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епітеліально-м’язові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клітини ектодерми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5"/>
            <a:ext cx="2357454" cy="431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oral-re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357694"/>
            <a:ext cx="3607587" cy="2405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00px-Palau_stingless_jelly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928802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705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Кільчасті черви – шкірно-м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язовий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мішок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rcRect t="54464" b="893"/>
          <a:stretch>
            <a:fillRect/>
          </a:stretch>
        </p:blipFill>
        <p:spPr>
          <a:xfrm>
            <a:off x="3571868" y="4786322"/>
            <a:ext cx="533400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Нереи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390" y="2500306"/>
            <a:ext cx="298952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50px-Regenwur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214422"/>
            <a:ext cx="2371725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1142984"/>
            <a:ext cx="1857388" cy="3316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640476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Опорні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 рухові структури має тіло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членистоногих – </a:t>
            </a:r>
          </a:p>
          <a:p>
            <a:pPr algn="ctr"/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зовнішній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скелет у вигляді </a:t>
            </a:r>
            <a:endParaRPr lang="uk-UA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хітинового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покриву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якого прикріплюються м’язи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350px-Мелкие_членистоногие_под_микроскоп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19676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korp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500173"/>
            <a:ext cx="2984499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4" cstate="print"/>
          <a:srcRect l="13379" t="18750" r="13379" b="8984"/>
          <a:stretch>
            <a:fillRect/>
          </a:stretch>
        </p:blipFill>
        <p:spPr>
          <a:xfrm>
            <a:off x="785786" y="3929066"/>
            <a:ext cx="328228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5" cstate="print"/>
          <a:srcRect l="2896" t="15464" r="44980"/>
          <a:stretch>
            <a:fillRect/>
          </a:stretch>
        </p:blipFill>
        <p:spPr>
          <a:xfrm>
            <a:off x="4500562" y="3786190"/>
            <a:ext cx="2109170" cy="256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37154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Переваги зовнішнього скелета: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Міцність, прикріплення м’язів і забезпечення руху, освоєння нових способів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переміщення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(політ).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Недоліки зовнішнього скелета: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 росте разом з твариною, робить тварину беззахисною під час линяння, обмежує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розміри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тіла.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Переваги внутрішнього скелета: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Росте разом з твариною, збільшує швидкість руху тіла за рахунок значної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спеціалізації окремих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м’язів і їх груп.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більш прогресивним є внутрішній скелет.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animal-skeletons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929066"/>
            <a:ext cx="2643158" cy="2643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Animal-Skeletons-3d-models-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929066"/>
            <a:ext cx="2571744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0454" y="357166"/>
            <a:ext cx="77263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Особливості будови скелета риби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— Хребет складається з тулубового і хвостового відділів.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— Череп утворений великою кількістю кісток.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— Є скелет плавців.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5286412" cy="254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14818"/>
            <a:ext cx="3549833" cy="2509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490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26</cp:revision>
  <dcterms:created xsi:type="dcterms:W3CDTF">2020-02-11T15:04:52Z</dcterms:created>
  <dcterms:modified xsi:type="dcterms:W3CDTF">2020-02-16T16:53:28Z</dcterms:modified>
</cp:coreProperties>
</file>