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60" r:id="rId4"/>
    <p:sldId id="264" r:id="rId5"/>
    <p:sldId id="267" r:id="rId6"/>
    <p:sldId id="263" r:id="rId7"/>
    <p:sldId id="269" r:id="rId8"/>
    <p:sldId id="261" r:id="rId9"/>
    <p:sldId id="262" r:id="rId10"/>
    <p:sldId id="265" r:id="rId11"/>
    <p:sldId id="270" r:id="rId12"/>
    <p:sldId id="266" r:id="rId13"/>
    <p:sldId id="268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8EB8-5785-485B-882E-5F07CA273CF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BBFBC71-DA76-4C63-B8A1-DC78760504F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64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8EB8-5785-485B-882E-5F07CA273CF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C71-DA76-4C63-B8A1-DC78760504FB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55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8EB8-5785-485B-882E-5F07CA273CF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C71-DA76-4C63-B8A1-DC78760504F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08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8EB8-5785-485B-882E-5F07CA273CF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C71-DA76-4C63-B8A1-DC78760504FB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26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8EB8-5785-485B-882E-5F07CA273CF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C71-DA76-4C63-B8A1-DC78760504F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3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8EB8-5785-485B-882E-5F07CA273CF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C71-DA76-4C63-B8A1-DC78760504FB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822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8EB8-5785-485B-882E-5F07CA273CF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C71-DA76-4C63-B8A1-DC78760504FB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9486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8EB8-5785-485B-882E-5F07CA273CF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C71-DA76-4C63-B8A1-DC78760504FB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069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8EB8-5785-485B-882E-5F07CA273CF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C71-DA76-4C63-B8A1-DC7876050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67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8EB8-5785-485B-882E-5F07CA273CF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C71-DA76-4C63-B8A1-DC78760504FB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353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EA18EB8-5785-485B-882E-5F07CA273CF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C71-DA76-4C63-B8A1-DC78760504FB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77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18EB8-5785-485B-882E-5F07CA273CFC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BBFBC71-DA76-4C63-B8A1-DC78760504F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15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3" y="-471055"/>
            <a:ext cx="11261950" cy="7772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9723" y="1164069"/>
            <a:ext cx="5553878" cy="2008765"/>
          </a:xfrm>
        </p:spPr>
        <p:txBody>
          <a:bodyPr>
            <a:normAutofit/>
          </a:bodyPr>
          <a:lstStyle/>
          <a:p>
            <a:pPr algn="l"/>
            <a:r>
              <a:rPr lang="uk-UA" b="1" i="1" dirty="0" smtClean="0"/>
              <a:t>Тема уроку</a:t>
            </a:r>
            <a:r>
              <a:rPr lang="en-US" b="1" i="1" dirty="0" smtClean="0"/>
              <a:t>:</a:t>
            </a:r>
            <a:r>
              <a:rPr lang="uk-UA" b="1" i="1" dirty="0" smtClean="0"/>
              <a:t> 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dirty="0" smtClean="0"/>
              <a:t>“</a:t>
            </a:r>
            <a:r>
              <a:rPr lang="uk-UA" sz="4400" b="1" dirty="0" smtClean="0">
                <a:solidFill>
                  <a:srgbClr val="660033"/>
                </a:solidFill>
              </a:rPr>
              <a:t>Мої іграшки</a:t>
            </a:r>
            <a:r>
              <a:rPr lang="en-US" sz="4400" dirty="0" smtClean="0"/>
              <a:t>”</a:t>
            </a:r>
            <a:endParaRPr lang="en-US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80364" y="1454872"/>
            <a:ext cx="6151418" cy="5652510"/>
          </a:xfrm>
        </p:spPr>
        <p:txBody>
          <a:bodyPr>
            <a:normAutofit fontScale="92500" lnSpcReduction="20000"/>
          </a:bodyPr>
          <a:lstStyle/>
          <a:p>
            <a:r>
              <a:rPr lang="en-US" sz="6000" dirty="0" smtClean="0">
                <a:solidFill>
                  <a:schemeClr val="bg2">
                    <a:lumMod val="10000"/>
                  </a:schemeClr>
                </a:solidFill>
              </a:rPr>
              <a:t>     “</a:t>
            </a:r>
            <a:r>
              <a:rPr lang="en-US" sz="6000" b="1" dirty="0" smtClean="0">
                <a:solidFill>
                  <a:schemeClr val="bg2">
                    <a:lumMod val="10000"/>
                  </a:schemeClr>
                </a:solidFill>
              </a:rPr>
              <a:t>My Toys</a:t>
            </a:r>
            <a:r>
              <a:rPr lang="en-US" sz="6000" dirty="0" smtClean="0">
                <a:solidFill>
                  <a:schemeClr val="bg2">
                    <a:lumMod val="10000"/>
                  </a:schemeClr>
                </a:solidFill>
              </a:rPr>
              <a:t>”</a:t>
            </a:r>
          </a:p>
          <a:p>
            <a:endParaRPr lang="uk-UA" sz="6000" dirty="0" smtClean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sz="3000" dirty="0" smtClean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sz="3000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sz="3000" dirty="0" smtClean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sz="3000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sz="3000" dirty="0" smtClean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sz="3200" b="1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sz="3000" b="1" dirty="0" smtClean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sz="3000" b="1" dirty="0" smtClean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3000" b="1" dirty="0" smtClean="0"/>
              <a:t>Grade – 1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3000" b="1" dirty="0" smtClean="0"/>
              <a:t>Teacher – </a:t>
            </a:r>
            <a:r>
              <a:rPr lang="en-US" sz="3000" b="1" dirty="0" err="1" smtClean="0"/>
              <a:t>Kochish</a:t>
            </a:r>
            <a:r>
              <a:rPr lang="en-US" sz="3000" b="1" dirty="0" smtClean="0"/>
              <a:t> Victoria</a:t>
            </a:r>
            <a:endParaRPr lang="en-US" sz="3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1221" y="129759"/>
            <a:ext cx="7311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English with Smiling Sam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59263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I have got</a:t>
            </a:r>
            <a:endParaRPr lang="en-US" sz="4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0556" y="798512"/>
            <a:ext cx="5196825" cy="519682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        a train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26472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5013" cy="87742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 have got</a:t>
            </a:r>
            <a:endParaRPr lang="en-US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3723" y="258186"/>
            <a:ext cx="4280312" cy="545262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8701" y="2207964"/>
            <a:ext cx="3275013" cy="2248181"/>
          </a:xfrm>
        </p:spPr>
        <p:txBody>
          <a:bodyPr>
            <a:normAutofit/>
          </a:bodyPr>
          <a:lstStyle/>
          <a:p>
            <a:r>
              <a:rPr lang="en-US" sz="4400" dirty="0"/>
              <a:t>a</a:t>
            </a:r>
            <a:r>
              <a:rPr lang="en-US" sz="4400" dirty="0" smtClean="0"/>
              <a:t> teddy bear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77323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I have got </a:t>
            </a:r>
            <a:endParaRPr lang="en-US" sz="4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3474" y="1922531"/>
            <a:ext cx="7388526" cy="298526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      a plane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7180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71" y="798974"/>
            <a:ext cx="3275013" cy="849718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 have got </a:t>
            </a:r>
            <a:endParaRPr lang="en-US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8701" y="2263382"/>
            <a:ext cx="3275013" cy="224818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        a kite</a:t>
            </a:r>
            <a:endParaRPr lang="en-US" sz="4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7" y="3387472"/>
            <a:ext cx="4125513" cy="2320601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20557" y="798513"/>
            <a:ext cx="4659312" cy="465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52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Alphabet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466" b="54424"/>
          <a:stretch/>
        </p:blipFill>
        <p:spPr>
          <a:xfrm>
            <a:off x="5387325" y="156861"/>
            <a:ext cx="3465730" cy="1572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004" r="11749"/>
          <a:stretch/>
        </p:blipFill>
        <p:spPr>
          <a:xfrm>
            <a:off x="0" y="1949094"/>
            <a:ext cx="1911927" cy="1695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-2459" b="52380"/>
          <a:stretch/>
        </p:blipFill>
        <p:spPr>
          <a:xfrm>
            <a:off x="2041604" y="1967057"/>
            <a:ext cx="2341369" cy="1635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1653" t="8980" r="9801" b="13339"/>
          <a:stretch/>
        </p:blipFill>
        <p:spPr>
          <a:xfrm>
            <a:off x="4512650" y="1957126"/>
            <a:ext cx="2508033" cy="1655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0113" t="-405" r="43181" b="55557"/>
          <a:stretch/>
        </p:blipFill>
        <p:spPr>
          <a:xfrm>
            <a:off x="7150360" y="1979184"/>
            <a:ext cx="2379244" cy="16352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6145" t="19368" r="18651" b="16737"/>
          <a:stretch/>
        </p:blipFill>
        <p:spPr>
          <a:xfrm>
            <a:off x="9751443" y="1977003"/>
            <a:ext cx="2507673" cy="16396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21272" t="9381" r="21404" b="8023"/>
          <a:stretch/>
        </p:blipFill>
        <p:spPr>
          <a:xfrm>
            <a:off x="18842" y="3757848"/>
            <a:ext cx="1724904" cy="1756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9766" t="5767" r="9100" b="3897"/>
          <a:stretch/>
        </p:blipFill>
        <p:spPr>
          <a:xfrm>
            <a:off x="1911927" y="3855728"/>
            <a:ext cx="2107895" cy="16589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b="52380"/>
          <a:stretch/>
        </p:blipFill>
        <p:spPr>
          <a:xfrm>
            <a:off x="4188003" y="3855728"/>
            <a:ext cx="2017471" cy="14437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/>
          <a:srcRect l="32727" t="5752" r="26819" b="6718"/>
          <a:stretch/>
        </p:blipFill>
        <p:spPr>
          <a:xfrm>
            <a:off x="6373655" y="3855728"/>
            <a:ext cx="1174014" cy="17939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/>
          <a:srcRect l="18532" t="15910" r="15734" b="23252"/>
          <a:stretch/>
        </p:blipFill>
        <p:spPr>
          <a:xfrm>
            <a:off x="7610016" y="3790437"/>
            <a:ext cx="2079430" cy="19245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/>
          <a:srcRect l="16765" t="10703" r="18099" b="10492"/>
          <a:stretch/>
        </p:blipFill>
        <p:spPr>
          <a:xfrm>
            <a:off x="9825869" y="3855728"/>
            <a:ext cx="2245875" cy="192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46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183" y="512619"/>
            <a:ext cx="10500672" cy="13411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Repeat    the    letters 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English    Alphabet</a:t>
            </a:r>
            <a:endParaRPr lang="en-US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45" y="2015732"/>
            <a:ext cx="10916309" cy="4010995"/>
          </a:xfrm>
        </p:spPr>
        <p:txBody>
          <a:bodyPr/>
          <a:lstStyle/>
          <a:p>
            <a:r>
              <a:rPr lang="en-US" dirty="0" smtClean="0"/>
              <a:t>Think , what letter is missing</a:t>
            </a:r>
          </a:p>
          <a:p>
            <a:r>
              <a:rPr lang="en-US" sz="4000" dirty="0" smtClean="0"/>
              <a:t>__ </a:t>
            </a:r>
            <a:r>
              <a:rPr lang="en-US" sz="4000" dirty="0" err="1" smtClean="0"/>
              <a:t>ar</a:t>
            </a:r>
            <a:r>
              <a:rPr lang="en-US" sz="4000" dirty="0" smtClean="0"/>
              <a:t> </a:t>
            </a:r>
          </a:p>
          <a:p>
            <a:r>
              <a:rPr lang="en-US" sz="4000" dirty="0" smtClean="0"/>
              <a:t>__ </a:t>
            </a:r>
            <a:r>
              <a:rPr lang="en-US" sz="4000" dirty="0" err="1" smtClean="0"/>
              <a:t>ike</a:t>
            </a:r>
            <a:endParaRPr lang="en-US" sz="4000" dirty="0" smtClean="0"/>
          </a:p>
          <a:p>
            <a:r>
              <a:rPr lang="en-US" sz="4000" dirty="0" smtClean="0"/>
              <a:t>__ </a:t>
            </a:r>
            <a:r>
              <a:rPr lang="en-US" sz="4000" dirty="0" err="1" smtClean="0"/>
              <a:t>oll</a:t>
            </a:r>
            <a:endParaRPr lang="en-US" sz="4000" dirty="0" smtClean="0"/>
          </a:p>
          <a:p>
            <a:r>
              <a:rPr lang="en-US" sz="4000" dirty="0" smtClean="0"/>
              <a:t>__ all</a:t>
            </a:r>
            <a:endParaRPr lang="en-US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546"/>
          <a:stretch/>
        </p:blipFill>
        <p:spPr>
          <a:xfrm>
            <a:off x="9310254" y="2192483"/>
            <a:ext cx="2249633" cy="2312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097" y="1964074"/>
            <a:ext cx="2275608" cy="2275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653" y="4320670"/>
            <a:ext cx="3545690" cy="1890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310" y="4021229"/>
            <a:ext cx="2530090" cy="194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77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8198"/>
          <a:stretch/>
        </p:blipFill>
        <p:spPr>
          <a:xfrm>
            <a:off x="3532910" y="519833"/>
            <a:ext cx="7232072" cy="268251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1479" y="2251652"/>
            <a:ext cx="509798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53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641453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                       Hello, children!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             Look</a:t>
            </a:r>
            <a:endParaRPr lang="en-US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199" y="1825625"/>
            <a:ext cx="8943109" cy="4351338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          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What is this?</a:t>
            </a:r>
          </a:p>
          <a:p>
            <a:pPr marL="0" indent="0" algn="ctr">
              <a:buNone/>
            </a:pPr>
            <a:endParaRPr lang="uk-UA" dirty="0" smtClean="0"/>
          </a:p>
          <a:p>
            <a:pPr marL="0" indent="0" algn="ctr">
              <a:buNone/>
            </a:pPr>
            <a:endParaRPr lang="uk-UA" dirty="0"/>
          </a:p>
          <a:p>
            <a:pPr marL="0" indent="0" algn="ctr">
              <a:buNone/>
            </a:pPr>
            <a:endParaRPr lang="uk-UA" dirty="0" smtClean="0"/>
          </a:p>
          <a:p>
            <a:pPr marL="0" indent="0" algn="ctr">
              <a:buNone/>
            </a:pPr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It is a toy box.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094" y="1512671"/>
            <a:ext cx="4977245" cy="24886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71" y="3237056"/>
            <a:ext cx="4589319" cy="30748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615" y="1587826"/>
            <a:ext cx="1393782" cy="10175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93" y="38787"/>
            <a:ext cx="1757971" cy="175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18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6681" y="385762"/>
            <a:ext cx="2026228" cy="3017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8" y="261778"/>
            <a:ext cx="8376803" cy="628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49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5013" cy="9882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 have got </a:t>
            </a:r>
            <a:endParaRPr lang="en-US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69362" y="2110982"/>
            <a:ext cx="3275013" cy="224818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       a bunny</a:t>
            </a:r>
            <a:endParaRPr lang="en-US" sz="4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7346" y="126796"/>
            <a:ext cx="4696690" cy="57510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10391"/>
          <a:stretch/>
        </p:blipFill>
        <p:spPr>
          <a:xfrm>
            <a:off x="1534266" y="3487972"/>
            <a:ext cx="2971800" cy="238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38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5013" cy="76659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 have got </a:t>
            </a:r>
            <a:endParaRPr lang="en-US" sz="4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0557" y="798513"/>
            <a:ext cx="4659312" cy="465931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45544" y="1820037"/>
            <a:ext cx="3275013" cy="224818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            a bell</a:t>
            </a:r>
            <a:endParaRPr lang="en-US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016" y="3511261"/>
            <a:ext cx="3130668" cy="23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02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71" y="161664"/>
            <a:ext cx="3273099" cy="2247117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 have got</a:t>
            </a:r>
            <a:endParaRPr lang="en-US" sz="4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533" y="798973"/>
            <a:ext cx="5010158" cy="524318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42757" y="2296476"/>
            <a:ext cx="3275013" cy="224818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        a ball</a:t>
            </a:r>
            <a:endParaRPr lang="en-US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53" y="3610689"/>
            <a:ext cx="4322619" cy="24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24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5013" cy="107139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 have got </a:t>
            </a:r>
            <a:endParaRPr lang="en-US" sz="4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0557" y="798513"/>
            <a:ext cx="4659312" cy="465931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78962" y="2124836"/>
            <a:ext cx="3275013" cy="224818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   a bike</a:t>
            </a:r>
            <a:endParaRPr lang="en-US" sz="4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617" t="5813" r="6266" b="10770"/>
          <a:stretch/>
        </p:blipFill>
        <p:spPr>
          <a:xfrm>
            <a:off x="1787688" y="3373362"/>
            <a:ext cx="2649565" cy="250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86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71" y="-116716"/>
            <a:ext cx="3273099" cy="2247117"/>
          </a:xfrm>
        </p:spPr>
        <p:txBody>
          <a:bodyPr>
            <a:normAutofit/>
          </a:bodyPr>
          <a:lstStyle/>
          <a:p>
            <a:r>
              <a:rPr lang="en-US" sz="4800" dirty="0" smtClean="0"/>
              <a:t>I have got </a:t>
            </a:r>
            <a:endParaRPr lang="en-US" sz="4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02" y="798513"/>
            <a:ext cx="5265022" cy="465931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94448" y="2130401"/>
            <a:ext cx="2423254" cy="741218"/>
          </a:xfrm>
        </p:spPr>
        <p:txBody>
          <a:bodyPr>
            <a:normAutofit fontScale="62500" lnSpcReduction="20000"/>
          </a:bodyPr>
          <a:lstStyle/>
          <a:p>
            <a:r>
              <a:rPr lang="en-US" sz="6600" dirty="0" smtClean="0"/>
              <a:t>a car </a:t>
            </a:r>
            <a:endParaRPr lang="en-US" sz="6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9047" t="206"/>
          <a:stretch/>
        </p:blipFill>
        <p:spPr>
          <a:xfrm>
            <a:off x="1108364" y="3318708"/>
            <a:ext cx="3959372" cy="274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92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I have got </a:t>
            </a:r>
            <a:endParaRPr lang="en-US" sz="4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83664" y="2429636"/>
            <a:ext cx="3275013" cy="224818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         a doll</a:t>
            </a:r>
            <a:endParaRPr lang="en-US" sz="4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98327"/>
            <a:ext cx="3657023" cy="549552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8213"/>
          <a:stretch/>
        </p:blipFill>
        <p:spPr>
          <a:xfrm>
            <a:off x="206421" y="3255926"/>
            <a:ext cx="2874799" cy="28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1699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123</TotalTime>
  <Words>114</Words>
  <Application>Microsoft Office PowerPoint</Application>
  <PresentationFormat>Широкоэкранный</PresentationFormat>
  <Paragraphs>47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Gill Sans MT</vt:lpstr>
      <vt:lpstr>Gallery</vt:lpstr>
      <vt:lpstr>Тема уроку:  “Мої іграшки”</vt:lpstr>
      <vt:lpstr>                        Hello, children!                  Look</vt:lpstr>
      <vt:lpstr>Презентация PowerPoint</vt:lpstr>
      <vt:lpstr>I have got </vt:lpstr>
      <vt:lpstr>I have got </vt:lpstr>
      <vt:lpstr>I have got</vt:lpstr>
      <vt:lpstr>I have got </vt:lpstr>
      <vt:lpstr>I have got </vt:lpstr>
      <vt:lpstr>I have got </vt:lpstr>
      <vt:lpstr>I have got</vt:lpstr>
      <vt:lpstr>I have got</vt:lpstr>
      <vt:lpstr>I have got </vt:lpstr>
      <vt:lpstr>I have got </vt:lpstr>
      <vt:lpstr>        Alphabet</vt:lpstr>
      <vt:lpstr>Repeat    the    letters   English    Alphabet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уроку:  “Мої іграшки”</dc:title>
  <dc:creator>Admin</dc:creator>
  <cp:lastModifiedBy>Admin</cp:lastModifiedBy>
  <cp:revision>14</cp:revision>
  <dcterms:created xsi:type="dcterms:W3CDTF">2022-02-07T11:54:15Z</dcterms:created>
  <dcterms:modified xsi:type="dcterms:W3CDTF">2022-02-07T13:57:34Z</dcterms:modified>
</cp:coreProperties>
</file>