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61" r:id="rId12"/>
    <p:sldId id="258" r:id="rId13"/>
    <p:sldId id="259" r:id="rId14"/>
    <p:sldId id="260" r:id="rId15"/>
    <p:sldId id="262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C963B-9995-40EB-A454-73023AA9C81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BA75A-DE21-41EB-913F-8B18226B4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A75A-DE21-41EB-913F-8B18226B44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7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B952-A659-4EAF-AF60-D664A508D9B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CE93-1667-468D-8563-04728C0D4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3" y="-691862"/>
            <a:ext cx="11070215" cy="7430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4838" y="193963"/>
            <a:ext cx="4378035" cy="1246909"/>
          </a:xfrm>
        </p:spPr>
        <p:txBody>
          <a:bodyPr/>
          <a:lstStyle/>
          <a:p>
            <a:r>
              <a:rPr lang="en-US" dirty="0" smtClean="0"/>
              <a:t>My town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1606208"/>
            <a:ext cx="9144000" cy="1655762"/>
          </a:xfrm>
        </p:spPr>
        <p:txBody>
          <a:bodyPr/>
          <a:lstStyle/>
          <a:p>
            <a:r>
              <a:rPr lang="uk-UA" dirty="0" smtClean="0"/>
              <a:t>Моє місто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7200" y="152401"/>
            <a:ext cx="4017818" cy="1538288"/>
          </a:xfrm>
        </p:spPr>
        <p:txBody>
          <a:bodyPr/>
          <a:lstStyle/>
          <a:p>
            <a:r>
              <a:rPr lang="en-US" dirty="0" smtClean="0"/>
              <a:t>This is my town.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4243" r="8108" b="6869"/>
          <a:stretch/>
        </p:blipFill>
        <p:spPr>
          <a:xfrm>
            <a:off x="0" y="-41564"/>
            <a:ext cx="80772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1107" b="13482"/>
          <a:stretch/>
        </p:blipFill>
        <p:spPr>
          <a:xfrm>
            <a:off x="0" y="3467158"/>
            <a:ext cx="5826561" cy="30757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2679960"/>
            <a:ext cx="5181600" cy="4351338"/>
          </a:xfrm>
        </p:spPr>
        <p:txBody>
          <a:bodyPr>
            <a:normAutofit/>
          </a:bodyPr>
          <a:lstStyle/>
          <a:p>
            <a:endParaRPr lang="en-US" sz="4400" b="1" dirty="0" smtClean="0"/>
          </a:p>
          <a:p>
            <a:r>
              <a:rPr lang="en-US" sz="4400" b="1" dirty="0" smtClean="0"/>
              <a:t>There </a:t>
            </a:r>
            <a:r>
              <a:rPr lang="en-US" sz="4400" b="1" dirty="0" smtClean="0"/>
              <a:t>is a park.</a:t>
            </a:r>
            <a:endParaRPr lang="en-US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endParaRPr lang="en-US" sz="4400" dirty="0" smtClean="0"/>
          </a:p>
          <a:p>
            <a:r>
              <a:rPr lang="en-US" sz="4400" dirty="0"/>
              <a:t> </a:t>
            </a:r>
            <a:r>
              <a:rPr lang="en-US" sz="4400" dirty="0" smtClean="0"/>
              <a:t>            </a:t>
            </a:r>
            <a:r>
              <a:rPr lang="en-US" sz="4400" dirty="0" smtClean="0"/>
              <a:t>There </a:t>
            </a:r>
            <a:r>
              <a:rPr lang="en-US" sz="4400" dirty="0" smtClean="0"/>
              <a:t>is a school.</a:t>
            </a: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361" y="3256510"/>
            <a:ext cx="5288150" cy="34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There is……</a:t>
            </a:r>
            <a:endParaRPr lang="en-US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r>
              <a:rPr lang="en-US" sz="4000" dirty="0" smtClean="0"/>
              <a:t>There is a supermarket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3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There is a hospital.</a:t>
            </a:r>
            <a:endParaRPr lang="en-US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632364"/>
            <a:ext cx="5715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8811" r="5385"/>
          <a:stretch/>
        </p:blipFill>
        <p:spPr>
          <a:xfrm>
            <a:off x="6286499" y="2923308"/>
            <a:ext cx="5476935" cy="35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255" y="263235"/>
            <a:ext cx="3436112" cy="380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001" t="26440" r="5273" b="8002"/>
          <a:stretch/>
        </p:blipFill>
        <p:spPr>
          <a:xfrm>
            <a:off x="4528583" y="845127"/>
            <a:ext cx="6165179" cy="2767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090" t="9659" r="1136" b="11705"/>
          <a:stretch/>
        </p:blipFill>
        <p:spPr>
          <a:xfrm>
            <a:off x="3834430" y="3493447"/>
            <a:ext cx="3914866" cy="324830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646218" y="484909"/>
            <a:ext cx="1421439" cy="360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5782" t="11974" r="15964" b="69325"/>
          <a:stretch/>
        </p:blipFill>
        <p:spPr>
          <a:xfrm>
            <a:off x="36076" y="3493447"/>
            <a:ext cx="2831815" cy="473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23555" t="33637" r="14957" b="20303"/>
          <a:stretch/>
        </p:blipFill>
        <p:spPr>
          <a:xfrm>
            <a:off x="526472" y="845127"/>
            <a:ext cx="2576946" cy="52647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3003693" y="665018"/>
            <a:ext cx="1591327" cy="306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89" y="4115343"/>
            <a:ext cx="3505477" cy="2626411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stCxn id="4" idx="1"/>
          </p:cNvCxnSpPr>
          <p:nvPr/>
        </p:nvCxnSpPr>
        <p:spPr>
          <a:xfrm>
            <a:off x="166255" y="2165823"/>
            <a:ext cx="0" cy="2378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8982" y="3807763"/>
            <a:ext cx="2878557" cy="281082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67657" y="263235"/>
            <a:ext cx="728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 are many kinds of shops in every town.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78982" y="4359625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107876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lgerian" panose="04020705040A02060702" pitchFamily="82" charset="0"/>
              </a:rPr>
              <a:t>here are …..</a:t>
            </a:r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are two hospitals in my town. 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740"/>
          <a:stretch/>
        </p:blipFill>
        <p:spPr>
          <a:xfrm>
            <a:off x="511750" y="2332327"/>
            <a:ext cx="4475885" cy="4317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39" t="15909"/>
          <a:stretch/>
        </p:blipFill>
        <p:spPr>
          <a:xfrm>
            <a:off x="4987635" y="2482418"/>
            <a:ext cx="6587836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925194" cy="9698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are three cinemas in my town.</a:t>
            </a:r>
            <a:endParaRPr lang="en-US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225" y="1579418"/>
            <a:ext cx="4630627" cy="2603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7340"/>
          <a:stretch/>
        </p:blipFill>
        <p:spPr>
          <a:xfrm>
            <a:off x="120979" y="1579418"/>
            <a:ext cx="4099930" cy="3141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909" y="4532834"/>
            <a:ext cx="2747316" cy="21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3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2" y="1569317"/>
            <a:ext cx="4655126" cy="1330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Choose correct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 smtClean="0"/>
              <a:t>There is      or      </a:t>
            </a:r>
            <a:r>
              <a:rPr lang="en-US" b="1" dirty="0"/>
              <a:t>T</a:t>
            </a:r>
            <a:r>
              <a:rPr lang="en-US" b="1" dirty="0" smtClean="0"/>
              <a:t>here are </a:t>
            </a:r>
            <a:endParaRPr lang="en-US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25" r="48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9506" y="3230274"/>
            <a:ext cx="3932237" cy="13231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_________________</a:t>
            </a:r>
          </a:p>
          <a:p>
            <a:r>
              <a:rPr lang="en-US" sz="3200" dirty="0" smtClean="0"/>
              <a:t> a police station.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602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71" r="11171"/>
          <a:stretch>
            <a:fillRect/>
          </a:stretch>
        </p:blipFill>
        <p:spPr>
          <a:xfrm>
            <a:off x="5997575" y="987425"/>
            <a:ext cx="5357813" cy="4595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134" y="2510043"/>
            <a:ext cx="573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There is a </a:t>
            </a:r>
            <a:r>
              <a:rPr lang="en-US" sz="4400" dirty="0"/>
              <a:t>police station.</a:t>
            </a:r>
          </a:p>
        </p:txBody>
      </p:sp>
    </p:spTree>
    <p:extLst>
      <p:ext uri="{BB962C8B-B14F-4D97-AF65-F5344CB8AC3E}">
        <p14:creationId xmlns:p14="http://schemas.microsoft.com/office/powerpoint/2010/main" val="190241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987425"/>
            <a:ext cx="4572000" cy="1707285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</a:t>
            </a:r>
            <a:r>
              <a:rPr lang="en-US" dirty="0" smtClean="0"/>
              <a:t>correct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(Виберіть правильний варіант</a:t>
            </a:r>
            <a:r>
              <a:rPr lang="uk-UA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There </a:t>
            </a:r>
            <a:r>
              <a:rPr lang="en-US" b="1" dirty="0"/>
              <a:t>is      or      There are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6473" y="3699163"/>
            <a:ext cx="4203627" cy="2987243"/>
          </a:xfrm>
        </p:spPr>
        <p:txBody>
          <a:bodyPr/>
          <a:lstStyle/>
          <a:p>
            <a:r>
              <a:rPr lang="en-US" dirty="0" smtClean="0"/>
              <a:t>_____________________________</a:t>
            </a:r>
            <a:endParaRPr lang="en-US" dirty="0"/>
          </a:p>
          <a:p>
            <a:r>
              <a:rPr lang="en-US" sz="3600" dirty="0"/>
              <a:t> </a:t>
            </a:r>
            <a:r>
              <a:rPr lang="en-US" sz="3600" dirty="0" smtClean="0"/>
              <a:t>two pet shops.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8586"/>
          <a:stretch/>
        </p:blipFill>
        <p:spPr>
          <a:xfrm>
            <a:off x="4543930" y="3325091"/>
            <a:ext cx="3739747" cy="3169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0125"/>
          <a:stretch/>
        </p:blipFill>
        <p:spPr>
          <a:xfrm>
            <a:off x="7317437" y="368878"/>
            <a:ext cx="4429990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814" r="3207" b="6550"/>
          <a:stretch/>
        </p:blipFill>
        <p:spPr>
          <a:xfrm>
            <a:off x="3020292" y="1125971"/>
            <a:ext cx="6132224" cy="45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4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989" b="50685"/>
          <a:stretch/>
        </p:blipFill>
        <p:spPr>
          <a:xfrm>
            <a:off x="1545648" y="21318"/>
            <a:ext cx="4134716" cy="1964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4" y="166360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Vocabulary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</a:t>
            </a:r>
            <a:endParaRPr lang="en-US" sz="4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7037"/>
          <a:stretch/>
        </p:blipFill>
        <p:spPr>
          <a:xfrm>
            <a:off x="5680364" y="2131781"/>
            <a:ext cx="3996545" cy="4601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6885" r="212" b="10709"/>
          <a:stretch/>
        </p:blipFill>
        <p:spPr>
          <a:xfrm>
            <a:off x="5680364" y="21318"/>
            <a:ext cx="4535717" cy="19378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60639" y="2989168"/>
            <a:ext cx="5257800" cy="1901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280742"/>
            <a:ext cx="4518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Police station</a:t>
            </a:r>
          </a:p>
        </p:txBody>
      </p:sp>
    </p:spTree>
    <p:extLst>
      <p:ext uri="{BB962C8B-B14F-4D97-AF65-F5344CB8AC3E}">
        <p14:creationId xmlns:p14="http://schemas.microsoft.com/office/powerpoint/2010/main" val="169303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31273" y="2286000"/>
            <a:ext cx="3713018" cy="1607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136074" y="2482425"/>
            <a:ext cx="28522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inema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64" y="460664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18656" y="1620982"/>
            <a:ext cx="3726872" cy="1634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049170" y="1831262"/>
            <a:ext cx="2556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ospital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30" y="852487"/>
            <a:ext cx="61912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0" y="2078181"/>
            <a:ext cx="4793673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628145" y="2316171"/>
            <a:ext cx="3897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upermarket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549" t="19677" r="7712"/>
          <a:stretch/>
        </p:blipFill>
        <p:spPr>
          <a:xfrm>
            <a:off x="4710544" y="1191491"/>
            <a:ext cx="5112327" cy="4789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41" y="3810000"/>
            <a:ext cx="4168617" cy="26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 flipH="1" flipV="1">
            <a:off x="618260" y="1295400"/>
            <a:ext cx="3136322" cy="1475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500607" y="1478838"/>
            <a:ext cx="145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ark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93" y="145473"/>
            <a:ext cx="5962650" cy="3962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3" y="3735532"/>
            <a:ext cx="59626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1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56" y="1496290"/>
            <a:ext cx="6310789" cy="501707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620983" y="1801091"/>
            <a:ext cx="3976254" cy="159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307025" y="2025225"/>
            <a:ext cx="2486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School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57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62000" y="1995055"/>
            <a:ext cx="3747222" cy="1731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289791" y="2274608"/>
            <a:ext cx="2712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Toy shop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222" y="902413"/>
            <a:ext cx="68865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8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63782" y="1316182"/>
            <a:ext cx="3879273" cy="1385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695119" y="1512607"/>
            <a:ext cx="2674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Pet shop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37" y="0"/>
            <a:ext cx="5715000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17" y="3346866"/>
            <a:ext cx="4865543" cy="32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99</Words>
  <Application>Microsoft Office PowerPoint</Application>
  <PresentationFormat>Широкоэкранный</PresentationFormat>
  <Paragraphs>34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Algerian</vt:lpstr>
      <vt:lpstr>Arial</vt:lpstr>
      <vt:lpstr>Arial Black</vt:lpstr>
      <vt:lpstr>Calibri</vt:lpstr>
      <vt:lpstr>Calibri Light</vt:lpstr>
      <vt:lpstr>Тема Office</vt:lpstr>
      <vt:lpstr>My town</vt:lpstr>
      <vt:lpstr>Vocabulary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This is my town.</vt:lpstr>
      <vt:lpstr>There is……</vt:lpstr>
      <vt:lpstr>Презентация PowerPoint</vt:lpstr>
      <vt:lpstr>There are …..</vt:lpstr>
      <vt:lpstr>There are three cinemas in my town.</vt:lpstr>
      <vt:lpstr>Choose correct    There is      or      There are </vt:lpstr>
      <vt:lpstr>Презентация PowerPoint</vt:lpstr>
      <vt:lpstr>Choose correct (Виберіть правильний варіант)   There is      or      There are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Admin</dc:creator>
  <cp:lastModifiedBy>Admin</cp:lastModifiedBy>
  <cp:revision>10</cp:revision>
  <dcterms:created xsi:type="dcterms:W3CDTF">2022-02-07T15:35:51Z</dcterms:created>
  <dcterms:modified xsi:type="dcterms:W3CDTF">2022-02-07T16:59:29Z</dcterms:modified>
</cp:coreProperties>
</file>