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342" r:id="rId3"/>
    <p:sldId id="315" r:id="rId4"/>
    <p:sldId id="316" r:id="rId5"/>
    <p:sldId id="265" r:id="rId6"/>
    <p:sldId id="266" r:id="rId7"/>
    <p:sldId id="259" r:id="rId8"/>
    <p:sldId id="283" r:id="rId9"/>
    <p:sldId id="263" r:id="rId10"/>
    <p:sldId id="264" r:id="rId11"/>
    <p:sldId id="282" r:id="rId12"/>
    <p:sldId id="301" r:id="rId13"/>
    <p:sldId id="267" r:id="rId14"/>
    <p:sldId id="268" r:id="rId15"/>
    <p:sldId id="269" r:id="rId16"/>
    <p:sldId id="270" r:id="rId17"/>
    <p:sldId id="300" r:id="rId18"/>
    <p:sldId id="302" r:id="rId19"/>
    <p:sldId id="313" r:id="rId20"/>
    <p:sldId id="314" r:id="rId21"/>
    <p:sldId id="319" r:id="rId22"/>
    <p:sldId id="318" r:id="rId23"/>
    <p:sldId id="284" r:id="rId24"/>
    <p:sldId id="320" r:id="rId25"/>
    <p:sldId id="321" r:id="rId26"/>
    <p:sldId id="286" r:id="rId27"/>
    <p:sldId id="324" r:id="rId28"/>
    <p:sldId id="325" r:id="rId29"/>
    <p:sldId id="287" r:id="rId30"/>
    <p:sldId id="336" r:id="rId31"/>
    <p:sldId id="291" r:id="rId32"/>
    <p:sldId id="340" r:id="rId33"/>
    <p:sldId id="288" r:id="rId34"/>
    <p:sldId id="323" r:id="rId35"/>
    <p:sldId id="322" r:id="rId36"/>
    <p:sldId id="292" r:id="rId37"/>
    <p:sldId id="294" r:id="rId38"/>
    <p:sldId id="332" r:id="rId39"/>
    <p:sldId id="303" r:id="rId40"/>
    <p:sldId id="329" r:id="rId41"/>
    <p:sldId id="304" r:id="rId42"/>
    <p:sldId id="328" r:id="rId43"/>
    <p:sldId id="305" r:id="rId44"/>
    <p:sldId id="330" r:id="rId45"/>
    <p:sldId id="306" r:id="rId46"/>
    <p:sldId id="327" r:id="rId47"/>
    <p:sldId id="307" r:id="rId48"/>
    <p:sldId id="326" r:id="rId49"/>
    <p:sldId id="308" r:id="rId50"/>
    <p:sldId id="331" r:id="rId51"/>
    <p:sldId id="309" r:id="rId52"/>
    <p:sldId id="277" r:id="rId53"/>
    <p:sldId id="298" r:id="rId54"/>
    <p:sldId id="334" r:id="rId55"/>
    <p:sldId id="295" r:id="rId56"/>
    <p:sldId id="276" r:id="rId57"/>
    <p:sldId id="273" r:id="rId58"/>
    <p:sldId id="274" r:id="rId59"/>
    <p:sldId id="333" r:id="rId60"/>
    <p:sldId id="337" r:id="rId61"/>
    <p:sldId id="338" r:id="rId62"/>
    <p:sldId id="341" r:id="rId63"/>
    <p:sldId id="275" r:id="rId64"/>
    <p:sldId id="339" r:id="rId65"/>
    <p:sldId id="281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A5B2-22DE-4F67-B1AC-6A870C064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hyperlink" Target="http://en.wikipedia.org/wiki/Image:Wrestling_glenninvite02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mage:Windsurf.600pix.jpg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4.jpeg"/><Relationship Id="rId7" Type="http://schemas.openxmlformats.org/officeDocument/2006/relationships/image" Target="../media/image14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0.jpeg"/><Relationship Id="rId4" Type="http://schemas.openxmlformats.org/officeDocument/2006/relationships/image" Target="../media/image1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651560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6"/>
            <a:ext cx="1440160" cy="1432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8568952" cy="1944216"/>
          </a:xfrm>
        </p:spPr>
        <p:txBody>
          <a:bodyPr>
            <a:noAutofit/>
          </a:bodyPr>
          <a:lstStyle/>
          <a:p>
            <a:r>
              <a:rPr lang="ru-RU" sz="6000" b="1" i="1" dirty="0" err="1" smtClean="0">
                <a:solidFill>
                  <a:srgbClr val="FF0000"/>
                </a:solidFill>
              </a:rPr>
              <a:t>Подорож</a:t>
            </a:r>
            <a:r>
              <a:rPr lang="ru-RU" sz="6000" b="1" i="1" dirty="0" smtClean="0">
                <a:solidFill>
                  <a:srgbClr val="FF0000"/>
                </a:solidFill>
              </a:rPr>
              <a:t> до </a:t>
            </a:r>
            <a:r>
              <a:rPr lang="ru-RU" sz="6000" b="1" i="1" dirty="0" err="1" smtClean="0">
                <a:solidFill>
                  <a:srgbClr val="FF0000"/>
                </a:solidFill>
              </a:rPr>
              <a:t>країни</a:t>
            </a:r>
            <a:r>
              <a:rPr lang="ru-RU" sz="6000" b="1" i="1" dirty="0" smtClean="0">
                <a:solidFill>
                  <a:srgbClr val="FF0000"/>
                </a:solidFill>
              </a:rPr>
              <a:t> </a:t>
            </a:r>
            <a:r>
              <a:rPr lang="ru-RU" sz="6000" b="1" i="1" dirty="0" err="1" smtClean="0">
                <a:solidFill>
                  <a:srgbClr val="FF0000"/>
                </a:solidFill>
              </a:rPr>
              <a:t>Здоров`я</a:t>
            </a:r>
            <a:r>
              <a:rPr lang="ru-RU" sz="6000" b="1" i="1" dirty="0" smtClean="0">
                <a:solidFill>
                  <a:srgbClr val="FF0000"/>
                </a:solidFill>
              </a:rPr>
              <a:t> </a:t>
            </a:r>
            <a:r>
              <a:rPr lang="ru-RU" sz="6000" b="1" i="1" dirty="0" err="1" smtClean="0">
                <a:solidFill>
                  <a:srgbClr val="FF0000"/>
                </a:solidFill>
              </a:rPr>
              <a:t>і</a:t>
            </a:r>
            <a:r>
              <a:rPr lang="ru-RU" sz="6000" b="1" i="1" dirty="0" smtClean="0">
                <a:solidFill>
                  <a:srgbClr val="FF0000"/>
                </a:solidFill>
              </a:rPr>
              <a:t> Спорту</a:t>
            </a:r>
            <a:r>
              <a:rPr lang="ru-RU" sz="6000" b="1" i="1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uk-UA" sz="6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uk-UA" sz="6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400" i="1" dirty="0" smtClean="0">
                <a:solidFill>
                  <a:srgbClr val="FFC000"/>
                </a:solidFill>
                <a:latin typeface="Arial Black" pitchFamily="34" charset="0"/>
              </a:rPr>
              <a:t>Виховна година в 1 класі</a:t>
            </a:r>
            <a:endParaRPr lang="ru-RU" sz="2400" i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6237312"/>
            <a:ext cx="209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Довге 2022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332656"/>
            <a:ext cx="167248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1672484" cy="1368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32656"/>
            <a:ext cx="1651560" cy="14401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2736304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І </a:t>
            </a:r>
            <a:r>
              <a:rPr lang="ru-RU" sz="4000" dirty="0" err="1" smtClean="0"/>
              <a:t>тоді</a:t>
            </a:r>
            <a:r>
              <a:rPr lang="ru-RU" sz="4000" dirty="0" smtClean="0"/>
              <a:t> </a:t>
            </a:r>
            <a:r>
              <a:rPr lang="ru-RU" sz="4000" dirty="0" err="1" smtClean="0"/>
              <a:t>зникне</a:t>
            </a:r>
            <a:r>
              <a:rPr lang="ru-RU" sz="4000" dirty="0" smtClean="0"/>
              <a:t> </a:t>
            </a:r>
            <a:r>
              <a:rPr lang="ru-RU" sz="4000" dirty="0" err="1" smtClean="0"/>
              <a:t>втома</a:t>
            </a:r>
            <a:r>
              <a:rPr lang="ru-RU" sz="4000" dirty="0" smtClean="0"/>
              <a:t>, </a:t>
            </a:r>
            <a:br>
              <a:rPr lang="ru-RU" sz="4000" dirty="0" smtClean="0"/>
            </a:br>
            <a:r>
              <a:rPr lang="ru-RU" sz="4000" dirty="0" err="1" smtClean="0"/>
              <a:t>з'явиться</a:t>
            </a:r>
            <a:r>
              <a:rPr lang="ru-RU" sz="4000" dirty="0" smtClean="0"/>
              <a:t> </a:t>
            </a:r>
            <a:r>
              <a:rPr lang="ru-RU" sz="4000" dirty="0" err="1" smtClean="0"/>
              <a:t>легкість</a:t>
            </a:r>
            <a:r>
              <a:rPr lang="ru-RU" sz="4000" dirty="0" smtClean="0"/>
              <a:t> у </a:t>
            </a:r>
            <a:r>
              <a:rPr lang="ru-RU" sz="4000" dirty="0" err="1" smtClean="0"/>
              <a:t>рухах</a:t>
            </a:r>
            <a:r>
              <a:rPr lang="ru-RU" sz="4000" dirty="0" smtClean="0"/>
              <a:t>. </a:t>
            </a:r>
            <a:br>
              <a:rPr lang="ru-RU" sz="4000" dirty="0" smtClean="0"/>
            </a:br>
            <a:r>
              <a:rPr lang="ru-RU" sz="4000" dirty="0" err="1" smtClean="0"/>
              <a:t>З'явиться</a:t>
            </a:r>
            <a:r>
              <a:rPr lang="ru-RU" sz="4000" dirty="0" smtClean="0"/>
              <a:t> </a:t>
            </a:r>
            <a:r>
              <a:rPr lang="ru-RU" sz="4000" dirty="0" err="1" smtClean="0"/>
              <a:t>настрій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err="1" smtClean="0"/>
              <a:t>і</a:t>
            </a:r>
            <a:r>
              <a:rPr lang="ru-RU" sz="4000" dirty="0" smtClean="0"/>
              <a:t> </a:t>
            </a:r>
            <a:r>
              <a:rPr lang="ru-RU" sz="4000" dirty="0" err="1" smtClean="0"/>
              <a:t>зникнуть</a:t>
            </a:r>
            <a:r>
              <a:rPr lang="ru-RU" sz="4000" dirty="0" smtClean="0"/>
              <a:t> </a:t>
            </a:r>
            <a:r>
              <a:rPr lang="ru-RU" sz="4000" dirty="0" err="1" smtClean="0"/>
              <a:t>зайві</a:t>
            </a:r>
            <a:r>
              <a:rPr lang="ru-RU" sz="4000" dirty="0" smtClean="0"/>
              <a:t> </a:t>
            </a:r>
            <a:r>
              <a:rPr lang="ru-RU" sz="4000" dirty="0" err="1" smtClean="0"/>
              <a:t>сантиметри</a:t>
            </a:r>
            <a:r>
              <a:rPr lang="ru-RU" sz="4000" dirty="0" smtClean="0"/>
              <a:t>.</a:t>
            </a:r>
          </a:p>
        </p:txBody>
      </p:sp>
      <p:pic>
        <p:nvPicPr>
          <p:cNvPr id="9220" name="Picture 4" descr="viz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72200" y="3429000"/>
            <a:ext cx="2615502" cy="3429000"/>
          </a:xfrm>
          <a:noFill/>
        </p:spPr>
      </p:pic>
      <p:pic>
        <p:nvPicPr>
          <p:cNvPr id="9226" name="Picture 10" descr="weightl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1"/>
            <a:ext cx="62658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Як стати спортсменом?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физкультур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9"/>
            <a:ext cx="3744416" cy="363773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340768"/>
            <a:ext cx="4419600" cy="49838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Arial Black" pitchFamily="34" charset="0"/>
              </a:rPr>
              <a:t>-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Любіть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физкультуру.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Кожний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ранок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робіть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зарядку.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Укрепл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йте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м'язи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Загартовуйтесь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Спортивні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атрибути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Содержимое 5" descr="ворот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71613"/>
            <a:ext cx="1643074" cy="1500197"/>
          </a:xfrm>
        </p:spPr>
      </p:pic>
      <p:pic>
        <p:nvPicPr>
          <p:cNvPr id="7" name="Содержимое 6" descr="клюш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000232" y="1571613"/>
            <a:ext cx="1714512" cy="1500197"/>
          </a:xfrm>
        </p:spPr>
      </p:pic>
      <p:pic>
        <p:nvPicPr>
          <p:cNvPr id="8" name="Рисунок 7" descr="шайб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214686"/>
            <a:ext cx="1857388" cy="1571637"/>
          </a:xfrm>
          <a:prstGeom prst="rect">
            <a:avLst/>
          </a:prstGeom>
        </p:spPr>
      </p:pic>
      <p:pic>
        <p:nvPicPr>
          <p:cNvPr id="9" name="Рисунок 8" descr="шл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3143248"/>
            <a:ext cx="1714512" cy="1571636"/>
          </a:xfrm>
          <a:prstGeom prst="rect">
            <a:avLst/>
          </a:prstGeom>
        </p:spPr>
      </p:pic>
      <p:pic>
        <p:nvPicPr>
          <p:cNvPr id="10" name="Рисунок 9" descr="черны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0233" y="4857760"/>
            <a:ext cx="1714511" cy="1714511"/>
          </a:xfrm>
          <a:prstGeom prst="rect">
            <a:avLst/>
          </a:prstGeom>
        </p:spPr>
      </p:pic>
      <p:pic>
        <p:nvPicPr>
          <p:cNvPr id="11" name="Рисунок 10" descr="ракет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857760"/>
            <a:ext cx="1643074" cy="1714511"/>
          </a:xfrm>
          <a:prstGeom prst="rect">
            <a:avLst/>
          </a:prstGeom>
        </p:spPr>
      </p:pic>
      <p:pic>
        <p:nvPicPr>
          <p:cNvPr id="12" name="Рисунок 11" descr="мяч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1571613"/>
            <a:ext cx="1857388" cy="1500197"/>
          </a:xfrm>
          <a:prstGeom prst="rect">
            <a:avLst/>
          </a:prstGeom>
        </p:spPr>
      </p:pic>
      <p:pic>
        <p:nvPicPr>
          <p:cNvPr id="13" name="Рисунок 12" descr="обувь футбол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29454" y="1571612"/>
            <a:ext cx="2000264" cy="1500198"/>
          </a:xfrm>
          <a:prstGeom prst="rect">
            <a:avLst/>
          </a:prstGeom>
        </p:spPr>
      </p:pic>
      <p:pic>
        <p:nvPicPr>
          <p:cNvPr id="14" name="Рисунок 13" descr="гетры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857760"/>
            <a:ext cx="1785949" cy="1714512"/>
          </a:xfrm>
          <a:prstGeom prst="rect">
            <a:avLst/>
          </a:prstGeom>
        </p:spPr>
      </p:pic>
      <p:pic>
        <p:nvPicPr>
          <p:cNvPr id="15" name="Рисунок 14" descr="шорты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29454" y="3286124"/>
            <a:ext cx="2000263" cy="1428759"/>
          </a:xfrm>
          <a:prstGeom prst="rect">
            <a:avLst/>
          </a:prstGeom>
        </p:spPr>
      </p:pic>
      <p:pic>
        <p:nvPicPr>
          <p:cNvPr id="16" name="Рисунок 15" descr="футболк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4282" y="3214686"/>
            <a:ext cx="1643074" cy="1500197"/>
          </a:xfrm>
          <a:prstGeom prst="rect">
            <a:avLst/>
          </a:prstGeom>
        </p:spPr>
      </p:pic>
      <p:pic>
        <p:nvPicPr>
          <p:cNvPr id="17" name="Рисунок 16" descr="перчатка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29454" y="4857760"/>
            <a:ext cx="2000263" cy="17859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err="1" smtClean="0"/>
              <a:t>Ти</a:t>
            </a:r>
            <a:r>
              <a:rPr lang="ru-RU" sz="4000" dirty="0" smtClean="0"/>
              <a:t> </a:t>
            </a:r>
            <a:r>
              <a:rPr lang="ru-RU" sz="4000" dirty="0" err="1" smtClean="0"/>
              <a:t>можеш</a:t>
            </a:r>
            <a:r>
              <a:rPr lang="ru-RU" sz="4000" dirty="0" smtClean="0"/>
              <a:t> </a:t>
            </a:r>
            <a:r>
              <a:rPr lang="ru-RU" sz="4000" dirty="0" err="1" smtClean="0"/>
              <a:t>вибрати</a:t>
            </a:r>
            <a:r>
              <a:rPr lang="ru-RU" sz="4000" dirty="0" smtClean="0"/>
              <a:t> </a:t>
            </a:r>
            <a:r>
              <a:rPr lang="ru-RU" sz="4000" dirty="0" err="1" smtClean="0"/>
              <a:t>поодинокі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види</a:t>
            </a:r>
            <a:r>
              <a:rPr lang="ru-RU" sz="4000" dirty="0" smtClean="0"/>
              <a:t> спорту</a:t>
            </a:r>
          </a:p>
        </p:txBody>
      </p:sp>
      <p:pic>
        <p:nvPicPr>
          <p:cNvPr id="11271" name="Picture 7" descr="Two high school students competing in scholastic wrestling (collegiate wrestling done at the high school and middle school level).">
            <a:hlinkClick r:id="rId2" tooltip="Two high school students competing in scholastic wrestling (collegiate wrestling done at the high school and middle school level)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293096"/>
            <a:ext cx="331311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тренажер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33131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 descr="каратэ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56792"/>
            <a:ext cx="36004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 descr="Windsurfing in the late evening on a longboard at Sandbanks in the 1980s (Poole Harbour, England).">
            <a:hlinkClick r:id="rId6" tooltip="Windsurfing in the late evening on a longboard at Sandbanks in the 1980s (Poole Harbour, England).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691680" y="4221088"/>
            <a:ext cx="1896126" cy="2519487"/>
          </a:xfrm>
          <a:noFill/>
        </p:spPr>
      </p:pic>
      <p:pic>
        <p:nvPicPr>
          <p:cNvPr id="2" name="Picture 13" descr="53276621_10-sear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1916113"/>
            <a:ext cx="18669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14" descr="яхтай"/>
          <p:cNvPicPr>
            <a:picLocks noChangeAspect="1" noChangeArrowheads="1"/>
          </p:cNvPicPr>
          <p:nvPr/>
        </p:nvPicPr>
        <p:blipFill>
          <a:blip r:embed="rId9" cstate="print"/>
          <a:srcRect l="7668" r="7774"/>
          <a:stretch>
            <a:fillRect/>
          </a:stretch>
        </p:blipFill>
        <p:spPr bwMode="auto">
          <a:xfrm>
            <a:off x="251520" y="4049713"/>
            <a:ext cx="17287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15" descr="п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3861048"/>
            <a:ext cx="223116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664"/>
            <a:ext cx="8640763" cy="1224136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err="1" smtClean="0"/>
              <a:t>Або</a:t>
            </a:r>
            <a:r>
              <a:rPr lang="ru-RU" sz="4000" dirty="0" smtClean="0"/>
              <a:t>: </a:t>
            </a:r>
            <a:r>
              <a:rPr lang="ru-RU" sz="4000" dirty="0" err="1" smtClean="0"/>
              <a:t>працювати</a:t>
            </a:r>
            <a:r>
              <a:rPr lang="ru-RU" sz="4000" dirty="0" smtClean="0"/>
              <a:t> в </a:t>
            </a:r>
            <a:r>
              <a:rPr lang="ru-RU" sz="4000" dirty="0" err="1" smtClean="0"/>
              <a:t>команді</a:t>
            </a:r>
            <a:endParaRPr lang="ru-RU" sz="4000" dirty="0" smtClean="0"/>
          </a:p>
        </p:txBody>
      </p:sp>
      <p:pic>
        <p:nvPicPr>
          <p:cNvPr id="12297" name="Picture 9" descr="скво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37063"/>
            <a:ext cx="32035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1217500587_legkaja-atlet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509120"/>
            <a:ext cx="29527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 descr="фото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221088"/>
            <a:ext cx="275314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2" descr="b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88840"/>
            <a:ext cx="2376488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4" descr="baske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444208" y="1340768"/>
            <a:ext cx="2195512" cy="3057525"/>
          </a:xfrm>
          <a:noFill/>
        </p:spPr>
      </p:pic>
      <p:pic>
        <p:nvPicPr>
          <p:cNvPr id="12303" name="Picture 15" descr="фото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628800"/>
            <a:ext cx="34575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err="1" smtClean="0"/>
              <a:t>Чи</a:t>
            </a:r>
            <a:r>
              <a:rPr lang="ru-RU" sz="4000" dirty="0" smtClean="0"/>
              <a:t> </a:t>
            </a:r>
            <a:r>
              <a:rPr lang="ru-RU" sz="4000" dirty="0" err="1" smtClean="0"/>
              <a:t>вибрати</a:t>
            </a:r>
            <a:r>
              <a:rPr lang="ru-RU" sz="4000" dirty="0" smtClean="0"/>
              <a:t> </a:t>
            </a:r>
            <a:r>
              <a:rPr lang="ru-RU" sz="4000" dirty="0" err="1" smtClean="0"/>
              <a:t>екстремальні</a:t>
            </a:r>
            <a:r>
              <a:rPr lang="ru-RU" sz="4000" dirty="0" smtClean="0"/>
              <a:t> </a:t>
            </a:r>
            <a:r>
              <a:rPr lang="ru-RU" sz="4000" dirty="0" err="1" smtClean="0"/>
              <a:t>види</a:t>
            </a:r>
            <a:r>
              <a:rPr lang="ru-RU" sz="4000" dirty="0" smtClean="0"/>
              <a:t> спорту</a:t>
            </a:r>
          </a:p>
        </p:txBody>
      </p:sp>
      <p:pic>
        <p:nvPicPr>
          <p:cNvPr id="13317" name="Picture 5" descr="Спорт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3980">
            <a:off x="311197" y="1115576"/>
            <a:ext cx="3925424" cy="314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Спорт 1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1918">
            <a:off x="6178019" y="1163369"/>
            <a:ext cx="2824652" cy="225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Спорт 1_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628800"/>
            <a:ext cx="3321139" cy="259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Спорт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25316">
            <a:off x="5662416" y="2681070"/>
            <a:ext cx="2744368" cy="245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Спорт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910992" y="3649848"/>
            <a:ext cx="3498535" cy="262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76781319-sear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4495468"/>
            <a:ext cx="3096766" cy="236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2"/>
          <p:cNvGraphicFramePr>
            <a:graphicFrameLocks noChangeAspect="1"/>
          </p:cNvGraphicFramePr>
          <p:nvPr>
            <p:ph idx="1"/>
          </p:nvPr>
        </p:nvGraphicFramePr>
        <p:xfrm>
          <a:off x="179512" y="4293096"/>
          <a:ext cx="3265562" cy="2448272"/>
        </p:xfrm>
        <a:graphic>
          <a:graphicData uri="http://schemas.openxmlformats.org/presentationml/2006/ole">
            <p:oleObj spid="_x0000_s1026" name="Фотография Photo Editor" r:id="rId9" imgW="7621064" imgH="57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0" y="188913"/>
            <a:ext cx="9144000" cy="1944687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err="1" smtClean="0">
                <a:solidFill>
                  <a:srgbClr val="FF0000"/>
                </a:solidFill>
              </a:rPr>
              <a:t>Важливо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подолати</a:t>
            </a:r>
            <a:r>
              <a:rPr lang="ru-RU" sz="4000" dirty="0" smtClean="0">
                <a:solidFill>
                  <a:srgbClr val="FF0000"/>
                </a:solidFill>
              </a:rPr>
              <a:t> себе, 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err="1" smtClean="0">
                <a:solidFill>
                  <a:srgbClr val="FF0000"/>
                </a:solidFill>
              </a:rPr>
              <a:t>побороти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dirty="0" err="1" smtClean="0">
                <a:solidFill>
                  <a:srgbClr val="FF0000"/>
                </a:solidFill>
              </a:rPr>
              <a:t>свій</a:t>
            </a:r>
            <a:r>
              <a:rPr lang="ru-RU" sz="4000" dirty="0" smtClean="0">
                <a:solidFill>
                  <a:srgbClr val="FF0000"/>
                </a:solidFill>
              </a:rPr>
              <a:t> страх перед </a:t>
            </a:r>
            <a:r>
              <a:rPr lang="ru-RU" sz="4000" dirty="0" err="1" smtClean="0">
                <a:solidFill>
                  <a:srgbClr val="FF0000"/>
                </a:solidFill>
              </a:rPr>
              <a:t>невмінням</a:t>
            </a:r>
            <a:r>
              <a:rPr lang="ru-RU" sz="4000" dirty="0" smtClean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quarter" idx="1"/>
          </p:nvPr>
        </p:nvGraphicFramePr>
        <p:xfrm>
          <a:off x="251520" y="1628800"/>
          <a:ext cx="2919412" cy="2189163"/>
        </p:xfrm>
        <a:graphic>
          <a:graphicData uri="http://schemas.openxmlformats.org/presentationml/2006/ole">
            <p:oleObj spid="_x0000_s2050" name="Фотография Photo Editor" r:id="rId3" imgW="9752381" imgH="7314286" progId="">
              <p:embed/>
            </p:oleObj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5868144" y="1700808"/>
          <a:ext cx="2919412" cy="2189163"/>
        </p:xfrm>
        <a:graphic>
          <a:graphicData uri="http://schemas.openxmlformats.org/presentationml/2006/ole">
            <p:oleObj spid="_x0000_s2051" name="Фотография Photo Editor" r:id="rId4" imgW="7621064" imgH="5714286" progId="">
              <p:embed/>
            </p:oleObj>
          </a:graphicData>
        </a:graphic>
      </p:graphicFrame>
      <p:graphicFrame>
        <p:nvGraphicFramePr>
          <p:cNvPr id="2052" name="Object 10"/>
          <p:cNvGraphicFramePr>
            <a:graphicFrameLocks noChangeAspect="1"/>
          </p:cNvGraphicFramePr>
          <p:nvPr>
            <p:ph sz="quarter" idx="3"/>
          </p:nvPr>
        </p:nvGraphicFramePr>
        <p:xfrm>
          <a:off x="179512" y="4077072"/>
          <a:ext cx="3420493" cy="2564904"/>
        </p:xfrm>
        <a:graphic>
          <a:graphicData uri="http://schemas.openxmlformats.org/presentationml/2006/ole">
            <p:oleObj spid="_x0000_s2052" name="Фотография Photo Editor" r:id="rId5" imgW="7621064" imgH="5714286" progId="">
              <p:embed/>
            </p:oleObj>
          </a:graphicData>
        </a:graphic>
      </p:graphicFrame>
      <p:graphicFrame>
        <p:nvGraphicFramePr>
          <p:cNvPr id="2053" name="Object 13"/>
          <p:cNvGraphicFramePr>
            <a:graphicFrameLocks noChangeAspect="1"/>
          </p:cNvGraphicFramePr>
          <p:nvPr>
            <p:ph sz="quarter" idx="4"/>
          </p:nvPr>
        </p:nvGraphicFramePr>
        <p:xfrm>
          <a:off x="5388162" y="4077072"/>
          <a:ext cx="3457010" cy="2592287"/>
        </p:xfrm>
        <a:graphic>
          <a:graphicData uri="http://schemas.openxmlformats.org/presentationml/2006/ole">
            <p:oleObj spid="_x0000_s2053" name="Фотография Photo Editor" r:id="rId6" imgW="9752381" imgH="7314286" progId="">
              <p:embed/>
            </p:oleObj>
          </a:graphicData>
        </a:graphic>
      </p:graphicFrame>
      <p:pic>
        <p:nvPicPr>
          <p:cNvPr id="7" name="Picture 8" descr="Спорт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276872"/>
            <a:ext cx="2888384" cy="258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332656"/>
            <a:ext cx="4320480" cy="46085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sz="2800" dirty="0">
                <a:latin typeface="Verdana"/>
              </a:rPr>
              <a:t>Фізична культура в Україні є часткою загальної культури суспільства, що спрямована на зміцнення здоров'я, розвиток фізичних, морально-вольових та інтелектуальних здібностей людини з метою гармонійного формування її особистості. Практика свідчить, що фізична культура, до складу якої входять фізичне виховання, спорт та фізична рекреація, є важливим засобом підвищення соціальної і трудової активності людей, задоволення їх моральних, естетичних та творчих запитів, життєво важливої потреби взаємного спілкування, розвитку дружніх стосунків між народами і зміцнення миру.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380688" cy="3744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625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5400600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800" dirty="0" smtClean="0">
                <a:latin typeface="Verdana"/>
              </a:rPr>
              <a:t>Спорт </a:t>
            </a:r>
            <a:r>
              <a:rPr lang="uk-UA" sz="2800" dirty="0">
                <a:latin typeface="Verdana"/>
              </a:rPr>
              <a:t>як органічна частина фізичної культури є сферою діяльності людей, виявлення та уніфікованого порівняння у змаганні їх досягнень в певних видах фізичних вправ. </a:t>
            </a:r>
            <a:endParaRPr lang="uk-UA" sz="2800" dirty="0" smtClean="0">
              <a:latin typeface="Verdana"/>
            </a:endParaRPr>
          </a:p>
          <a:p>
            <a:pPr marL="0" indent="0">
              <a:buNone/>
            </a:pPr>
            <a:r>
              <a:rPr lang="uk-UA" sz="2800" dirty="0" smtClean="0">
                <a:latin typeface="Verdana"/>
              </a:rPr>
              <a:t>В </a:t>
            </a:r>
            <a:r>
              <a:rPr lang="uk-UA" sz="2800" dirty="0">
                <a:latin typeface="Verdana"/>
              </a:rPr>
              <a:t>той же час спорт є часткою міжнародного спілкування, дає можливість демонстрації досягнень суспільства у цій сфері діяльності, сприяє утвердженню гуманістичних цінностей та спортивного авторитету України у світовому співтоваристві.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2656"/>
            <a:ext cx="3212976" cy="432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62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44008" y="3356992"/>
          <a:ext cx="4499992" cy="3501008"/>
        </p:xfrm>
        <a:graphic>
          <a:graphicData uri="http://schemas.openxmlformats.org/presentationml/2006/ole">
            <p:oleObj spid="_x0000_s10242" name="Фотография Photo Editor" r:id="rId3" imgW="12193702" imgH="9752381" progId="">
              <p:embed/>
            </p:oleObj>
          </a:graphicData>
        </a:graphic>
      </p:graphicFrame>
      <p:pic>
        <p:nvPicPr>
          <p:cNvPr id="32774" name="Picture 6" descr="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68052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00048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4211960" cy="27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боулинг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0"/>
            <a:ext cx="3600400" cy="282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395288" y="2741613"/>
            <a:ext cx="835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Спорт – </a:t>
            </a:r>
            <a:r>
              <a:rPr lang="ru-RU" sz="2800" b="1" dirty="0" err="1">
                <a:solidFill>
                  <a:srgbClr val="FF0000"/>
                </a:solidFill>
              </a:rPr>
              <a:t>це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рух</a:t>
            </a:r>
            <a:r>
              <a:rPr lang="ru-RU" sz="2800" b="1" dirty="0">
                <a:solidFill>
                  <a:srgbClr val="FF0000"/>
                </a:solidFill>
              </a:rPr>
              <a:t>, а </a:t>
            </a:r>
            <a:r>
              <a:rPr lang="ru-RU" sz="2800" b="1" dirty="0" err="1">
                <a:solidFill>
                  <a:srgbClr val="FF0000"/>
                </a:solidFill>
              </a:rPr>
              <a:t>отже</a:t>
            </a:r>
            <a:r>
              <a:rPr lang="ru-RU" sz="2800" b="1" dirty="0">
                <a:solidFill>
                  <a:srgbClr val="FF0000"/>
                </a:solidFill>
              </a:rPr>
              <a:t>, спорт - </a:t>
            </a:r>
            <a:r>
              <a:rPr lang="ru-RU" sz="2800" b="1" dirty="0" err="1">
                <a:solidFill>
                  <a:srgbClr val="FF0000"/>
                </a:solidFill>
              </a:rPr>
              <a:t>це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життя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/>
          </a:p>
        </p:txBody>
      </p:sp>
      <p:pic>
        <p:nvPicPr>
          <p:cNvPr id="7" name="Picture 6" descr="Спорт 1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1153" y="0"/>
            <a:ext cx="244284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 err="1" smtClean="0"/>
              <a:t>Здорові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 — </a:t>
            </a:r>
            <a:r>
              <a:rPr lang="ru-RU" dirty="0" err="1" smtClean="0"/>
              <a:t>нація</a:t>
            </a:r>
            <a:r>
              <a:rPr lang="ru-RU" dirty="0" smtClean="0"/>
              <a:t> здорова, </a:t>
            </a:r>
          </a:p>
          <a:p>
            <a:r>
              <a:rPr lang="ru-RU" dirty="0" err="1" smtClean="0"/>
              <a:t>Багата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чудова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Тож</a:t>
            </a:r>
            <a:r>
              <a:rPr lang="ru-RU" dirty="0" smtClean="0"/>
              <a:t>, </a:t>
            </a:r>
            <a:r>
              <a:rPr lang="ru-RU" dirty="0" err="1" smtClean="0"/>
              <a:t>діти</a:t>
            </a:r>
            <a:r>
              <a:rPr lang="ru-RU" dirty="0" smtClean="0"/>
              <a:t>,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здоровими</a:t>
            </a:r>
            <a:r>
              <a:rPr lang="ru-RU" dirty="0" smtClean="0"/>
              <a:t> </a:t>
            </a:r>
            <a:r>
              <a:rPr lang="ru-RU" dirty="0" err="1" smtClean="0"/>
              <a:t>ростіть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майбутнє</a:t>
            </a:r>
            <a:r>
              <a:rPr lang="ru-RU" dirty="0" smtClean="0"/>
              <a:t> </a:t>
            </a:r>
            <a:r>
              <a:rPr lang="ru-RU" dirty="0" err="1" smtClean="0"/>
              <a:t>добрими</a:t>
            </a:r>
            <a:r>
              <a:rPr lang="ru-RU" dirty="0" smtClean="0"/>
              <a:t> </a:t>
            </a:r>
            <a:r>
              <a:rPr lang="ru-RU" dirty="0" err="1" smtClean="0"/>
              <a:t>ідіть</a:t>
            </a:r>
            <a:r>
              <a:rPr lang="ru-RU" dirty="0" smtClean="0"/>
              <a:t>!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6912"/>
            <a:ext cx="9144000" cy="42210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4211960" y="243972"/>
          <a:ext cx="4680520" cy="3508929"/>
        </p:xfrm>
        <a:graphic>
          <a:graphicData uri="http://schemas.openxmlformats.org/presentationml/2006/ole">
            <p:oleObj spid="_x0000_s11266" name="Фотография Photo Editor" r:id="rId3" imgW="7621064" imgH="5714286" progId="">
              <p:embed/>
            </p:oleObj>
          </a:graphicData>
        </a:graphic>
      </p:graphicFrame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5436095" y="3573016"/>
          <a:ext cx="3724133" cy="3284984"/>
        </p:xfrm>
        <a:graphic>
          <a:graphicData uri="http://schemas.openxmlformats.org/presentationml/2006/ole">
            <p:oleObj spid="_x0000_s11267" name="Bitmap Image" r:id="rId4" imgW="4761905" imgH="3591426" progId="PBrush">
              <p:embed/>
            </p:oleObj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107502" y="260648"/>
          <a:ext cx="4790845" cy="3528392"/>
        </p:xfrm>
        <a:graphic>
          <a:graphicData uri="http://schemas.openxmlformats.org/presentationml/2006/ole">
            <p:oleObj spid="_x0000_s11268" name="Bitmap Image" r:id="rId5" imgW="4229690" imgH="3115110" progId="PBrush">
              <p:embed/>
            </p:oleObj>
          </a:graphicData>
        </a:graphic>
      </p:graphicFrame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0" y="3429000"/>
          <a:ext cx="2605745" cy="3429000"/>
        </p:xfrm>
        <a:graphic>
          <a:graphicData uri="http://schemas.openxmlformats.org/presentationml/2006/ole">
            <p:oleObj spid="_x0000_s11269" name="Bitmap Image" r:id="rId6" imgW="4342857" imgH="5714286" progId="PBrush">
              <p:embed/>
            </p:oleObj>
          </a:graphicData>
        </a:graphic>
      </p:graphicFrame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2555777" y="3861049"/>
            <a:ext cx="28803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Спорт-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це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красиво!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936104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У минуле спорту </a:t>
            </a:r>
            <a:br>
              <a:rPr lang="uk-UA" b="1" i="1" u="sng" dirty="0" smtClean="0">
                <a:solidFill>
                  <a:srgbClr val="FF0000"/>
                </a:solidFill>
              </a:rPr>
            </a:br>
            <a:r>
              <a:rPr lang="uk-UA" b="1" i="1" u="sng" dirty="0" smtClean="0">
                <a:solidFill>
                  <a:srgbClr val="FF0000"/>
                </a:solidFill>
              </a:rPr>
              <a:t>сторінками історії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44824"/>
            <a:ext cx="8712968" cy="4281339"/>
          </a:xfrm>
        </p:spPr>
        <p:txBody>
          <a:bodyPr/>
          <a:lstStyle/>
          <a:p>
            <a:r>
              <a:rPr lang="uk-UA" sz="2000" dirty="0" smtClean="0"/>
              <a:t>Було </a:t>
            </a:r>
            <a:r>
              <a:rPr lang="ru-RU" sz="2000" dirty="0" smtClean="0"/>
              <a:t> </a:t>
            </a:r>
            <a:r>
              <a:rPr lang="ru-RU" sz="2000" dirty="0" err="1" smtClean="0"/>
              <a:t>дуже</a:t>
            </a:r>
            <a:r>
              <a:rPr lang="ru-RU" sz="2000" dirty="0" smtClean="0"/>
              <a:t> давно, коли люди думали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про те, як </a:t>
            </a:r>
            <a:r>
              <a:rPr lang="ru-RU" sz="2000" dirty="0" err="1" smtClean="0"/>
              <a:t>вижити</a:t>
            </a:r>
            <a:r>
              <a:rPr lang="ru-RU" sz="2000" dirty="0" smtClean="0"/>
              <a:t>, </a:t>
            </a:r>
            <a:r>
              <a:rPr lang="ru-RU" sz="2000" dirty="0" err="1" smtClean="0"/>
              <a:t>їм</a:t>
            </a:r>
            <a:r>
              <a:rPr lang="ru-RU" sz="2000" dirty="0" smtClean="0"/>
              <a:t> </a:t>
            </a:r>
            <a:r>
              <a:rPr lang="ru-RU" sz="2000" dirty="0" err="1" smtClean="0"/>
              <a:t>необхідно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вміти</a:t>
            </a:r>
            <a:r>
              <a:rPr lang="ru-RU" sz="2000" dirty="0" smtClean="0"/>
              <a:t> </a:t>
            </a:r>
            <a:r>
              <a:rPr lang="ru-RU" sz="2000" dirty="0" err="1" smtClean="0"/>
              <a:t>швидко</a:t>
            </a:r>
            <a:r>
              <a:rPr lang="ru-RU" sz="2000" dirty="0" smtClean="0"/>
              <a:t> </a:t>
            </a:r>
            <a:r>
              <a:rPr lang="ru-RU" sz="2000" dirty="0" err="1" smtClean="0"/>
              <a:t>бігати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плавати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метати</a:t>
            </a:r>
            <a:r>
              <a:rPr lang="ru-RU" sz="2000" dirty="0" smtClean="0"/>
              <a:t>, </a:t>
            </a:r>
            <a:r>
              <a:rPr lang="ru-RU" sz="2000" dirty="0" err="1" smtClean="0"/>
              <a:t>долали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перешкоди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уміння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наздогнати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влучити</a:t>
            </a:r>
            <a:r>
              <a:rPr lang="ru-RU" sz="2000" dirty="0" smtClean="0"/>
              <a:t> у </a:t>
            </a:r>
            <a:r>
              <a:rPr lang="ru-RU" sz="2000" dirty="0" err="1" smtClean="0"/>
              <a:t>здобич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здібності</a:t>
            </a:r>
            <a:r>
              <a:rPr lang="ru-RU" sz="2000" dirty="0" smtClean="0"/>
              <a:t> бути </a:t>
            </a:r>
            <a:r>
              <a:rPr lang="ru-RU" sz="2000" dirty="0" err="1" smtClean="0"/>
              <a:t>загартованою</a:t>
            </a:r>
            <a:r>
              <a:rPr lang="ru-RU" sz="2000" dirty="0" smtClean="0"/>
              <a:t> </a:t>
            </a:r>
            <a:r>
              <a:rPr lang="ru-RU" sz="2000" dirty="0" err="1" smtClean="0"/>
              <a:t>залежала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мисливська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вдача</a:t>
            </a:r>
            <a:r>
              <a:rPr lang="ru-RU" sz="2000" dirty="0" smtClean="0"/>
              <a:t>, а значить,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. </a:t>
            </a:r>
          </a:p>
          <a:p>
            <a:r>
              <a:rPr lang="ru-RU" sz="2000" dirty="0" err="1" smtClean="0"/>
              <a:t>Отже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стародавнім</a:t>
            </a:r>
            <a:r>
              <a:rPr lang="ru-RU" sz="2000" dirty="0" smtClean="0"/>
              <a:t> людям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знайомі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елементи</a:t>
            </a:r>
            <a:r>
              <a:rPr lang="ru-RU" sz="2000" dirty="0" smtClean="0"/>
              <a:t> спорту – </a:t>
            </a:r>
            <a:r>
              <a:rPr lang="ru-RU" sz="2000" dirty="0" err="1" smtClean="0"/>
              <a:t>біг</a:t>
            </a:r>
            <a:r>
              <a:rPr lang="ru-RU" sz="2000" dirty="0" smtClean="0"/>
              <a:t>, </a:t>
            </a:r>
            <a:r>
              <a:rPr lang="ru-RU" sz="2000" dirty="0" err="1" smtClean="0"/>
              <a:t>стрибки</a:t>
            </a:r>
            <a:r>
              <a:rPr lang="ru-RU" sz="2000" dirty="0" smtClean="0"/>
              <a:t>, </a:t>
            </a:r>
            <a:r>
              <a:rPr lang="ru-RU" sz="2000" dirty="0" err="1" smtClean="0"/>
              <a:t>метання</a:t>
            </a:r>
            <a:r>
              <a:rPr lang="ru-RU" sz="2000" dirty="0" smtClean="0"/>
              <a:t>. Але про спорт </a:t>
            </a:r>
            <a:r>
              <a:rPr lang="ru-RU" sz="2000" dirty="0" err="1" smtClean="0"/>
              <a:t>ще</a:t>
            </a:r>
            <a:r>
              <a:rPr lang="ru-RU" sz="2000" dirty="0" smtClean="0"/>
              <a:t> не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мови</a:t>
            </a:r>
            <a:r>
              <a:rPr lang="ru-RU" sz="2000" dirty="0" smtClean="0"/>
              <a:t>. </a:t>
            </a:r>
          </a:p>
          <a:p>
            <a:r>
              <a:rPr lang="ru-RU" sz="2000" dirty="0" err="1" smtClean="0"/>
              <a:t>Народився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пізніше</a:t>
            </a:r>
            <a:r>
              <a:rPr lang="ru-RU" sz="2000" dirty="0" smtClean="0"/>
              <a:t>. А </a:t>
            </a:r>
            <a:r>
              <a:rPr lang="ru-RU" sz="2000" dirty="0" err="1" smtClean="0"/>
              <a:t>батьківщиною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вважають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Стародавню</a:t>
            </a:r>
            <a:r>
              <a:rPr lang="ru-RU" sz="2000" dirty="0" smtClean="0"/>
              <a:t> </a:t>
            </a:r>
            <a:r>
              <a:rPr lang="ru-RU" sz="2000" dirty="0" err="1" smtClean="0"/>
              <a:t>Грецію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9512" y="332656"/>
            <a:ext cx="8712968" cy="470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Легенд про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виникнення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Олімпійських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ігор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багато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існує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одна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найбільш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правдива, яку взято за основу.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Тяжкі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війни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розорювали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грецьку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державу. Народ не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мав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спокою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Загарбники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безжалісно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вирубували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сади та виноградники,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спустошували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поля,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руйнували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будинки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храми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Люди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боялися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виходити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вулицю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бо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могли не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тільки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пограбувати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найжахливіше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вбити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виконується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танок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воїнів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Люди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хотіли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покласти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кінець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війнам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не знали, як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зробити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Вихід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знайшов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цар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Іфрит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Олімпійські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ігри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олимпийский огонь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3384376" cy="3859375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1268760"/>
            <a:ext cx="4762872" cy="485740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Устав от разрушительной войны,  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Мудрец </a:t>
            </a:r>
            <a:r>
              <a:rPr lang="ru-RU" sz="1800" b="1" dirty="0" err="1" smtClean="0">
                <a:latin typeface="Arial Black" pitchFamily="34" charset="0"/>
              </a:rPr>
              <a:t>Ифрит</a:t>
            </a:r>
            <a:r>
              <a:rPr lang="ru-RU" sz="1800" b="1" dirty="0" smtClean="0">
                <a:latin typeface="Arial Black" pitchFamily="34" charset="0"/>
              </a:rPr>
              <a:t>, Элиды царь,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Владыка греческого края,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Заставил воинов всех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Вложить оружия в ножны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И состязаться не в пролитье крови,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А в ловкости и силе,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Чтобы свое величье утверждать.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И засиял огонь Олимпа,</a:t>
            </a: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Явивший миру чемпионов.</a:t>
            </a:r>
          </a:p>
          <a:p>
            <a:pPr>
              <a:buNone/>
            </a:pPr>
            <a:endParaRPr lang="ru-RU" sz="18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24744"/>
            <a:ext cx="3096344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124744"/>
            <a:ext cx="4896544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Олімпійські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ігри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24745"/>
            <a:ext cx="3312368" cy="3888432"/>
          </a:xfrm>
        </p:spPr>
        <p:txBody>
          <a:bodyPr/>
          <a:lstStyle/>
          <a:p>
            <a:r>
              <a:rPr lang="ru-RU" i="1" dirty="0" smtClean="0"/>
              <a:t>Першим видом </a:t>
            </a:r>
            <a:r>
              <a:rPr lang="ru-RU" i="1" dirty="0" err="1" smtClean="0"/>
              <a:t>змагань</a:t>
            </a:r>
            <a:r>
              <a:rPr lang="ru-RU" i="1" dirty="0" smtClean="0"/>
              <a:t> </a:t>
            </a:r>
            <a:r>
              <a:rPr lang="ru-RU" i="1" dirty="0" err="1" smtClean="0"/>
              <a:t>був</a:t>
            </a:r>
            <a:r>
              <a:rPr lang="ru-RU" i="1" dirty="0" smtClean="0"/>
              <a:t> </a:t>
            </a:r>
            <a:r>
              <a:rPr lang="ru-RU" i="1" dirty="0" err="1" smtClean="0"/>
              <a:t>біг</a:t>
            </a:r>
            <a:r>
              <a:rPr lang="ru-RU" i="1" dirty="0" smtClean="0"/>
              <a:t>.</a:t>
            </a:r>
            <a:endParaRPr lang="ru-RU" dirty="0" smtClean="0"/>
          </a:p>
          <a:p>
            <a:r>
              <a:rPr lang="ru-RU" i="1" dirty="0" smtClean="0"/>
              <a:t>Другим - </a:t>
            </a:r>
            <a:r>
              <a:rPr lang="ru-RU" i="1" dirty="0" err="1" smtClean="0"/>
              <a:t>метання</a:t>
            </a:r>
            <a:r>
              <a:rPr lang="ru-RU" i="1" dirty="0" smtClean="0"/>
              <a:t> </a:t>
            </a:r>
            <a:r>
              <a:rPr lang="ru-RU" i="1" dirty="0" err="1" smtClean="0"/>
              <a:t>списа</a:t>
            </a:r>
            <a:r>
              <a:rPr lang="ru-RU" i="1" dirty="0" smtClean="0"/>
              <a:t>.</a:t>
            </a:r>
            <a:endParaRPr lang="ru-RU" dirty="0" smtClean="0"/>
          </a:p>
          <a:p>
            <a:r>
              <a:rPr lang="ru-RU" i="1" dirty="0" err="1" smtClean="0"/>
              <a:t>Третім</a:t>
            </a:r>
            <a:r>
              <a:rPr lang="ru-RU" i="1" dirty="0" smtClean="0"/>
              <a:t> - </a:t>
            </a:r>
            <a:r>
              <a:rPr lang="ru-RU" i="1" dirty="0" err="1" smtClean="0"/>
              <a:t>боротьба</a:t>
            </a:r>
            <a:r>
              <a:rPr lang="ru-RU" i="1" dirty="0" smtClean="0"/>
              <a:t>.</a:t>
            </a:r>
            <a:endParaRPr lang="ru-RU" dirty="0" smtClean="0"/>
          </a:p>
          <a:p>
            <a:r>
              <a:rPr lang="ru-RU" i="1" dirty="0" err="1" smtClean="0"/>
              <a:t>Останнім</a:t>
            </a:r>
            <a:r>
              <a:rPr lang="ru-RU" i="1" dirty="0" smtClean="0"/>
              <a:t> - </a:t>
            </a:r>
            <a:r>
              <a:rPr lang="ru-RU" i="1" dirty="0" err="1" smtClean="0"/>
              <a:t>кулачні</a:t>
            </a:r>
            <a:r>
              <a:rPr lang="ru-RU" i="1" dirty="0" smtClean="0"/>
              <a:t> </a:t>
            </a:r>
            <a:r>
              <a:rPr lang="ru-RU" i="1" dirty="0" err="1" smtClean="0"/>
              <a:t>бої</a:t>
            </a:r>
            <a:r>
              <a:rPr lang="ru-RU" i="1" dirty="0" smtClean="0"/>
              <a:t>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3888" y="1052737"/>
            <a:ext cx="5328592" cy="4032447"/>
          </a:xfrm>
        </p:spPr>
        <p:txBody>
          <a:bodyPr/>
          <a:lstStyle/>
          <a:p>
            <a:r>
              <a:rPr lang="uk-UA" dirty="0" smtClean="0"/>
              <a:t>Легкоатлетичні змагання Олімпійських ігор доповнював конкурс майстрів мистецтв. </a:t>
            </a:r>
          </a:p>
          <a:p>
            <a:r>
              <a:rPr lang="uk-UA" dirty="0" smtClean="0"/>
              <a:t>У Греції вважають, що гармонія тіла і духовного світу нероздільні (виконується танок Афродіти).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Greekolympic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3456384" cy="35733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292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Нагороди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91880" y="1556792"/>
            <a:ext cx="5652120" cy="4752529"/>
          </a:xfrm>
        </p:spPr>
        <p:txBody>
          <a:bodyPr/>
          <a:lstStyle/>
          <a:p>
            <a:r>
              <a:rPr lang="uk-UA" dirty="0" smtClean="0"/>
              <a:t>Після закінчення Олімпійських ігор, які тривали декілька днів, переможців усіх видів змагань нагороджували оливковими листками.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126766769_123_1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4432" y="0"/>
            <a:ext cx="2969568" cy="1484784"/>
          </a:xfrm>
          <a:prstGeom prst="rect">
            <a:avLst/>
          </a:prstGeom>
        </p:spPr>
      </p:pic>
      <p:pic>
        <p:nvPicPr>
          <p:cNvPr id="7" name="Рисунок 6" descr="0015-015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9"/>
            <a:ext cx="9144000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Континенти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на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глобус</a:t>
            </a:r>
            <a:r>
              <a:rPr lang="ru-RU" b="1" dirty="0" err="1" smtClean="0">
                <a:latin typeface="Arial Black" pitchFamily="34" charset="0"/>
              </a:rPr>
              <a:t>і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6" name="Содержимое 5" descr="матери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196752"/>
            <a:ext cx="5688632" cy="3792421"/>
          </a:xfr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664" y="273380"/>
            <a:ext cx="8739816" cy="6584620"/>
          </a:xfrm>
        </p:spPr>
      </p:pic>
      <p:pic>
        <p:nvPicPr>
          <p:cNvPr id="5" name="Содержимое 3" descr="фла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88224" y="2996952"/>
            <a:ext cx="215623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4" descr="эмблем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29762" y="260649"/>
            <a:ext cx="136271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692696"/>
            <a:ext cx="8686800" cy="6057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Талісмани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олімпіади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Содержимое 5" descr="соч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896544" cy="3672408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220072" y="980728"/>
            <a:ext cx="3771528" cy="5343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400" dirty="0" err="1" smtClean="0"/>
              <a:t>Талісман</a:t>
            </a:r>
            <a:r>
              <a:rPr lang="ru-RU" sz="2400" dirty="0" smtClean="0"/>
              <a:t> – </a:t>
            </a:r>
            <a:r>
              <a:rPr lang="ru-RU" sz="2400" dirty="0" err="1" smtClean="0"/>
              <a:t>частина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олімпійської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символіки</a:t>
            </a:r>
            <a:r>
              <a:rPr lang="ru-RU" sz="2400" dirty="0" smtClean="0"/>
              <a:t>, </a:t>
            </a:r>
            <a:r>
              <a:rPr lang="ru-RU" sz="2400" dirty="0" err="1" smtClean="0"/>
              <a:t>обов'язковий</a:t>
            </a:r>
            <a:r>
              <a:rPr lang="ru-RU" sz="2400" dirty="0" smtClean="0"/>
              <a:t> атрибут. </a:t>
            </a:r>
          </a:p>
          <a:p>
            <a:pPr>
              <a:buNone/>
            </a:pPr>
            <a:r>
              <a:rPr lang="ru-RU" sz="2400" dirty="0" err="1" smtClean="0"/>
              <a:t>Він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відображає</a:t>
            </a:r>
            <a:r>
              <a:rPr lang="ru-RU" sz="2400" dirty="0" smtClean="0"/>
              <a:t> дух того </a:t>
            </a:r>
            <a:r>
              <a:rPr lang="ru-RU" sz="2400" dirty="0" err="1" smtClean="0"/>
              <a:t>міста</a:t>
            </a:r>
            <a:r>
              <a:rPr lang="ru-RU" sz="2400" dirty="0" smtClean="0"/>
              <a:t>, де </a:t>
            </a:r>
            <a:r>
              <a:rPr lang="ru-RU" sz="2400" dirty="0" err="1" smtClean="0"/>
              <a:t>будуть</a:t>
            </a:r>
            <a:r>
              <a:rPr lang="ru-RU" sz="2400" dirty="0" smtClean="0"/>
              <a:t> </a:t>
            </a:r>
            <a:r>
              <a:rPr lang="ru-RU" sz="2400" dirty="0" err="1" smtClean="0"/>
              <a:t>ігри</a:t>
            </a:r>
            <a:r>
              <a:rPr lang="ru-RU" sz="2400" dirty="0" smtClean="0"/>
              <a:t>. </a:t>
            </a:r>
          </a:p>
          <a:p>
            <a:pPr>
              <a:buNone/>
            </a:pPr>
            <a:r>
              <a:rPr lang="ru-RU" sz="2400" dirty="0" err="1" smtClean="0"/>
              <a:t>Талісман</a:t>
            </a:r>
            <a:r>
              <a:rPr lang="ru-RU" sz="2400" dirty="0" smtClean="0"/>
              <a:t> повинен бути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ім'ям</a:t>
            </a:r>
            <a:r>
              <a:rPr lang="ru-RU" sz="2400" dirty="0" smtClean="0"/>
              <a:t>, яке легко </a:t>
            </a:r>
            <a:r>
              <a:rPr lang="ru-RU" sz="2400" dirty="0" err="1" smtClean="0"/>
              <a:t>запам</a:t>
            </a:r>
            <a:r>
              <a:rPr lang="en-US" sz="2400" dirty="0" smtClean="0"/>
              <a:t>`</a:t>
            </a:r>
            <a:r>
              <a:rPr lang="ru-RU" sz="2400" dirty="0" err="1" smtClean="0"/>
              <a:t>ятовується</a:t>
            </a:r>
            <a:r>
              <a:rPr lang="ru-RU" sz="2400" dirty="0" smtClean="0"/>
              <a:t>,  </a:t>
            </a:r>
            <a:r>
              <a:rPr lang="ru-RU" sz="2400" dirty="0" err="1" smtClean="0"/>
              <a:t>яскравою</a:t>
            </a:r>
            <a:r>
              <a:rPr lang="ru-RU" sz="2400" dirty="0" smtClean="0"/>
              <a:t> </a:t>
            </a:r>
            <a:r>
              <a:rPr lang="ru-RU" sz="2400" dirty="0" err="1" smtClean="0"/>
              <a:t>особистістю</a:t>
            </a:r>
            <a:r>
              <a:rPr lang="ru-RU" sz="2400" dirty="0" smtClean="0"/>
              <a:t>.</a:t>
            </a:r>
            <a:endParaRPr lang="ru-RU" sz="24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2000" b="1" dirty="0" smtClean="0">
                <a:latin typeface="Arial Black" pitchFamily="34" charset="0"/>
              </a:rPr>
              <a:t> </a:t>
            </a:r>
            <a:endParaRPr lang="ru-RU" sz="2000" b="1" dirty="0"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Олімпійський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вогонь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Содержимое 7" descr="зажигают огонь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052736"/>
            <a:ext cx="5688631" cy="4032448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796136" y="980728"/>
            <a:ext cx="3195464" cy="5343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 </a:t>
            </a:r>
            <a:r>
              <a:rPr lang="ru-RU" sz="2400" dirty="0" err="1" smtClean="0"/>
              <a:t>Вогонь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запалюється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Олімпії</a:t>
            </a:r>
            <a:r>
              <a:rPr lang="ru-RU" sz="2400" dirty="0" smtClean="0"/>
              <a:t> (</a:t>
            </a:r>
            <a:r>
              <a:rPr lang="ru-RU" sz="2400" dirty="0" err="1" smtClean="0"/>
              <a:t>Греція</a:t>
            </a:r>
            <a:r>
              <a:rPr lang="ru-RU" sz="2400" dirty="0" smtClean="0"/>
              <a:t>) за </a:t>
            </a:r>
            <a:r>
              <a:rPr lang="ru-RU" sz="2400" dirty="0" err="1" smtClean="0"/>
              <a:t>кілька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місяців</a:t>
            </a:r>
            <a:r>
              <a:rPr lang="ru-RU" sz="2400" dirty="0" smtClean="0"/>
              <a:t> до </a:t>
            </a:r>
            <a:r>
              <a:rPr lang="ru-RU" sz="2400" dirty="0" err="1" smtClean="0"/>
              <a:t>відкриття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Олімпіади</a:t>
            </a:r>
            <a:r>
              <a:rPr lang="ru-RU" sz="2400" dirty="0" smtClean="0"/>
              <a:t>. </a:t>
            </a:r>
          </a:p>
          <a:p>
            <a:pPr>
              <a:buNone/>
            </a:pPr>
            <a:r>
              <a:rPr lang="ru-RU" sz="2400" dirty="0" err="1" smtClean="0"/>
              <a:t>Запалюють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допомогою</a:t>
            </a:r>
            <a:r>
              <a:rPr lang="ru-RU" sz="2400" dirty="0" smtClean="0"/>
              <a:t> </a:t>
            </a:r>
            <a:r>
              <a:rPr lang="ru-RU" sz="2400" dirty="0" err="1" smtClean="0"/>
              <a:t>параболічного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дзеркала</a:t>
            </a:r>
            <a:r>
              <a:rPr lang="ru-RU" sz="2400" dirty="0" smtClean="0"/>
              <a:t>, </a:t>
            </a:r>
            <a:r>
              <a:rPr lang="ru-RU" sz="2400" dirty="0" err="1" smtClean="0"/>
              <a:t>фокусуючого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промені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сонця</a:t>
            </a:r>
            <a:r>
              <a:rPr lang="ru-RU" sz="2400" dirty="0" smtClean="0"/>
              <a:t>.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2656"/>
            <a:ext cx="1872208" cy="252028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8507288" cy="4176463"/>
          </a:xfrm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rgbClr val="7030A0"/>
                </a:solidFill>
              </a:rPr>
              <a:t>Не </a:t>
            </a:r>
            <a:r>
              <a:rPr lang="ru-RU" sz="2800" i="1" dirty="0" err="1" smtClean="0">
                <a:solidFill>
                  <a:srgbClr val="7030A0"/>
                </a:solidFill>
              </a:rPr>
              <a:t>можемо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прожити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й</a:t>
            </a:r>
            <a:r>
              <a:rPr lang="ru-RU" sz="2800" i="1" dirty="0" smtClean="0">
                <a:solidFill>
                  <a:srgbClr val="7030A0"/>
                </a:solidFill>
              </a:rPr>
              <a:t> дня без спорту!</a:t>
            </a:r>
            <a:endParaRPr lang="ru-RU" sz="2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7030A0"/>
                </a:solidFill>
              </a:rPr>
              <a:t>Нам </a:t>
            </a:r>
            <a:r>
              <a:rPr lang="ru-RU" sz="2800" i="1" dirty="0" err="1" smtClean="0">
                <a:solidFill>
                  <a:srgbClr val="7030A0"/>
                </a:solidFill>
              </a:rPr>
              <a:t>сонце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світить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з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висоти</a:t>
            </a:r>
            <a:r>
              <a:rPr lang="ru-RU" sz="2800" i="1" dirty="0" smtClean="0">
                <a:solidFill>
                  <a:srgbClr val="7030A0"/>
                </a:solidFill>
              </a:rPr>
              <a:t>!</a:t>
            </a:r>
            <a:endParaRPr lang="ru-RU" sz="2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7030A0"/>
                </a:solidFill>
              </a:rPr>
              <a:t>Досягнем ми </a:t>
            </a:r>
            <a:r>
              <a:rPr lang="ru-RU" sz="2800" i="1" dirty="0" err="1" smtClean="0">
                <a:solidFill>
                  <a:srgbClr val="7030A0"/>
                </a:solidFill>
              </a:rPr>
              <a:t>всесвітнього</a:t>
            </a:r>
            <a:r>
              <a:rPr lang="ru-RU" sz="2800" i="1" dirty="0" smtClean="0">
                <a:solidFill>
                  <a:srgbClr val="7030A0"/>
                </a:solidFill>
              </a:rPr>
              <a:t> рекорду!</a:t>
            </a:r>
            <a:endParaRPr lang="ru-RU" sz="28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2800" i="1" dirty="0" smtClean="0">
                <a:solidFill>
                  <a:srgbClr val="7030A0"/>
                </a:solidFill>
              </a:rPr>
              <a:t>І </a:t>
            </a:r>
            <a:r>
              <a:rPr lang="ru-RU" sz="2800" i="1" dirty="0" err="1" smtClean="0">
                <a:solidFill>
                  <a:srgbClr val="7030A0"/>
                </a:solidFill>
              </a:rPr>
              <a:t>збудуться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всі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мрії</a:t>
            </a:r>
            <a:r>
              <a:rPr lang="ru-RU" sz="2800" i="1" dirty="0" smtClean="0">
                <a:solidFill>
                  <a:srgbClr val="7030A0"/>
                </a:solidFill>
              </a:rPr>
              <a:t>. </a:t>
            </a:r>
            <a:r>
              <a:rPr lang="ru-RU" sz="2800" i="1" dirty="0" err="1" smtClean="0">
                <a:solidFill>
                  <a:srgbClr val="7030A0"/>
                </a:solidFill>
              </a:rPr>
              <a:t>Віриш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 err="1" smtClean="0">
                <a:solidFill>
                  <a:srgbClr val="7030A0"/>
                </a:solidFill>
              </a:rPr>
              <a:t>ти</a:t>
            </a:r>
            <a:r>
              <a:rPr lang="ru-RU" sz="2800" i="1" dirty="0" smtClean="0">
                <a:solidFill>
                  <a:srgbClr val="7030A0"/>
                </a:solidFill>
              </a:rPr>
              <a:t>?</a:t>
            </a:r>
          </a:p>
          <a:p>
            <a:pPr>
              <a:buNone/>
            </a:pPr>
            <a:endParaRPr lang="ru-RU" sz="2800" dirty="0" smtClean="0">
              <a:solidFill>
                <a:srgbClr val="7030A0"/>
              </a:solidFill>
            </a:endParaRPr>
          </a:p>
          <a:p>
            <a:pPr lvl="1" algn="r">
              <a:buNone/>
            </a:pPr>
            <a:r>
              <a:rPr lang="ru-RU" i="1" dirty="0" err="1" smtClean="0">
                <a:solidFill>
                  <a:srgbClr val="C00000"/>
                </a:solidFill>
              </a:rPr>
              <a:t>Лиш</a:t>
            </a:r>
            <a:r>
              <a:rPr lang="ru-RU" i="1" dirty="0" smtClean="0">
                <a:solidFill>
                  <a:srgbClr val="C00000"/>
                </a:solidFill>
              </a:rPr>
              <a:t> один рецепт на </a:t>
            </a:r>
            <a:r>
              <a:rPr lang="ru-RU" i="1" dirty="0" err="1" smtClean="0">
                <a:solidFill>
                  <a:srgbClr val="C00000"/>
                </a:solidFill>
              </a:rPr>
              <a:t>світі</a:t>
            </a:r>
            <a:endParaRPr lang="ru-RU" i="1" dirty="0" smtClean="0">
              <a:solidFill>
                <a:srgbClr val="C00000"/>
              </a:solidFill>
            </a:endParaRPr>
          </a:p>
          <a:p>
            <a:pPr lvl="1" algn="r">
              <a:buNone/>
            </a:pPr>
            <a:r>
              <a:rPr lang="ru-RU" i="1" dirty="0" err="1" smtClean="0">
                <a:solidFill>
                  <a:srgbClr val="C00000"/>
                </a:solidFill>
              </a:rPr>
              <a:t>Всім-усім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підходить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дітям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</a:p>
          <a:p>
            <a:pPr lvl="1" algn="r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Коли спорт </a:t>
            </a:r>
            <a:r>
              <a:rPr lang="ru-RU" i="1" dirty="0" err="1" smtClean="0">
                <a:solidFill>
                  <a:srgbClr val="C00000"/>
                </a:solidFill>
              </a:rPr>
              <a:t>полюбиш</a:t>
            </a:r>
            <a:r>
              <a:rPr lang="ru-RU" i="1" dirty="0" smtClean="0">
                <a:solidFill>
                  <a:srgbClr val="C00000"/>
                </a:solidFill>
              </a:rPr>
              <a:t> -</a:t>
            </a:r>
          </a:p>
          <a:p>
            <a:pPr lvl="1" algn="r">
              <a:buNone/>
            </a:pPr>
            <a:r>
              <a:rPr lang="ru-RU" i="1" dirty="0" err="1" smtClean="0">
                <a:solidFill>
                  <a:srgbClr val="C00000"/>
                </a:solidFill>
              </a:rPr>
              <a:t>Сильним</a:t>
            </a:r>
            <a:r>
              <a:rPr lang="ru-RU" i="1" dirty="0" smtClean="0">
                <a:solidFill>
                  <a:srgbClr val="C00000"/>
                </a:solidFill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</a:rPr>
              <a:t>спритним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будеш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456384" cy="24488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8712968" cy="4752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Факел </a:t>
            </a:r>
            <a:r>
              <a:rPr lang="ru-RU" sz="3200" b="1" dirty="0" err="1" smtClean="0"/>
              <a:t>Олімпійського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вогню</a:t>
            </a:r>
            <a:r>
              <a:rPr lang="ru-RU" sz="3200" b="1" dirty="0" smtClean="0"/>
              <a:t> </a:t>
            </a:r>
          </a:p>
          <a:p>
            <a:pPr algn="ctr"/>
            <a:r>
              <a:rPr lang="ru-RU" sz="3200" b="1" dirty="0" err="1" smtClean="0"/>
              <a:t>несуть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бігуни</a:t>
            </a:r>
            <a:r>
              <a:rPr lang="ru-RU" sz="3200" b="1" dirty="0" smtClean="0"/>
              <a:t>, </a:t>
            </a:r>
          </a:p>
          <a:p>
            <a:pPr algn="ctr"/>
            <a:r>
              <a:rPr lang="ru-RU" sz="3200" b="1" dirty="0" err="1" smtClean="0"/>
              <a:t>передаючи</a:t>
            </a:r>
            <a:r>
              <a:rPr lang="ru-RU" sz="3200" b="1" dirty="0" smtClean="0"/>
              <a:t> один одному по </a:t>
            </a:r>
            <a:r>
              <a:rPr lang="ru-RU" sz="3200" b="1" dirty="0" err="1" smtClean="0"/>
              <a:t>естафеті</a:t>
            </a:r>
            <a:r>
              <a:rPr lang="ru-RU" sz="3200" b="1" dirty="0" smtClean="0"/>
              <a:t>. </a:t>
            </a:r>
            <a:endParaRPr lang="ru-RU" sz="3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Impact" pitchFamily="34" charset="0"/>
              <a:cs typeface="Aharoni" pitchFamily="2" charset="-79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12" y="3356992"/>
            <a:ext cx="5112568" cy="2967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err="1" smtClean="0"/>
              <a:t>Запалюють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відкриття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він</a:t>
            </a:r>
            <a:r>
              <a:rPr lang="ru-RU" sz="2400" dirty="0" smtClean="0"/>
              <a:t> буде </a:t>
            </a:r>
            <a:r>
              <a:rPr lang="ru-RU" sz="2400" dirty="0" err="1" smtClean="0"/>
              <a:t>горіти</a:t>
            </a:r>
            <a:r>
              <a:rPr lang="ru-RU" sz="2400" dirty="0" smtClean="0"/>
              <a:t> </a:t>
            </a:r>
            <a:r>
              <a:rPr lang="ru-RU" sz="2400" dirty="0" err="1" smtClean="0"/>
              <a:t>безперервно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до </a:t>
            </a:r>
            <a:r>
              <a:rPr lang="ru-RU" sz="2400" dirty="0" err="1" smtClean="0"/>
              <a:t>закінчення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ігор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Рисунок 5" descr="бегу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6524" y="260648"/>
            <a:ext cx="4319270" cy="2808312"/>
          </a:xfrm>
          <a:prstGeom prst="rect">
            <a:avLst/>
          </a:prstGeom>
        </p:spPr>
      </p:pic>
      <p:pic>
        <p:nvPicPr>
          <p:cNvPr id="7" name="Рисунок 6" descr="img129"/>
          <p:cNvPicPr/>
          <p:nvPr/>
        </p:nvPicPr>
        <p:blipFill>
          <a:blip r:embed="rId3" cstate="print"/>
          <a:srcRect t="24925"/>
          <a:stretch>
            <a:fillRect/>
          </a:stretch>
        </p:blipFill>
        <p:spPr bwMode="auto">
          <a:xfrm>
            <a:off x="5148064" y="3257600"/>
            <a:ext cx="38164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передали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1" y="260648"/>
            <a:ext cx="4654197" cy="2808312"/>
          </a:xfr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3f0289c7aa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7"/>
            <a:ext cx="2956153" cy="417646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03848" y="404664"/>
            <a:ext cx="5688632" cy="5721499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Священний</a:t>
            </a:r>
            <a:r>
              <a:rPr lang="ru-RU" dirty="0" smtClean="0"/>
              <a:t> </a:t>
            </a:r>
            <a:r>
              <a:rPr lang="ru-RU" dirty="0" err="1" smtClean="0"/>
              <a:t>вогонь</a:t>
            </a:r>
            <a:r>
              <a:rPr lang="ru-RU" dirty="0" smtClean="0"/>
              <a:t> </a:t>
            </a:r>
            <a:r>
              <a:rPr lang="ru-RU" dirty="0" err="1" smtClean="0"/>
              <a:t>олімпійський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Гори на </a:t>
            </a:r>
            <a:r>
              <a:rPr lang="ru-RU" dirty="0" err="1" smtClean="0"/>
              <a:t>планеті</a:t>
            </a:r>
            <a:r>
              <a:rPr lang="ru-RU" dirty="0" smtClean="0"/>
              <a:t> </a:t>
            </a:r>
            <a:r>
              <a:rPr lang="ru-RU" dirty="0" err="1" smtClean="0"/>
              <a:t>віки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не треба </a:t>
            </a:r>
            <a:r>
              <a:rPr lang="ru-RU" dirty="0" err="1" smtClean="0"/>
              <a:t>вогню</a:t>
            </a:r>
            <a:r>
              <a:rPr lang="ru-RU" dirty="0" smtClean="0"/>
              <a:t> </a:t>
            </a:r>
            <a:r>
              <a:rPr lang="ru-RU" dirty="0" err="1" smtClean="0"/>
              <a:t>Хіросіми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err="1" smtClean="0"/>
              <a:t>Чорнобилю</a:t>
            </a:r>
            <a:r>
              <a:rPr lang="ru-RU" dirty="0" smtClean="0"/>
              <a:t> </a:t>
            </a:r>
            <a:r>
              <a:rPr lang="ru-RU" dirty="0" err="1" smtClean="0"/>
              <a:t>скажемо</a:t>
            </a:r>
            <a:r>
              <a:rPr lang="ru-RU" dirty="0" smtClean="0"/>
              <a:t>: </a:t>
            </a:r>
            <a:r>
              <a:rPr lang="ru-RU" dirty="0" err="1" smtClean="0"/>
              <a:t>ні</a:t>
            </a:r>
            <a:r>
              <a:rPr lang="ru-RU" dirty="0" smtClean="0"/>
              <a:t>!</a:t>
            </a:r>
          </a:p>
          <a:p>
            <a:pPr>
              <a:buNone/>
            </a:pPr>
            <a:r>
              <a:rPr lang="ru-RU" dirty="0" smtClean="0"/>
              <a:t>А факел,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запалений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Хай </a:t>
            </a:r>
            <a:r>
              <a:rPr lang="ru-RU" dirty="0" err="1" smtClean="0"/>
              <a:t>полум’ям</a:t>
            </a:r>
            <a:r>
              <a:rPr lang="ru-RU" dirty="0" smtClean="0"/>
              <a:t> </a:t>
            </a:r>
            <a:r>
              <a:rPr lang="ru-RU" dirty="0" err="1" smtClean="0"/>
              <a:t>дружби</a:t>
            </a:r>
            <a:r>
              <a:rPr lang="ru-RU" dirty="0" smtClean="0"/>
              <a:t> </a:t>
            </a:r>
            <a:r>
              <a:rPr lang="ru-RU" dirty="0" err="1" smtClean="0"/>
              <a:t>горить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Хай спорт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прославленій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 </a:t>
            </a:r>
            <a:r>
              <a:rPr lang="ru-RU" dirty="0" err="1" smtClean="0"/>
              <a:t>серцях</a:t>
            </a:r>
            <a:r>
              <a:rPr lang="ru-RU" dirty="0" smtClean="0"/>
              <a:t> наших </a:t>
            </a:r>
            <a:r>
              <a:rPr lang="ru-RU" dirty="0" err="1" smtClean="0"/>
              <a:t>юних</a:t>
            </a:r>
            <a:r>
              <a:rPr lang="ru-RU" dirty="0" smtClean="0"/>
              <a:t> </a:t>
            </a:r>
            <a:r>
              <a:rPr lang="ru-RU" dirty="0" err="1" smtClean="0"/>
              <a:t>дзвенить</a:t>
            </a:r>
            <a:r>
              <a:rPr lang="ru-RU" dirty="0" smtClean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Девіз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олімпіади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Содержимое 5" descr="деви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124744"/>
            <a:ext cx="5688632" cy="3829970"/>
          </a:xfr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12968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266088_1621381608188338_4949651720866707351_n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8104" y="2060848"/>
            <a:ext cx="3168352" cy="285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692696"/>
            <a:ext cx="3960440" cy="1584176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Клятва спортсмена: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5112568" cy="3816425"/>
          </a:xfrm>
        </p:spPr>
        <p:txBody>
          <a:bodyPr/>
          <a:lstStyle/>
          <a:p>
            <a:r>
              <a:rPr lang="ru-RU" sz="2800" dirty="0" err="1" smtClean="0"/>
              <a:t>Чесно</a:t>
            </a:r>
            <a:r>
              <a:rPr lang="ru-RU" sz="2800" dirty="0" smtClean="0"/>
              <a:t> </a:t>
            </a:r>
            <a:r>
              <a:rPr lang="ru-RU" sz="2800" dirty="0" err="1" smtClean="0"/>
              <a:t>дотримуватись</a:t>
            </a:r>
            <a:r>
              <a:rPr lang="ru-RU" sz="2800" dirty="0" smtClean="0"/>
              <a:t> </a:t>
            </a:r>
            <a:r>
              <a:rPr lang="ru-RU" sz="2800" dirty="0" err="1" smtClean="0"/>
              <a:t>спортивних</a:t>
            </a:r>
            <a:r>
              <a:rPr lang="ru-RU" sz="2800" dirty="0" smtClean="0"/>
              <a:t> правил.</a:t>
            </a:r>
          </a:p>
          <a:p>
            <a:r>
              <a:rPr lang="ru-RU" sz="2800" dirty="0" smtClean="0"/>
              <a:t>Бути </a:t>
            </a:r>
            <a:r>
              <a:rPr lang="ru-RU" sz="2800" dirty="0" err="1" smtClean="0"/>
              <a:t>справедливим</a:t>
            </a:r>
            <a:r>
              <a:rPr lang="ru-RU" sz="2800" dirty="0" smtClean="0"/>
              <a:t>, </a:t>
            </a:r>
            <a:r>
              <a:rPr lang="ru-RU" sz="2800" dirty="0" err="1" smtClean="0"/>
              <a:t>вимогливим</a:t>
            </a:r>
            <a:r>
              <a:rPr lang="ru-RU" sz="2800" dirty="0" smtClean="0"/>
              <a:t> до себе </a:t>
            </a:r>
            <a:r>
              <a:rPr lang="ru-RU" sz="2800" dirty="0" err="1" smtClean="0"/>
              <a:t>й</a:t>
            </a:r>
            <a:r>
              <a:rPr lang="ru-RU" sz="2800" dirty="0" smtClean="0"/>
              <a:t> </a:t>
            </a:r>
            <a:r>
              <a:rPr lang="ru-RU" sz="2800" dirty="0" err="1" smtClean="0"/>
              <a:t>товаришів</a:t>
            </a:r>
            <a:r>
              <a:rPr lang="ru-RU" sz="2800" dirty="0" smtClean="0"/>
              <a:t>.</a:t>
            </a:r>
          </a:p>
          <a:p>
            <a:r>
              <a:rPr lang="ru-RU" sz="2800" dirty="0" err="1" smtClean="0"/>
              <a:t>Прагнути</a:t>
            </a:r>
            <a:r>
              <a:rPr lang="ru-RU" sz="2800" dirty="0" smtClean="0"/>
              <a:t> </a:t>
            </a:r>
            <a:r>
              <a:rPr lang="ru-RU" sz="2800" dirty="0" err="1" smtClean="0"/>
              <a:t>доводити</a:t>
            </a:r>
            <a:r>
              <a:rPr lang="ru-RU" sz="2800" dirty="0" smtClean="0"/>
              <a:t> </a:t>
            </a:r>
            <a:r>
              <a:rPr lang="ru-RU" sz="2800" dirty="0" err="1" smtClean="0"/>
              <a:t>боротьбу</a:t>
            </a:r>
            <a:r>
              <a:rPr lang="ru-RU" sz="2800" dirty="0" smtClean="0"/>
              <a:t> до </a:t>
            </a:r>
            <a:r>
              <a:rPr lang="ru-RU" sz="2800" dirty="0" err="1" smtClean="0"/>
              <a:t>кінця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Не </a:t>
            </a:r>
            <a:r>
              <a:rPr lang="ru-RU" sz="2800" dirty="0" err="1" smtClean="0"/>
              <a:t>зазнаватися</a:t>
            </a:r>
            <a:r>
              <a:rPr lang="ru-RU" sz="2800" dirty="0" smtClean="0"/>
              <a:t>, досягнувши перемог.</a:t>
            </a:r>
          </a:p>
          <a:p>
            <a:r>
              <a:rPr lang="ru-RU" sz="2800" dirty="0" smtClean="0"/>
              <a:t>Не </a:t>
            </a:r>
            <a:r>
              <a:rPr lang="ru-RU" sz="2800" dirty="0" err="1" smtClean="0"/>
              <a:t>сумувати</a:t>
            </a:r>
            <a:r>
              <a:rPr lang="ru-RU" sz="2800" dirty="0" smtClean="0"/>
              <a:t> в </a:t>
            </a:r>
            <a:r>
              <a:rPr lang="ru-RU" sz="2800" dirty="0" err="1" smtClean="0"/>
              <a:t>разі</a:t>
            </a:r>
            <a:r>
              <a:rPr lang="ru-RU" sz="2800" dirty="0" smtClean="0"/>
              <a:t> </a:t>
            </a:r>
            <a:r>
              <a:rPr lang="ru-RU" sz="2800" dirty="0" err="1" smtClean="0"/>
              <a:t>невдачі</a:t>
            </a:r>
            <a:r>
              <a:rPr lang="ru-RU" sz="2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Зимові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олімпійські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ігри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08720"/>
            <a:ext cx="8686800" cy="55921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Arial Black" pitchFamily="34" charset="0"/>
              </a:rPr>
              <a:t>    </a:t>
            </a:r>
            <a:r>
              <a:rPr lang="ru-RU" sz="2400" b="1" dirty="0" err="1" smtClean="0">
                <a:latin typeface="Arial Black" pitchFamily="34" charset="0"/>
              </a:rPr>
              <a:t>Хокей</a:t>
            </a:r>
            <a:r>
              <a:rPr lang="ru-RU" sz="2400" b="1" dirty="0" smtClean="0">
                <a:latin typeface="Arial Black" pitchFamily="34" charset="0"/>
              </a:rPr>
              <a:t>                      </a:t>
            </a:r>
            <a:r>
              <a:rPr lang="ru-RU" sz="2400" b="1" dirty="0" err="1" smtClean="0">
                <a:latin typeface="Arial Black" pitchFamily="34" charset="0"/>
              </a:rPr>
              <a:t>Лижі</a:t>
            </a:r>
            <a:r>
              <a:rPr lang="ru-RU" sz="2400" b="1" dirty="0" smtClean="0">
                <a:latin typeface="Arial Black" pitchFamily="34" charset="0"/>
              </a:rPr>
              <a:t>                    </a:t>
            </a:r>
            <a:r>
              <a:rPr lang="ru-RU" sz="2400" b="1" dirty="0" err="1" smtClean="0">
                <a:latin typeface="Arial Black" pitchFamily="34" charset="0"/>
              </a:rPr>
              <a:t>Ковзани</a:t>
            </a:r>
            <a:endParaRPr lang="ru-RU" sz="2400" b="1" dirty="0" smtClean="0">
              <a:latin typeface="Arial Black" pitchFamily="34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400" b="1" dirty="0" smtClean="0">
                <a:latin typeface="Arial Black" pitchFamily="34" charset="0"/>
              </a:rPr>
              <a:t>		</a:t>
            </a:r>
            <a:r>
              <a:rPr lang="ru-RU" sz="2400" b="1" dirty="0" err="1" smtClean="0">
                <a:latin typeface="Arial Black" pitchFamily="34" charset="0"/>
              </a:rPr>
              <a:t>Фігурне</a:t>
            </a:r>
            <a:r>
              <a:rPr lang="ru-RU" sz="2400" b="1" dirty="0" smtClean="0">
                <a:latin typeface="Arial Black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</a:rPr>
              <a:t>катання</a:t>
            </a:r>
            <a:r>
              <a:rPr lang="ru-RU" sz="2400" b="1" dirty="0" smtClean="0">
                <a:latin typeface="Arial Black" pitchFamily="34" charset="0"/>
              </a:rPr>
              <a:t>           </a:t>
            </a:r>
            <a:r>
              <a:rPr lang="ru-RU" sz="2400" b="1" dirty="0" err="1" smtClean="0">
                <a:latin typeface="Arial Black" pitchFamily="34" charset="0"/>
              </a:rPr>
              <a:t>Санний</a:t>
            </a:r>
            <a:r>
              <a:rPr lang="ru-RU" sz="2400" b="1" dirty="0" smtClean="0">
                <a:latin typeface="Arial Black" pitchFamily="34" charset="0"/>
              </a:rPr>
              <a:t> спорт 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4" name="Рисунок 3" descr="бег на коньках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268760"/>
            <a:ext cx="2643206" cy="1928825"/>
          </a:xfrm>
          <a:prstGeom prst="rect">
            <a:avLst/>
          </a:prstGeom>
        </p:spPr>
      </p:pic>
      <p:pic>
        <p:nvPicPr>
          <p:cNvPr id="5" name="Рисунок 4" descr="лыж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340768"/>
            <a:ext cx="2476509" cy="1928826"/>
          </a:xfrm>
          <a:prstGeom prst="rect">
            <a:avLst/>
          </a:prstGeom>
        </p:spPr>
      </p:pic>
      <p:pic>
        <p:nvPicPr>
          <p:cNvPr id="6" name="Рисунок 5" descr="хоккеис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340768"/>
            <a:ext cx="2428891" cy="1928825"/>
          </a:xfrm>
          <a:prstGeom prst="rect">
            <a:avLst/>
          </a:prstGeom>
        </p:spPr>
      </p:pic>
      <p:pic>
        <p:nvPicPr>
          <p:cNvPr id="7" name="Рисунок 6" descr="санн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140968"/>
            <a:ext cx="3071834" cy="1785950"/>
          </a:xfrm>
          <a:prstGeom prst="rect">
            <a:avLst/>
          </a:prstGeom>
        </p:spPr>
      </p:pic>
      <p:pic>
        <p:nvPicPr>
          <p:cNvPr id="8" name="Рисунок 7" descr="фигурис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3068960"/>
            <a:ext cx="3214710" cy="178594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Літні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олімпійські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ігри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3204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latin typeface="Arial Black" pitchFamily="34" charset="0"/>
              </a:rPr>
              <a:t>    Футбол                Бокс               </a:t>
            </a:r>
            <a:r>
              <a:rPr lang="ru-RU" sz="2000" b="1" dirty="0" err="1" smtClean="0">
                <a:latin typeface="Arial Black" pitchFamily="34" charset="0"/>
              </a:rPr>
              <a:t>Плавання</a:t>
            </a:r>
            <a:r>
              <a:rPr lang="ru-RU" sz="2000" b="1" dirty="0" smtClean="0">
                <a:latin typeface="Arial Black" pitchFamily="34" charset="0"/>
              </a:rPr>
              <a:t>         Атлетика </a:t>
            </a: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2000" b="1" dirty="0" err="1" smtClean="0">
                <a:latin typeface="Arial Black" pitchFamily="34" charset="0"/>
              </a:rPr>
              <a:t>Фехтовання</a:t>
            </a:r>
            <a:r>
              <a:rPr lang="ru-RU" sz="2000" b="1" dirty="0" smtClean="0">
                <a:latin typeface="Arial Black" pitchFamily="34" charset="0"/>
              </a:rPr>
              <a:t>                    </a:t>
            </a:r>
            <a:r>
              <a:rPr lang="ru-RU" sz="2000" b="1" dirty="0" err="1" smtClean="0">
                <a:latin typeface="Arial Black" pitchFamily="34" charset="0"/>
              </a:rPr>
              <a:t>Боротьба</a:t>
            </a:r>
            <a:r>
              <a:rPr lang="ru-RU" sz="2000" b="1" dirty="0" smtClean="0">
                <a:latin typeface="Arial Black" pitchFamily="34" charset="0"/>
              </a:rPr>
              <a:t>                 </a:t>
            </a:r>
            <a:r>
              <a:rPr lang="ru-RU" sz="2000" b="1" dirty="0" err="1" smtClean="0">
                <a:latin typeface="Arial Black" pitchFamily="34" charset="0"/>
              </a:rPr>
              <a:t>Гімнастика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4" name="Рисунок 3" descr="iборьб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356992"/>
            <a:ext cx="2238384" cy="1428759"/>
          </a:xfrm>
          <a:prstGeom prst="rect">
            <a:avLst/>
          </a:prstGeom>
        </p:spPr>
      </p:pic>
      <p:pic>
        <p:nvPicPr>
          <p:cNvPr id="5" name="Рисунок 4" descr="бок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556792"/>
            <a:ext cx="2214578" cy="1571636"/>
          </a:xfrm>
          <a:prstGeom prst="rect">
            <a:avLst/>
          </a:prstGeom>
        </p:spPr>
      </p:pic>
      <p:pic>
        <p:nvPicPr>
          <p:cNvPr id="6" name="Рисунок 5" descr="фекто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284984"/>
            <a:ext cx="2286015" cy="1357323"/>
          </a:xfrm>
          <a:prstGeom prst="rect">
            <a:avLst/>
          </a:prstGeom>
        </p:spPr>
      </p:pic>
      <p:pic>
        <p:nvPicPr>
          <p:cNvPr id="7" name="Рисунок 6" descr="футболист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556792"/>
            <a:ext cx="2000264" cy="1571636"/>
          </a:xfrm>
          <a:prstGeom prst="rect">
            <a:avLst/>
          </a:prstGeom>
        </p:spPr>
      </p:pic>
      <p:pic>
        <p:nvPicPr>
          <p:cNvPr id="8" name="Рисунок 7" descr="плавани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1628800"/>
            <a:ext cx="2214578" cy="1571636"/>
          </a:xfrm>
          <a:prstGeom prst="rect">
            <a:avLst/>
          </a:prstGeom>
        </p:spPr>
      </p:pic>
      <p:pic>
        <p:nvPicPr>
          <p:cNvPr id="9" name="Рисунок 8" descr="художественна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140968"/>
            <a:ext cx="2643206" cy="1428761"/>
          </a:xfrm>
          <a:prstGeom prst="rect">
            <a:avLst/>
          </a:prstGeom>
        </p:spPr>
      </p:pic>
      <p:pic>
        <p:nvPicPr>
          <p:cNvPr id="10" name="Рисунок 9" descr="легкая атлети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48264" y="1628800"/>
            <a:ext cx="2000264" cy="15716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928" y="293626"/>
            <a:ext cx="8760084" cy="6564374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5760640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Українські</a:t>
            </a:r>
            <a:r>
              <a:rPr lang="ru-RU" dirty="0"/>
              <a:t> </a:t>
            </a:r>
            <a:r>
              <a:rPr lang="ru-RU" dirty="0" err="1" smtClean="0"/>
              <a:t>спортсмени</a:t>
            </a:r>
            <a:r>
              <a:rPr lang="ru-RU" dirty="0" smtClean="0"/>
              <a:t>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одними </a:t>
            </a:r>
            <a:r>
              <a:rPr lang="ru-RU" dirty="0"/>
              <a:t>з </a:t>
            </a:r>
            <a:r>
              <a:rPr lang="ru-RU" dirty="0" err="1"/>
              <a:t>найвідоміших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Нападник</a:t>
            </a:r>
            <a:r>
              <a:rPr lang="ru-RU" dirty="0" smtClean="0"/>
              <a:t> </a:t>
            </a:r>
            <a:r>
              <a:rPr lang="ru-RU" dirty="0" err="1"/>
              <a:t>Андрій</a:t>
            </a:r>
            <a:r>
              <a:rPr lang="ru-RU" dirty="0"/>
              <a:t> Шевченко став </a:t>
            </a:r>
            <a:r>
              <a:rPr lang="ru-RU" dirty="0" err="1"/>
              <a:t>справжнім</a:t>
            </a:r>
            <a:r>
              <a:rPr lang="ru-RU" dirty="0"/>
              <a:t> символом </a:t>
            </a:r>
            <a:r>
              <a:rPr lang="ru-RU" dirty="0" err="1"/>
              <a:t>України</a:t>
            </a:r>
            <a:r>
              <a:rPr lang="ru-RU" dirty="0"/>
              <a:t> на футбольному </a:t>
            </a:r>
            <a:r>
              <a:rPr lang="ru-RU" dirty="0" err="1"/>
              <a:t>полі</a:t>
            </a:r>
            <a:r>
              <a:rPr lang="ru-RU" dirty="0"/>
              <a:t>, </a:t>
            </a:r>
            <a:r>
              <a:rPr lang="ru-RU" dirty="0" err="1"/>
              <a:t>граючи</a:t>
            </a:r>
            <a:r>
              <a:rPr lang="ru-RU" dirty="0"/>
              <a:t> за </a:t>
            </a:r>
            <a:r>
              <a:rPr lang="ru-RU" dirty="0" err="1"/>
              <a:t>італійський</a:t>
            </a:r>
            <a:r>
              <a:rPr lang="ru-RU" dirty="0"/>
              <a:t> «</a:t>
            </a:r>
            <a:r>
              <a:rPr lang="ru-RU" dirty="0" err="1"/>
              <a:t>Мілан</a:t>
            </a:r>
            <a:r>
              <a:rPr lang="ru-RU" dirty="0"/>
              <a:t>». Кумира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футбольних</a:t>
            </a:r>
            <a:r>
              <a:rPr lang="ru-RU" dirty="0"/>
              <a:t> </a:t>
            </a:r>
            <a:r>
              <a:rPr lang="ru-RU" dirty="0" err="1"/>
              <a:t>фанатів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«</a:t>
            </a:r>
            <a:r>
              <a:rPr lang="ru-RU" dirty="0" err="1"/>
              <a:t>Диявол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Сходу» і </a:t>
            </a:r>
            <a:r>
              <a:rPr lang="ru-RU" dirty="0" err="1"/>
              <a:t>навіть</a:t>
            </a:r>
            <a:r>
              <a:rPr lang="ru-RU" dirty="0"/>
              <a:t> видали про </a:t>
            </a:r>
            <a:r>
              <a:rPr lang="ru-RU" dirty="0" err="1"/>
              <a:t>Андрія</a:t>
            </a:r>
            <a:r>
              <a:rPr lang="ru-RU" dirty="0"/>
              <a:t> книжку з такою ж </a:t>
            </a:r>
            <a:r>
              <a:rPr lang="ru-RU" dirty="0" err="1"/>
              <a:t>назвою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48" y="0"/>
            <a:ext cx="3168352" cy="4224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12321"/>
            <a:ext cx="3203848" cy="3945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653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492896"/>
            <a:ext cx="8712968" cy="3633267"/>
          </a:xfrm>
        </p:spPr>
        <p:txBody>
          <a:bodyPr/>
          <a:lstStyle/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Всім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відомо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це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чудово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Коли </a:t>
            </a:r>
            <a:r>
              <a:rPr lang="ru-RU" b="1" dirty="0" err="1" smtClean="0">
                <a:solidFill>
                  <a:srgbClr val="C00000"/>
                </a:solidFill>
              </a:rPr>
              <a:t>кожен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</a:t>
            </a:r>
            <a:r>
              <a:rPr lang="ru-RU" b="1" dirty="0" smtClean="0">
                <a:solidFill>
                  <a:srgbClr val="C00000"/>
                </a:solidFill>
              </a:rPr>
              <a:t> нас здоровий!</a:t>
            </a:r>
          </a:p>
          <a:p>
            <a:pPr algn="ctr"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Тільки</a:t>
            </a:r>
            <a:r>
              <a:rPr lang="ru-RU" b="1" dirty="0" smtClean="0">
                <a:solidFill>
                  <a:srgbClr val="C00000"/>
                </a:solidFill>
              </a:rPr>
              <a:t> треба знати…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Як </a:t>
            </a:r>
            <a:r>
              <a:rPr lang="ru-RU" b="1" dirty="0" err="1" smtClean="0">
                <a:solidFill>
                  <a:srgbClr val="C00000"/>
                </a:solidFill>
              </a:rPr>
              <a:t>здоровим</a:t>
            </a:r>
            <a:r>
              <a:rPr lang="ru-RU" b="1" dirty="0" smtClean="0">
                <a:solidFill>
                  <a:srgbClr val="C00000"/>
                </a:solidFill>
              </a:rPr>
              <a:t> стати.</a:t>
            </a:r>
          </a:p>
          <a:p>
            <a:endParaRPr lang="ru-RU" dirty="0"/>
          </a:p>
        </p:txBody>
      </p:sp>
      <p:pic>
        <p:nvPicPr>
          <p:cNvPr id="5" name="Рисунок 4" descr="sm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664" y="332656"/>
            <a:ext cx="8739816" cy="644684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«Золотою </a:t>
            </a:r>
            <a:r>
              <a:rPr lang="ru-RU" dirty="0" err="1"/>
              <a:t>рибкою</a:t>
            </a:r>
            <a:r>
              <a:rPr lang="ru-RU" dirty="0"/>
              <a:t>» </a:t>
            </a:r>
            <a:r>
              <a:rPr lang="ru-RU" dirty="0" err="1"/>
              <a:t>називають</a:t>
            </a:r>
            <a:r>
              <a:rPr lang="ru-RU" dirty="0"/>
              <a:t> Яну </a:t>
            </a:r>
            <a:r>
              <a:rPr lang="ru-RU" dirty="0" err="1"/>
              <a:t>Клочкову</a:t>
            </a:r>
            <a:r>
              <a:rPr lang="ru-RU" dirty="0"/>
              <a:t>, яка </a:t>
            </a:r>
            <a:r>
              <a:rPr lang="ru-RU" dirty="0" err="1"/>
              <a:t>плаває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за </a:t>
            </a:r>
            <a:r>
              <a:rPr lang="ru-RU" dirty="0" err="1"/>
              <a:t>всіх</a:t>
            </a:r>
            <a:r>
              <a:rPr lang="ru-RU" dirty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13200" cy="317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840480" cy="2322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734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674" y="332656"/>
            <a:ext cx="8700459" cy="652534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404664"/>
            <a:ext cx="4248472" cy="6453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шахіст</a:t>
            </a:r>
            <a:r>
              <a:rPr lang="ru-RU" dirty="0"/>
              <a:t> Руслан </a:t>
            </a:r>
            <a:r>
              <a:rPr lang="ru-RU" dirty="0" err="1"/>
              <a:t>Пономарьов</a:t>
            </a:r>
            <a:r>
              <a:rPr lang="ru-RU" dirty="0"/>
              <a:t> у </a:t>
            </a:r>
            <a:r>
              <a:rPr lang="ru-RU" dirty="0" err="1"/>
              <a:t>свої</a:t>
            </a:r>
            <a:r>
              <a:rPr lang="ru-RU" dirty="0"/>
              <a:t> 14 </a:t>
            </a:r>
            <a:r>
              <a:rPr lang="ru-RU" dirty="0" err="1"/>
              <a:t>років</a:t>
            </a:r>
            <a:r>
              <a:rPr lang="ru-RU" dirty="0"/>
              <a:t> став </a:t>
            </a:r>
            <a:r>
              <a:rPr lang="ru-RU" dirty="0" err="1"/>
              <a:t>наймолодшим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гросмейстером</a:t>
            </a:r>
            <a:r>
              <a:rPr lang="ru-RU" dirty="0"/>
              <a:t>, </a:t>
            </a:r>
            <a:r>
              <a:rPr lang="ru-RU" dirty="0" err="1"/>
              <a:t>чемпіоном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юнаків</a:t>
            </a:r>
            <a:r>
              <a:rPr lang="ru-RU" dirty="0"/>
              <a:t> до 18 </a:t>
            </a:r>
            <a:r>
              <a:rPr lang="ru-RU" dirty="0" err="1"/>
              <a:t>років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3816424" cy="453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2391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img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9268"/>
            <a:ext cx="8784976" cy="658873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34563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vi-VN" b="1" dirty="0" smtClean="0"/>
              <a:t>Володимир Володимирович Кличко</a:t>
            </a:r>
            <a:r>
              <a:rPr lang="uk-UA" b="1" dirty="0" smtClean="0"/>
              <a:t> </a:t>
            </a:r>
            <a:r>
              <a:rPr lang="vi-VN" dirty="0" smtClean="0"/>
              <a:t>— </a:t>
            </a:r>
            <a:r>
              <a:rPr lang="vi-VN" dirty="0"/>
              <a:t>український професійний боксер. </a:t>
            </a:r>
            <a:endParaRPr lang="uk-UA" dirty="0" smtClean="0"/>
          </a:p>
          <a:p>
            <a:pPr marL="0" indent="0">
              <a:buNone/>
            </a:pPr>
            <a:r>
              <a:rPr lang="vi-VN" dirty="0" smtClean="0"/>
              <a:t>Олімпійський </a:t>
            </a:r>
            <a:r>
              <a:rPr lang="vi-VN" dirty="0"/>
              <a:t>чемпіон з </a:t>
            </a:r>
            <a:r>
              <a:rPr lang="vi-VN" dirty="0" smtClean="0"/>
              <a:t>боксу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vi-VN" dirty="0" smtClean="0"/>
              <a:t>Чемпіон </a:t>
            </a:r>
            <a:r>
              <a:rPr lang="vi-VN" dirty="0"/>
              <a:t>світу з боксу у важкій </a:t>
            </a:r>
            <a:r>
              <a:rPr lang="vi-VN" dirty="0" smtClean="0"/>
              <a:t>ваговій</a:t>
            </a:r>
            <a:r>
              <a:rPr lang="uk-UA" dirty="0" smtClean="0"/>
              <a:t> </a:t>
            </a:r>
            <a:r>
              <a:rPr lang="vi-VN" dirty="0" smtClean="0"/>
              <a:t>категорії</a:t>
            </a:r>
            <a:r>
              <a:rPr lang="uk-UA" dirty="0" smtClean="0"/>
              <a:t>.</a:t>
            </a:r>
            <a:r>
              <a:rPr lang="vi-VN" dirty="0" smtClean="0"/>
              <a:t> </a:t>
            </a:r>
            <a:endParaRPr lang="uk-UA" dirty="0" smtClean="0"/>
          </a:p>
          <a:p>
            <a:pPr marL="0" indent="0">
              <a:buNone/>
            </a:pPr>
            <a:r>
              <a:rPr lang="vi-VN" dirty="0" smtClean="0"/>
              <a:t>Молодший </a:t>
            </a:r>
            <a:r>
              <a:rPr lang="vi-VN" dirty="0"/>
              <a:t>брат чемпіона світу </a:t>
            </a:r>
            <a:r>
              <a:rPr lang="vi-VN" dirty="0" smtClean="0"/>
              <a:t>Віталія </a:t>
            </a:r>
            <a:r>
              <a:rPr lang="vi-VN" dirty="0"/>
              <a:t>Кличка.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52936"/>
            <a:ext cx="6413163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6431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664" y="327386"/>
            <a:ext cx="8811824" cy="6530614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5328592" cy="49685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vi-VN" b="1" dirty="0" smtClean="0"/>
              <a:t>В</a:t>
            </a:r>
            <a:r>
              <a:rPr lang="uk-UA" b="1" dirty="0" err="1" smtClean="0"/>
              <a:t>італій</a:t>
            </a:r>
            <a:r>
              <a:rPr lang="vi-VN" b="1" dirty="0" smtClean="0"/>
              <a:t> Володимирович Кличко</a:t>
            </a:r>
            <a:r>
              <a:rPr lang="uk-UA" b="1" dirty="0" smtClean="0"/>
              <a:t> </a:t>
            </a:r>
          </a:p>
          <a:p>
            <a:pPr marL="0" indent="0">
              <a:buNone/>
            </a:pPr>
            <a:r>
              <a:rPr lang="ru-RU" dirty="0" err="1" smtClean="0"/>
              <a:t>Шестиразовий</a:t>
            </a:r>
            <a:r>
              <a:rPr lang="ru-RU" dirty="0" smtClean="0"/>
              <a:t> </a:t>
            </a:r>
            <a:r>
              <a:rPr lang="ru-RU" dirty="0" err="1"/>
              <a:t>чемпіон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з </a:t>
            </a:r>
            <a:r>
              <a:rPr lang="ru-RU" dirty="0" err="1"/>
              <a:t>кікбоксингу</a:t>
            </a:r>
            <a:r>
              <a:rPr lang="ru-RU" dirty="0"/>
              <a:t> (</a:t>
            </a:r>
            <a:r>
              <a:rPr lang="ru-RU" dirty="0" err="1"/>
              <a:t>двічі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аматорів</a:t>
            </a:r>
            <a:r>
              <a:rPr lang="ru-RU" dirty="0"/>
              <a:t> і </a:t>
            </a:r>
            <a:r>
              <a:rPr lang="ru-RU" dirty="0" err="1"/>
              <a:t>чотири</a:t>
            </a:r>
            <a:r>
              <a:rPr lang="ru-RU" dirty="0"/>
              <a:t> рази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професіоналів</a:t>
            </a:r>
            <a:r>
              <a:rPr lang="ru-RU" dirty="0"/>
              <a:t>).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Чемпіон</a:t>
            </a:r>
            <a:r>
              <a:rPr lang="ru-RU" dirty="0" smtClean="0"/>
              <a:t> </a:t>
            </a:r>
            <a:r>
              <a:rPr lang="ru-RU" dirty="0" err="1"/>
              <a:t>світу</a:t>
            </a:r>
            <a:r>
              <a:rPr lang="ru-RU" dirty="0"/>
              <a:t> з боксу у </a:t>
            </a:r>
            <a:r>
              <a:rPr lang="ru-RU" dirty="0" err="1"/>
              <a:t>важкій</a:t>
            </a:r>
            <a:r>
              <a:rPr lang="ru-RU" dirty="0"/>
              <a:t> </a:t>
            </a:r>
            <a:r>
              <a:rPr lang="ru-RU" dirty="0" err="1"/>
              <a:t>ваговій</a:t>
            </a:r>
            <a:r>
              <a:rPr lang="ru-RU" dirty="0"/>
              <a:t> </a:t>
            </a:r>
            <a:r>
              <a:rPr lang="ru-RU" dirty="0" err="1" smtClean="0"/>
              <a:t>категорії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err="1" smtClean="0"/>
              <a:t>Срібний</a:t>
            </a:r>
            <a:r>
              <a:rPr lang="ru-RU" dirty="0" smtClean="0"/>
              <a:t> </a:t>
            </a:r>
            <a:r>
              <a:rPr lang="ru-RU" dirty="0"/>
              <a:t>призер </a:t>
            </a:r>
            <a:r>
              <a:rPr lang="ru-RU" dirty="0" err="1"/>
              <a:t>чемпіонату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з боксу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аматорів</a:t>
            </a:r>
            <a:r>
              <a:rPr lang="ru-RU" dirty="0"/>
              <a:t> </a:t>
            </a:r>
            <a:r>
              <a:rPr lang="ru-RU" dirty="0" err="1" smtClean="0"/>
              <a:t>Триразовий</a:t>
            </a:r>
            <a:r>
              <a:rPr lang="ru-RU" dirty="0" smtClean="0"/>
              <a:t> </a:t>
            </a:r>
            <a:r>
              <a:rPr lang="ru-RU" dirty="0" err="1"/>
              <a:t>чемпіон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боксу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аматорів</a:t>
            </a:r>
            <a:r>
              <a:rPr lang="ru-RU" dirty="0"/>
              <a:t>. </a:t>
            </a:r>
            <a:r>
              <a:rPr lang="ru-RU" dirty="0" err="1"/>
              <a:t>Чемпіон</a:t>
            </a:r>
            <a:r>
              <a:rPr lang="ru-RU" dirty="0"/>
              <a:t> </a:t>
            </a:r>
            <a:r>
              <a:rPr lang="fr-FR" dirty="0"/>
              <a:t>I </a:t>
            </a:r>
            <a:r>
              <a:rPr lang="ru-RU" dirty="0" err="1"/>
              <a:t>Всесвітніх</a:t>
            </a:r>
            <a:r>
              <a:rPr lang="ru-RU" dirty="0"/>
              <a:t>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військовослужбовців</a:t>
            </a:r>
            <a:r>
              <a:rPr lang="ru-RU" dirty="0"/>
              <a:t> у </a:t>
            </a:r>
            <a:r>
              <a:rPr lang="ru-RU" dirty="0" err="1"/>
              <a:t>важкій</a:t>
            </a:r>
            <a:r>
              <a:rPr lang="ru-RU" dirty="0"/>
              <a:t> </a:t>
            </a:r>
            <a:r>
              <a:rPr lang="ru-RU" dirty="0" err="1"/>
              <a:t>ваговій</a:t>
            </a:r>
            <a:r>
              <a:rPr lang="ru-RU" dirty="0"/>
              <a:t> </a:t>
            </a:r>
            <a:r>
              <a:rPr lang="ru-RU" dirty="0" err="1" smtClean="0"/>
              <a:t>категорії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Старший </a:t>
            </a:r>
            <a:r>
              <a:rPr lang="ru-RU" dirty="0"/>
              <a:t>брат </a:t>
            </a:r>
            <a:r>
              <a:rPr lang="ru-RU" dirty="0" err="1"/>
              <a:t>професіонального</a:t>
            </a:r>
            <a:r>
              <a:rPr lang="ru-RU" dirty="0"/>
              <a:t> боксера, </a:t>
            </a:r>
            <a:r>
              <a:rPr lang="ru-RU" dirty="0" err="1"/>
              <a:t>чемпіона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за </a:t>
            </a:r>
            <a:r>
              <a:rPr lang="ru-RU" dirty="0" err="1"/>
              <a:t>версіями</a:t>
            </a:r>
            <a:r>
              <a:rPr lang="ru-RU" dirty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 </a:t>
            </a:r>
            <a:r>
              <a:rPr lang="ru-RU" dirty="0"/>
              <a:t>Кличка.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2566385" cy="1710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722105"/>
            <a:ext cx="3851920" cy="5135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5218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00458" cy="6525344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2736304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/>
              <a:t>Безсонова</a:t>
            </a:r>
            <a:r>
              <a:rPr lang="ru-RU" b="1" dirty="0"/>
              <a:t> Ганна </a:t>
            </a:r>
            <a:r>
              <a:rPr lang="ru-RU" b="1" dirty="0" err="1"/>
              <a:t>Володимирівна</a:t>
            </a:r>
            <a:r>
              <a:rPr lang="ru-RU" dirty="0"/>
              <a:t>  —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/>
              <a:t>гімнастка</a:t>
            </a:r>
            <a:r>
              <a:rPr lang="ru-RU" dirty="0"/>
              <a:t>, </a:t>
            </a:r>
            <a:r>
              <a:rPr lang="ru-RU" dirty="0" err="1" smtClean="0"/>
              <a:t>чемпіонка</a:t>
            </a:r>
            <a:r>
              <a:rPr lang="ru-RU" dirty="0" smtClean="0"/>
              <a:t> </a:t>
            </a:r>
            <a:r>
              <a:rPr lang="ru-RU" dirty="0" err="1"/>
              <a:t>світу</a:t>
            </a:r>
            <a:r>
              <a:rPr lang="ru-RU" dirty="0"/>
              <a:t> з </a:t>
            </a:r>
            <a:r>
              <a:rPr lang="ru-RU" dirty="0" err="1"/>
              <a:t>художньої</a:t>
            </a:r>
            <a:r>
              <a:rPr lang="ru-RU" dirty="0"/>
              <a:t> </a:t>
            </a:r>
            <a:r>
              <a:rPr lang="ru-RU" dirty="0" err="1" smtClean="0"/>
              <a:t>гімнастики</a:t>
            </a:r>
            <a:r>
              <a:rPr lang="ru-RU" dirty="0" smtClean="0"/>
              <a:t>, </a:t>
            </a:r>
            <a:r>
              <a:rPr lang="ru-RU" dirty="0" err="1" smtClean="0"/>
              <a:t>бронзова</a:t>
            </a:r>
            <a:r>
              <a:rPr lang="ru-RU" dirty="0" smtClean="0"/>
              <a:t> </a:t>
            </a:r>
            <a:r>
              <a:rPr lang="ru-RU" dirty="0" err="1"/>
              <a:t>призерка</a:t>
            </a:r>
            <a:r>
              <a:rPr lang="ru-RU" dirty="0"/>
              <a:t> </a:t>
            </a:r>
            <a:r>
              <a:rPr lang="ru-RU" dirty="0" err="1"/>
              <a:t>Олімпійських</a:t>
            </a:r>
            <a:r>
              <a:rPr lang="ru-RU" dirty="0"/>
              <a:t> </a:t>
            </a:r>
            <a:r>
              <a:rPr lang="ru-RU" dirty="0" err="1" smtClean="0"/>
              <a:t>ігор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1"/>
            <a:ext cx="6170427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39727"/>
            <a:ext cx="3563889" cy="4118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905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251520" y="332656"/>
            <a:ext cx="8640961" cy="44644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3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Спорт  </a:t>
            </a:r>
            <a:endParaRPr lang="ru-RU" sz="3600" b="1" i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3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36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3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і</a:t>
            </a:r>
            <a:r>
              <a:rPr lang="ru-RU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3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здоровий </a:t>
            </a:r>
            <a:r>
              <a:rPr lang="ru-RU" sz="36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3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спосіб</a:t>
            </a:r>
            <a:r>
              <a:rPr lang="ru-RU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3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3600" b="1" i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3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життя</a:t>
            </a:r>
            <a:endParaRPr lang="ru-RU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3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Рисунок 6" descr="spor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84835" cy="2204864"/>
          </a:xfrm>
          <a:prstGeom prst="rect">
            <a:avLst/>
          </a:prstGeom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0"/>
            <a:ext cx="2843808" cy="2205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332656"/>
            <a:ext cx="131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І частина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675" y="237376"/>
            <a:ext cx="8575978" cy="662062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284984"/>
            <a:ext cx="8640960" cy="16561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Українські</a:t>
            </a:r>
            <a:r>
              <a:rPr lang="ru-RU" dirty="0" smtClean="0"/>
              <a:t> </a:t>
            </a:r>
            <a:r>
              <a:rPr lang="ru-RU" dirty="0" err="1" smtClean="0"/>
              <a:t>чемпіони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:  </a:t>
            </a:r>
            <a:r>
              <a:rPr lang="ru-RU" dirty="0"/>
              <a:t>легкоатлетка Ольга </a:t>
            </a:r>
            <a:r>
              <a:rPr lang="ru-RU" dirty="0" err="1"/>
              <a:t>Саладуха</a:t>
            </a:r>
            <a:r>
              <a:rPr lang="ru-RU" dirty="0"/>
              <a:t>, </a:t>
            </a:r>
            <a:r>
              <a:rPr lang="ru-RU" dirty="0" err="1"/>
              <a:t>Вікторія</a:t>
            </a:r>
            <a:r>
              <a:rPr lang="ru-RU" dirty="0"/>
              <a:t> </a:t>
            </a:r>
            <a:r>
              <a:rPr lang="ru-RU" dirty="0" err="1"/>
              <a:t>Терещук</a:t>
            </a:r>
            <a:r>
              <a:rPr lang="ru-RU" dirty="0"/>
              <a:t> (</a:t>
            </a:r>
            <a:r>
              <a:rPr lang="ru-RU" dirty="0" err="1"/>
              <a:t>сучасне</a:t>
            </a:r>
            <a:r>
              <a:rPr lang="ru-RU" dirty="0"/>
              <a:t> </a:t>
            </a:r>
            <a:r>
              <a:rPr lang="ru-RU" dirty="0" err="1"/>
              <a:t>п'ятиборство</a:t>
            </a:r>
            <a:r>
              <a:rPr lang="ru-RU" dirty="0"/>
              <a:t>), </a:t>
            </a:r>
            <a:r>
              <a:rPr lang="ru-RU" dirty="0" err="1"/>
              <a:t>боксери</a:t>
            </a:r>
            <a:r>
              <a:rPr lang="ru-RU" dirty="0"/>
              <a:t> Василь </a:t>
            </a:r>
            <a:r>
              <a:rPr lang="ru-RU" dirty="0" err="1"/>
              <a:t>Ломаченко</a:t>
            </a:r>
            <a:r>
              <a:rPr lang="ru-RU" dirty="0"/>
              <a:t>, Тарас </a:t>
            </a:r>
            <a:r>
              <a:rPr lang="ru-RU" dirty="0" err="1"/>
              <a:t>Шелестюк</a:t>
            </a:r>
            <a:r>
              <a:rPr lang="ru-RU" dirty="0"/>
              <a:t>, </a:t>
            </a:r>
            <a:r>
              <a:rPr lang="ru-RU" dirty="0" err="1"/>
              <a:t>Євген</a:t>
            </a:r>
            <a:r>
              <a:rPr lang="ru-RU" dirty="0"/>
              <a:t> </a:t>
            </a:r>
            <a:r>
              <a:rPr lang="ru-RU" dirty="0" smtClean="0"/>
              <a:t>Хитров, </a:t>
            </a:r>
            <a:r>
              <a:rPr lang="ru-RU" dirty="0" err="1" smtClean="0"/>
              <a:t>Олександр</a:t>
            </a:r>
            <a:r>
              <a:rPr lang="ru-RU" dirty="0" smtClean="0"/>
              <a:t> Усик,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14056" cy="2868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58445" cy="2868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39008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C:\Documents and Settings\cок\Рабочий стол\big_moskva_olimpiyskie_igryi_1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760" y="260647"/>
            <a:ext cx="3528392" cy="2664297"/>
          </a:xfrm>
          <a:noFill/>
        </p:spPr>
      </p:pic>
      <p:pic>
        <p:nvPicPr>
          <p:cNvPr id="18436" name="Picture 7" descr="53235820_10-search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824" y="4149080"/>
            <a:ext cx="2881039" cy="2708920"/>
          </a:xfrm>
          <a:noFill/>
        </p:spPr>
      </p:pic>
      <p:pic>
        <p:nvPicPr>
          <p:cNvPr id="18437" name="Picture 9" descr="813951_10-sear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2856"/>
            <a:ext cx="2448620" cy="244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000449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68064"/>
            <a:ext cx="3036838" cy="265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9080"/>
            <a:ext cx="3024188" cy="27089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256" name="Picture 16" descr="000466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149080"/>
            <a:ext cx="315028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7"/>
          <p:cNvSpPr txBox="1">
            <a:spLocks noChangeArrowheads="1"/>
          </p:cNvSpPr>
          <p:nvPr/>
        </p:nvSpPr>
        <p:spPr bwMode="auto">
          <a:xfrm>
            <a:off x="2627784" y="2924944"/>
            <a:ext cx="62646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Але </a:t>
            </a:r>
            <a:r>
              <a:rPr lang="ru-RU" sz="2400" b="1" dirty="0" err="1">
                <a:solidFill>
                  <a:srgbClr val="FF0000"/>
                </a:solidFill>
              </a:rPr>
              <a:t>неважливо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чи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будеш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ти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олімпійським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чемпіоном</a:t>
            </a:r>
            <a:r>
              <a:rPr lang="ru-RU" sz="2400" b="1" dirty="0">
                <a:solidFill>
                  <a:srgbClr val="FF0000"/>
                </a:solidFill>
              </a:rPr>
              <a:t>…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Головне</a:t>
            </a:r>
            <a:r>
              <a:rPr lang="ru-RU" sz="2400" b="1" dirty="0">
                <a:solidFill>
                  <a:srgbClr val="FF0000"/>
                </a:solidFill>
              </a:rPr>
              <a:t>, бути </a:t>
            </a:r>
            <a:r>
              <a:rPr lang="ru-RU" sz="2400" b="1" dirty="0" err="1">
                <a:solidFill>
                  <a:srgbClr val="FF0000"/>
                </a:solidFill>
              </a:rPr>
              <a:t>здоровим</a:t>
            </a:r>
            <a:r>
              <a:rPr lang="ru-RU" sz="24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8435" name="Picture 6" descr="SPGASFL650-sear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32656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4"/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8568952" cy="316835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Якщо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хочеш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 </a:t>
            </a:r>
            <a:endParaRPr lang="ru-RU" sz="3600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бути </a:t>
            </a:r>
            <a:r>
              <a:rPr lang="ru-RU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здоровим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- 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Verdana"/>
              <a:ea typeface="Verdana"/>
              <a:cs typeface="Verdana"/>
            </a:endParaRPr>
          </a:p>
          <a:p>
            <a:pPr algn="ctr"/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займайся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спортом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! 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737" y="3429000"/>
            <a:ext cx="2390784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Рисунок 3" descr="6e512d41a56fc39995c8800242bda8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428999"/>
            <a:ext cx="2304256" cy="1581735"/>
          </a:xfrm>
          <a:prstGeom prst="rect">
            <a:avLst/>
          </a:prstGeom>
        </p:spPr>
      </p:pic>
      <p:pic>
        <p:nvPicPr>
          <p:cNvPr id="5" name="Рисунок 4" descr="6e512d41a56fc39995c8800242bda8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501008"/>
            <a:ext cx="2160240" cy="148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eal_3_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7013" y="0"/>
            <a:ext cx="12969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ru-RU" sz="7200" dirty="0" err="1" smtClean="0">
                <a:solidFill>
                  <a:srgbClr val="FF3300"/>
                </a:solidFill>
              </a:rPr>
              <a:t>Корисні</a:t>
            </a:r>
            <a:r>
              <a:rPr lang="ru-RU" sz="7200" dirty="0" smtClean="0">
                <a:solidFill>
                  <a:srgbClr val="FF3300"/>
                </a:solidFill>
              </a:rPr>
              <a:t> </a:t>
            </a:r>
            <a:r>
              <a:rPr lang="ru-RU" sz="7200" dirty="0" err="1" smtClean="0">
                <a:solidFill>
                  <a:srgbClr val="FF3300"/>
                </a:solidFill>
              </a:rPr>
              <a:t>пора</a:t>
            </a:r>
            <a:r>
              <a:rPr lang="ru-RU" sz="7200" dirty="0" err="1" smtClean="0">
                <a:solidFill>
                  <a:srgbClr val="FF0000"/>
                </a:solidFill>
              </a:rPr>
              <a:t>д</a:t>
            </a:r>
            <a:r>
              <a:rPr lang="ru-RU" sz="7200" dirty="0" err="1" smtClean="0">
                <a:solidFill>
                  <a:srgbClr val="FF3300"/>
                </a:solidFill>
              </a:rPr>
              <a:t>и</a:t>
            </a:r>
            <a:r>
              <a:rPr lang="ru-RU" sz="7200" dirty="0" smtClean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7" y="1124744"/>
            <a:ext cx="5184577" cy="539988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Їжте</a:t>
            </a:r>
            <a:r>
              <a:rPr lang="ru-RU" sz="2400" dirty="0" smtClean="0"/>
              <a:t> </a:t>
            </a:r>
            <a:r>
              <a:rPr lang="ru-RU" sz="2400" dirty="0" err="1" smtClean="0"/>
              <a:t>овочі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фрукти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Вживайте</a:t>
            </a:r>
            <a:r>
              <a:rPr lang="ru-RU" sz="2400" dirty="0" smtClean="0"/>
              <a:t> в </a:t>
            </a:r>
            <a:r>
              <a:rPr lang="ru-RU" sz="2400" dirty="0" err="1" smtClean="0"/>
              <a:t>їжу</a:t>
            </a:r>
            <a:r>
              <a:rPr lang="ru-RU" sz="2400" dirty="0" smtClean="0"/>
              <a:t> </a:t>
            </a:r>
            <a:r>
              <a:rPr lang="ru-RU" sz="2400" dirty="0" err="1" smtClean="0"/>
              <a:t>рибу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молочні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продукти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Харчування</a:t>
            </a:r>
            <a:r>
              <a:rPr lang="ru-RU" sz="2400" dirty="0" smtClean="0"/>
              <a:t> повинно бути </a:t>
            </a:r>
            <a:r>
              <a:rPr lang="ru-RU" sz="2400" dirty="0" err="1" smtClean="0"/>
              <a:t>збалансованим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Скоротіть</a:t>
            </a:r>
            <a:r>
              <a:rPr lang="ru-RU" sz="2400" dirty="0" smtClean="0"/>
              <a:t> </a:t>
            </a:r>
            <a:r>
              <a:rPr lang="ru-RU" sz="2400" dirty="0" err="1" smtClean="0"/>
              <a:t>вживання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солодкого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мучного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Не </a:t>
            </a:r>
            <a:r>
              <a:rPr lang="ru-RU" sz="2400" dirty="0" err="1" smtClean="0"/>
              <a:t>їжте</a:t>
            </a:r>
            <a:r>
              <a:rPr lang="ru-RU" sz="2400" dirty="0" smtClean="0"/>
              <a:t> на </a:t>
            </a:r>
            <a:r>
              <a:rPr lang="ru-RU" sz="2400" dirty="0" err="1" smtClean="0"/>
              <a:t>ніч</a:t>
            </a:r>
            <a:r>
              <a:rPr lang="ru-RU" sz="24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Приймайте</a:t>
            </a:r>
            <a:r>
              <a:rPr lang="ru-RU" sz="2400" dirty="0" smtClean="0"/>
              <a:t> </a:t>
            </a:r>
            <a:r>
              <a:rPr lang="ru-RU" sz="2400" dirty="0" err="1" smtClean="0"/>
              <a:t>їжу</a:t>
            </a:r>
            <a:r>
              <a:rPr lang="ru-RU" sz="2400" dirty="0" smtClean="0"/>
              <a:t> невеликими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</a:t>
            </a:r>
            <a:r>
              <a:rPr lang="ru-RU" sz="2400" dirty="0" err="1" smtClean="0"/>
              <a:t>порціями</a:t>
            </a:r>
            <a:r>
              <a:rPr lang="ru-RU" sz="2400" dirty="0" smtClean="0"/>
              <a:t> 4 - 5 </a:t>
            </a:r>
            <a:r>
              <a:rPr lang="ru-RU" sz="2400" dirty="0" err="1" smtClean="0"/>
              <a:t>разів</a:t>
            </a:r>
            <a:r>
              <a:rPr lang="ru-RU" sz="2400" dirty="0" smtClean="0"/>
              <a:t> на день</a:t>
            </a:r>
            <a:endParaRPr lang="ru-RU" sz="2400" dirty="0" smtClean="0">
              <a:solidFill>
                <a:srgbClr val="00CC00"/>
              </a:solidFill>
            </a:endParaRPr>
          </a:p>
        </p:txBody>
      </p:sp>
      <p:pic>
        <p:nvPicPr>
          <p:cNvPr id="22534" name="Picture 6" descr="meal_3_29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96752"/>
            <a:ext cx="3109086" cy="288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meal_2_1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864797"/>
            <a:ext cx="3203848" cy="299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161733291w1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DSCN42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357563"/>
            <a:ext cx="427355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 descr="обез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33375"/>
            <a:ext cx="16446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00413"/>
            <a:ext cx="4716463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303213" y="2000250"/>
            <a:ext cx="4197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Гімнастика подовжує молодість людини. </a:t>
            </a:r>
          </a:p>
          <a:p>
            <a:pPr algn="r"/>
            <a:r>
              <a:rPr lang="ru-RU" sz="2400"/>
              <a:t>Локк Д.</a:t>
            </a:r>
            <a:endParaRPr lang="ru-RU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1_4[1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01659" y="4365104"/>
            <a:ext cx="2342342" cy="2492896"/>
          </a:xfrm>
          <a:noFill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052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3675"/>
            <a:ext cx="385127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agat"/>
          <p:cNvPicPr>
            <a:picLocks noGrp="1" noChangeAspect="1" noChangeArrowheads="1"/>
          </p:cNvPicPr>
          <p:nvPr>
            <p:ph type="title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308850" y="2276475"/>
            <a:ext cx="1547813" cy="1873250"/>
          </a:xfrm>
          <a:noFill/>
        </p:spPr>
      </p:pic>
      <p:pic>
        <p:nvPicPr>
          <p:cNvPr id="13318" name="Picture 8" descr="обез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2363" y="260350"/>
            <a:ext cx="16716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4067175" y="188913"/>
            <a:ext cx="4033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Щоб завжди бути у формі, дотримуйтеся нескладних правил:</a:t>
            </a:r>
            <a:endParaRPr lang="ru-RU" sz="2400" i="1">
              <a:solidFill>
                <a:srgbClr val="FF0000"/>
              </a:solidFill>
              <a:latin typeface="Wide Latin" pitchFamily="18" charset="0"/>
            </a:endParaRP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4408488" y="1557338"/>
            <a:ext cx="27559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/>
              <a:t>Дотримуйте режим дня. </a:t>
            </a:r>
          </a:p>
          <a:p>
            <a:pPr marL="342900" indent="-342900">
              <a:buFontTx/>
              <a:buAutoNum type="arabicPeriod"/>
            </a:pPr>
            <a:r>
              <a:rPr lang="ru-RU"/>
              <a:t>Правильно харчуйтеся. </a:t>
            </a:r>
          </a:p>
          <a:p>
            <a:pPr marL="342900" indent="-342900">
              <a:buFontTx/>
              <a:buAutoNum type="arabicPeriod"/>
            </a:pPr>
            <a:r>
              <a:rPr lang="ru-RU"/>
              <a:t>Спіть не менше 8 годин на добу. </a:t>
            </a:r>
          </a:p>
          <a:p>
            <a:pPr marL="342900" indent="-342900">
              <a:buFontTx/>
              <a:buAutoNum type="arabicPeriod"/>
            </a:pPr>
            <a:r>
              <a:rPr lang="ru-RU"/>
              <a:t>Чергуйте фізичну і розумову активність. </a:t>
            </a:r>
          </a:p>
          <a:p>
            <a:pPr marL="342900" indent="-342900">
              <a:buFontTx/>
              <a:buAutoNum type="arabicPeriod"/>
            </a:pPr>
            <a:r>
              <a:rPr lang="ru-RU"/>
              <a:t>Займайтеся спортом.</a:t>
            </a:r>
            <a:endParaRPr lang="ru-RU" b="1"/>
          </a:p>
        </p:txBody>
      </p:sp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581128"/>
            <a:ext cx="1800200" cy="209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Народна </a:t>
            </a:r>
            <a:r>
              <a:rPr lang="ru-RU" sz="4000" b="1" dirty="0" err="1" smtClean="0">
                <a:solidFill>
                  <a:srgbClr val="FF0000"/>
                </a:solidFill>
              </a:rPr>
              <a:t>мудрість</a:t>
            </a:r>
            <a:r>
              <a:rPr lang="ru-RU" sz="4000" b="1" dirty="0" smtClean="0">
                <a:solidFill>
                  <a:srgbClr val="FF0000"/>
                </a:solidFill>
              </a:rPr>
              <a:t> –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err="1" smtClean="0">
                <a:solidFill>
                  <a:srgbClr val="FF0000"/>
                </a:solidFill>
              </a:rPr>
              <a:t>гарна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</a:rPr>
              <a:t>порада</a:t>
            </a:r>
            <a:r>
              <a:rPr lang="ru-RU" sz="40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773238"/>
            <a:ext cx="7772400" cy="4359275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/>
              <a:t>В здоровому </a:t>
            </a:r>
            <a:r>
              <a:rPr lang="ru-RU" sz="4800" dirty="0" err="1" smtClean="0"/>
              <a:t>тілі</a:t>
            </a:r>
            <a:r>
              <a:rPr lang="ru-RU" sz="4800" dirty="0" smtClean="0"/>
              <a:t> –здоровий дух. </a:t>
            </a:r>
          </a:p>
          <a:p>
            <a:pPr eaLnBrk="1" hangingPunct="1">
              <a:defRPr/>
            </a:pPr>
            <a:r>
              <a:rPr lang="ru-RU" sz="4800" dirty="0" smtClean="0"/>
              <a:t>Ми </a:t>
            </a:r>
            <a:r>
              <a:rPr lang="ru-RU" sz="4800" dirty="0" err="1" smtClean="0"/>
              <a:t>їмо</a:t>
            </a:r>
            <a:r>
              <a:rPr lang="ru-RU" sz="4800" dirty="0" smtClean="0"/>
              <a:t>, </a:t>
            </a:r>
            <a:r>
              <a:rPr lang="ru-RU" sz="4800" dirty="0" err="1" smtClean="0"/>
              <a:t>щоб</a:t>
            </a:r>
            <a:r>
              <a:rPr lang="ru-RU" sz="4800" dirty="0" smtClean="0"/>
              <a:t> </a:t>
            </a:r>
            <a:r>
              <a:rPr lang="ru-RU" sz="4800" dirty="0" err="1" smtClean="0"/>
              <a:t>жити</a:t>
            </a:r>
            <a:r>
              <a:rPr lang="ru-RU" sz="4800" dirty="0" smtClean="0"/>
              <a:t>, а не </a:t>
            </a:r>
            <a:r>
              <a:rPr lang="ru-RU" sz="4800" dirty="0" err="1" smtClean="0"/>
              <a:t>живемо</a:t>
            </a:r>
            <a:r>
              <a:rPr lang="ru-RU" sz="4800" dirty="0" smtClean="0"/>
              <a:t>, </a:t>
            </a:r>
            <a:r>
              <a:rPr lang="ru-RU" sz="4800" dirty="0" err="1" smtClean="0"/>
              <a:t>щоб</a:t>
            </a:r>
            <a:r>
              <a:rPr lang="ru-RU" sz="4800" dirty="0" smtClean="0"/>
              <a:t> </a:t>
            </a:r>
            <a:r>
              <a:rPr lang="ru-RU" sz="4800" dirty="0" err="1" smtClean="0"/>
              <a:t>їсти</a:t>
            </a:r>
            <a:r>
              <a:rPr lang="ru-RU" sz="4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1414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529" y="332656"/>
            <a:ext cx="8693287" cy="652534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3132138" y="1989138"/>
            <a:ext cx="2592387" cy="2447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002060"/>
                </a:solidFill>
              </a:rPr>
              <a:t>ЗДОРОВИЙ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</a:rPr>
              <a:t>СПОСІБ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</a:rPr>
              <a:t>ЖИТТЯ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23850" y="1412875"/>
            <a:ext cx="2519363" cy="12239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Сприятливе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соціальне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оточення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68313" y="3068638"/>
            <a:ext cx="1943100" cy="122396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Позитивні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емоції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55650" y="4797425"/>
            <a:ext cx="2233613" cy="172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Відмова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від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шкідливих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звичок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635375" y="5229225"/>
            <a:ext cx="2232025" cy="12239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Особиста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гігієна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372225" y="4508500"/>
            <a:ext cx="2160588" cy="12969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Раціональне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харчування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6227763" y="836613"/>
            <a:ext cx="2376487" cy="100806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Рухова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активність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6227763" y="2420938"/>
            <a:ext cx="2592387" cy="143986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Загартовування </a:t>
            </a:r>
          </a:p>
          <a:p>
            <a:pPr algn="ctr"/>
            <a:r>
              <a:rPr lang="ru-RU" sz="2000">
                <a:solidFill>
                  <a:srgbClr val="FFFF00"/>
                </a:solidFill>
              </a:rPr>
              <a:t>організму</a:t>
            </a:r>
          </a:p>
        </p:txBody>
      </p:sp>
      <p:cxnSp>
        <p:nvCxnSpPr>
          <p:cNvPr id="8202" name="AutoShape 11"/>
          <p:cNvCxnSpPr>
            <a:cxnSpLocks noChangeShapeType="1"/>
            <a:stCxn id="33794" idx="0"/>
          </p:cNvCxnSpPr>
          <p:nvPr/>
        </p:nvCxnSpPr>
        <p:spPr bwMode="auto">
          <a:xfrm flipH="1" flipV="1">
            <a:off x="4283968" y="1484784"/>
            <a:ext cx="144364" cy="5043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3" name="AutoShape 12"/>
          <p:cNvCxnSpPr>
            <a:cxnSpLocks noChangeShapeType="1"/>
            <a:endCxn id="33800" idx="1"/>
          </p:cNvCxnSpPr>
          <p:nvPr/>
        </p:nvCxnSpPr>
        <p:spPr bwMode="auto">
          <a:xfrm flipV="1">
            <a:off x="5219700" y="1341438"/>
            <a:ext cx="1008063" cy="935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4" name="AutoShape 13"/>
          <p:cNvCxnSpPr>
            <a:cxnSpLocks noChangeShapeType="1"/>
            <a:stCxn id="33794" idx="6"/>
            <a:endCxn id="33801" idx="1"/>
          </p:cNvCxnSpPr>
          <p:nvPr/>
        </p:nvCxnSpPr>
        <p:spPr bwMode="auto">
          <a:xfrm flipV="1">
            <a:off x="5724525" y="3141663"/>
            <a:ext cx="503238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5" name="AutoShape 14"/>
          <p:cNvCxnSpPr>
            <a:cxnSpLocks noChangeShapeType="1"/>
            <a:endCxn id="33798" idx="0"/>
          </p:cNvCxnSpPr>
          <p:nvPr/>
        </p:nvCxnSpPr>
        <p:spPr bwMode="auto">
          <a:xfrm>
            <a:off x="4643438" y="4437063"/>
            <a:ext cx="107950" cy="792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6" name="AutoShape 15"/>
          <p:cNvCxnSpPr>
            <a:cxnSpLocks noChangeShapeType="1"/>
            <a:stCxn id="33794" idx="5"/>
            <a:endCxn id="33799" idx="1"/>
          </p:cNvCxnSpPr>
          <p:nvPr/>
        </p:nvCxnSpPr>
        <p:spPr bwMode="auto">
          <a:xfrm>
            <a:off x="5345113" y="4078288"/>
            <a:ext cx="1027112" cy="1079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7" name="AutoShape 16"/>
          <p:cNvCxnSpPr>
            <a:cxnSpLocks noChangeShapeType="1"/>
            <a:stCxn id="33794" idx="3"/>
            <a:endCxn id="33797" idx="3"/>
          </p:cNvCxnSpPr>
          <p:nvPr/>
        </p:nvCxnSpPr>
        <p:spPr bwMode="auto">
          <a:xfrm flipH="1">
            <a:off x="2989263" y="4078288"/>
            <a:ext cx="522287" cy="1582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8" name="AutoShape 17"/>
          <p:cNvCxnSpPr>
            <a:cxnSpLocks noChangeShapeType="1"/>
            <a:endCxn id="33796" idx="3"/>
          </p:cNvCxnSpPr>
          <p:nvPr/>
        </p:nvCxnSpPr>
        <p:spPr bwMode="auto">
          <a:xfrm flipH="1">
            <a:off x="2411413" y="3429000"/>
            <a:ext cx="720725" cy="2524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09" name="AutoShape 18"/>
          <p:cNvCxnSpPr>
            <a:cxnSpLocks noChangeShapeType="1"/>
            <a:endCxn id="33795" idx="3"/>
          </p:cNvCxnSpPr>
          <p:nvPr/>
        </p:nvCxnSpPr>
        <p:spPr bwMode="auto">
          <a:xfrm flipH="1" flipV="1">
            <a:off x="2843213" y="2024063"/>
            <a:ext cx="576262" cy="396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059113" y="476672"/>
            <a:ext cx="2520950" cy="115212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rgbClr val="FFFF00"/>
                </a:solidFill>
              </a:rPr>
              <a:t>Духовно – </a:t>
            </a:r>
          </a:p>
          <a:p>
            <a:pPr algn="ctr"/>
            <a:r>
              <a:rPr lang="ru-RU">
                <a:solidFill>
                  <a:srgbClr val="FFFF00"/>
                </a:solidFill>
              </a:rPr>
              <a:t>моральне </a:t>
            </a:r>
          </a:p>
          <a:p>
            <a:pPr algn="ctr"/>
            <a:r>
              <a:rPr lang="ru-RU">
                <a:solidFill>
                  <a:srgbClr val="FFFF00"/>
                </a:solidFill>
              </a:rPr>
              <a:t>благополуччя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pPr lvl="0"/>
            <a:r>
              <a:rPr lang="ru-RU" sz="3200" b="1" dirty="0" err="1" smtClean="0">
                <a:solidFill>
                  <a:srgbClr val="FF0000"/>
                </a:solidFill>
              </a:rPr>
              <a:t>Вікторина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</a:rPr>
              <a:t>Цілющі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скарби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землі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української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857403"/>
          </a:xfrm>
        </p:spPr>
        <p:txBody>
          <a:bodyPr/>
          <a:lstStyle/>
          <a:p>
            <a:pPr lvl="1"/>
            <a:r>
              <a:rPr lang="ru-RU" sz="2400" dirty="0" smtClean="0"/>
              <a:t>Яка </a:t>
            </a:r>
            <a:r>
              <a:rPr lang="ru-RU" sz="2400" dirty="0" err="1" smtClean="0"/>
              <a:t>рослина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лікує</a:t>
            </a:r>
            <a:r>
              <a:rPr lang="ru-RU" sz="2400" dirty="0" smtClean="0"/>
              <a:t> 99 хвороб? </a:t>
            </a:r>
          </a:p>
          <a:p>
            <a:pPr lvl="1"/>
            <a:r>
              <a:rPr lang="ru-RU" sz="2400" dirty="0" err="1" smtClean="0"/>
              <a:t>Назвіть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відомі</a:t>
            </a:r>
            <a:r>
              <a:rPr lang="ru-RU" sz="2400" dirty="0" smtClean="0"/>
              <a:t> вам </a:t>
            </a:r>
            <a:r>
              <a:rPr lang="ru-RU" sz="2400" dirty="0" err="1" smtClean="0"/>
              <a:t>рослини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допомагають</a:t>
            </a:r>
            <a:r>
              <a:rPr lang="ru-RU" sz="2400" dirty="0" smtClean="0"/>
              <a:t> при </a:t>
            </a:r>
            <a:r>
              <a:rPr lang="ru-RU" sz="2400" dirty="0" err="1" smtClean="0"/>
              <a:t>застуді</a:t>
            </a:r>
            <a:r>
              <a:rPr lang="ru-RU" sz="2400" dirty="0" smtClean="0"/>
              <a:t>? </a:t>
            </a:r>
          </a:p>
          <a:p>
            <a:pPr lvl="1"/>
            <a:r>
              <a:rPr lang="ru-RU" sz="2400" dirty="0" smtClean="0"/>
              <a:t>Яка </a:t>
            </a:r>
            <a:r>
              <a:rPr lang="ru-RU" sz="2400" dirty="0" err="1" smtClean="0"/>
              <a:t>рослина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лікує</a:t>
            </a:r>
            <a:r>
              <a:rPr lang="ru-RU" sz="2400" dirty="0" smtClean="0"/>
              <a:t> рани, </a:t>
            </a:r>
            <a:r>
              <a:rPr lang="ru-RU" sz="2400" dirty="0" err="1" smtClean="0"/>
              <a:t>порізи</a:t>
            </a:r>
            <a:r>
              <a:rPr lang="ru-RU" sz="2400" dirty="0" smtClean="0"/>
              <a:t>? </a:t>
            </a:r>
          </a:p>
          <a:p>
            <a:pPr lvl="0"/>
            <a:r>
              <a:rPr lang="ru-RU" sz="2400" dirty="0" err="1" smtClean="0"/>
              <a:t>Упізнай</a:t>
            </a:r>
            <a:r>
              <a:rPr lang="ru-RU" sz="2400" dirty="0" smtClean="0"/>
              <a:t> за </a:t>
            </a:r>
            <a:r>
              <a:rPr lang="ru-RU" sz="2400" dirty="0" err="1" smtClean="0"/>
              <a:t>описом</a:t>
            </a:r>
            <a:r>
              <a:rPr lang="ru-RU" sz="2400" dirty="0" smtClean="0"/>
              <a:t>. У </a:t>
            </a:r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листі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містяться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вітаміни</a:t>
            </a:r>
            <a:r>
              <a:rPr lang="ru-RU" sz="2400" dirty="0" smtClean="0"/>
              <a:t> С </a:t>
            </a:r>
            <a:r>
              <a:rPr lang="ru-RU" sz="2400" dirty="0" err="1" smtClean="0"/>
              <a:t>і</a:t>
            </a:r>
            <a:r>
              <a:rPr lang="ru-RU" sz="2400" dirty="0" smtClean="0"/>
              <a:t> К, </a:t>
            </a:r>
            <a:r>
              <a:rPr lang="ru-RU" sz="2400" dirty="0" err="1" smtClean="0"/>
              <a:t>провітамін</a:t>
            </a:r>
            <a:r>
              <a:rPr lang="ru-RU" sz="2400" dirty="0" smtClean="0"/>
              <a:t> А, </a:t>
            </a:r>
            <a:r>
              <a:rPr lang="ru-RU" sz="2400" dirty="0" err="1" smtClean="0"/>
              <a:t>корисні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мінеральні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солі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білки</a:t>
            </a:r>
            <a:r>
              <a:rPr lang="ru-RU" sz="2400" dirty="0" smtClean="0"/>
              <a:t>. З </a:t>
            </a:r>
            <a:r>
              <a:rPr lang="ru-RU" sz="2400" dirty="0" err="1" smtClean="0"/>
              <a:t>неї</a:t>
            </a:r>
            <a:r>
              <a:rPr lang="ru-RU" sz="2400" dirty="0" smtClean="0"/>
              <a:t> </a:t>
            </a:r>
            <a:r>
              <a:rPr lang="ru-RU" sz="2400" dirty="0" err="1" smtClean="0"/>
              <a:t>навесні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варять</a:t>
            </a:r>
            <a:r>
              <a:rPr lang="ru-RU" sz="2400" dirty="0" smtClean="0"/>
              <a:t> борщ. З </a:t>
            </a:r>
            <a:r>
              <a:rPr lang="ru-RU" sz="2400" dirty="0" err="1" smtClean="0"/>
              <a:t>цієї</a:t>
            </a:r>
            <a:r>
              <a:rPr lang="ru-RU" sz="2400" dirty="0" smtClean="0"/>
              <a:t> </a:t>
            </a:r>
            <a:r>
              <a:rPr lang="ru-RU" sz="2400" dirty="0" err="1" smtClean="0"/>
              <a:t>рослини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добували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зелену</a:t>
            </a:r>
            <a:r>
              <a:rPr lang="ru-RU" sz="2400" dirty="0" smtClean="0"/>
              <a:t> </a:t>
            </a:r>
            <a:r>
              <a:rPr lang="ru-RU" sz="2400" dirty="0" err="1" smtClean="0"/>
              <a:t>фарбу</a:t>
            </a:r>
            <a:r>
              <a:rPr lang="ru-RU" sz="2400" dirty="0" smtClean="0"/>
              <a:t>. В </a:t>
            </a:r>
            <a:r>
              <a:rPr lang="ru-RU" sz="2400" dirty="0" err="1" smtClean="0"/>
              <a:t>давнину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її</a:t>
            </a:r>
            <a:r>
              <a:rPr lang="ru-RU" sz="2400" dirty="0" smtClean="0"/>
              <a:t> волокон ткали </a:t>
            </a:r>
            <a:r>
              <a:rPr lang="ru-RU" sz="2400" dirty="0" err="1" smtClean="0"/>
              <a:t>мішковину</a:t>
            </a:r>
            <a:r>
              <a:rPr lang="ru-RU" sz="2400" dirty="0" smtClean="0"/>
              <a:t>.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здатність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обпікати</a:t>
            </a:r>
            <a:r>
              <a:rPr lang="ru-RU" sz="2400" dirty="0" smtClean="0"/>
              <a:t> того,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до </a:t>
            </a:r>
            <a:r>
              <a:rPr lang="ru-RU" sz="2400" dirty="0" err="1" smtClean="0"/>
              <a:t>неї</a:t>
            </a:r>
            <a:r>
              <a:rPr lang="ru-RU" sz="2400" dirty="0" smtClean="0"/>
              <a:t> </a:t>
            </a:r>
            <a:r>
              <a:rPr lang="ru-RU" sz="2400" dirty="0" err="1" smtClean="0"/>
              <a:t>торкнеться</a:t>
            </a:r>
            <a:r>
              <a:rPr lang="ru-RU" sz="2400" dirty="0" smtClean="0"/>
              <a:t>.</a:t>
            </a:r>
          </a:p>
          <a:p>
            <a:pPr lvl="0"/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922114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Відгадай</a:t>
            </a:r>
            <a:r>
              <a:rPr lang="ru-RU" b="1" dirty="0" smtClean="0">
                <a:solidFill>
                  <a:srgbClr val="FF0000"/>
                </a:solidFill>
              </a:rPr>
              <a:t> загадку: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568952" cy="4713387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ru-RU" sz="3200" dirty="0" smtClean="0"/>
              <a:t> </a:t>
            </a:r>
            <a:r>
              <a:rPr lang="ru-RU" sz="3200" dirty="0" err="1" smtClean="0"/>
              <a:t>Ніхто</a:t>
            </a:r>
            <a:r>
              <a:rPr lang="ru-RU" sz="3200" dirty="0" smtClean="0"/>
              <a:t> не </a:t>
            </a:r>
            <a:r>
              <a:rPr lang="ru-RU" sz="3200" dirty="0" err="1" smtClean="0"/>
              <a:t>лякає</a:t>
            </a:r>
            <a:r>
              <a:rPr lang="ru-RU" sz="3200" dirty="0" smtClean="0"/>
              <a:t>, а вона вся </a:t>
            </a:r>
            <a:r>
              <a:rPr lang="ru-RU" sz="3200" dirty="0" err="1" smtClean="0"/>
              <a:t>тремтить</a:t>
            </a:r>
            <a:r>
              <a:rPr lang="ru-RU" sz="3200" dirty="0" smtClean="0"/>
              <a:t>. </a:t>
            </a:r>
          </a:p>
          <a:p>
            <a:pPr lvl="1">
              <a:buFont typeface="Wingdings" pitchFamily="2" charset="2"/>
              <a:buChar char="q"/>
            </a:pPr>
            <a:r>
              <a:rPr lang="ru-RU" sz="3200" dirty="0" smtClean="0"/>
              <a:t> Зелена, а не поле, </a:t>
            </a:r>
            <a:r>
              <a:rPr lang="ru-RU" sz="3200" dirty="0" err="1" smtClean="0"/>
              <a:t>біла</a:t>
            </a:r>
            <a:r>
              <a:rPr lang="ru-RU" sz="3200" dirty="0" smtClean="0"/>
              <a:t>, а не </a:t>
            </a:r>
            <a:r>
              <a:rPr lang="ru-RU" sz="3200" dirty="0" err="1" smtClean="0"/>
              <a:t>сніг</a:t>
            </a:r>
            <a:r>
              <a:rPr lang="ru-RU" sz="3200" dirty="0" smtClean="0"/>
              <a:t>, кучерява, а не </a:t>
            </a:r>
            <a:r>
              <a:rPr lang="ru-RU" sz="3200" dirty="0" err="1" smtClean="0"/>
              <a:t>людина</a:t>
            </a:r>
            <a:r>
              <a:rPr lang="ru-RU" sz="3200" dirty="0" smtClean="0"/>
              <a:t>. </a:t>
            </a:r>
          </a:p>
          <a:p>
            <a:pPr lvl="1">
              <a:buFont typeface="Wingdings" pitchFamily="2" charset="2"/>
              <a:buChar char="q"/>
            </a:pPr>
            <a:r>
              <a:rPr lang="ru-RU" sz="3200" dirty="0" smtClean="0"/>
              <a:t> </a:t>
            </a:r>
            <a:r>
              <a:rPr lang="ru-RU" sz="3200" dirty="0" err="1" smtClean="0"/>
              <a:t>Плаття</a:t>
            </a:r>
            <a:r>
              <a:rPr lang="ru-RU" sz="3200" dirty="0" smtClean="0"/>
              <a:t> </a:t>
            </a:r>
            <a:r>
              <a:rPr lang="ru-RU" sz="3200" dirty="0" err="1" smtClean="0"/>
              <a:t>знімає</a:t>
            </a:r>
            <a:r>
              <a:rPr lang="ru-RU" sz="3200" dirty="0" smtClean="0"/>
              <a:t>, а </a:t>
            </a:r>
            <a:r>
              <a:rPr lang="ru-RU" sz="3200" dirty="0" err="1" smtClean="0"/>
              <a:t>гудзики</a:t>
            </a:r>
            <a:r>
              <a:rPr lang="ru-RU" sz="3200" dirty="0" smtClean="0"/>
              <a:t> </a:t>
            </a:r>
            <a:r>
              <a:rPr lang="ru-RU" sz="3200" dirty="0" err="1" smtClean="0"/>
              <a:t>залишаються</a:t>
            </a:r>
            <a:r>
              <a:rPr lang="ru-RU" sz="3200" dirty="0" smtClean="0"/>
              <a:t>. </a:t>
            </a:r>
          </a:p>
          <a:p>
            <a:pPr lvl="1">
              <a:buFont typeface="Wingdings" pitchFamily="2" charset="2"/>
              <a:buChar char="q"/>
            </a:pPr>
            <a:r>
              <a:rPr lang="ru-RU" sz="3200" dirty="0" smtClean="0"/>
              <a:t> </a:t>
            </a:r>
            <a:r>
              <a:rPr lang="ru-RU" sz="3200" dirty="0" err="1" smtClean="0"/>
              <a:t>Його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називають</a:t>
            </a:r>
            <a:r>
              <a:rPr lang="ru-RU" sz="3200" dirty="0" smtClean="0"/>
              <a:t> </a:t>
            </a:r>
            <a:r>
              <a:rPr lang="ru-RU" sz="3200" dirty="0" err="1" smtClean="0"/>
              <a:t>патріархом</a:t>
            </a:r>
            <a:r>
              <a:rPr lang="ru-RU" sz="3200" dirty="0" smtClean="0"/>
              <a:t> </a:t>
            </a:r>
            <a:r>
              <a:rPr lang="ru-RU" sz="3200" dirty="0" err="1" smtClean="0"/>
              <a:t>лісів</a:t>
            </a:r>
            <a:endParaRPr lang="ru-RU" sz="3200" dirty="0" smtClean="0"/>
          </a:p>
          <a:p>
            <a:pPr lvl="1">
              <a:buFont typeface="Wingdings" pitchFamily="2" charset="2"/>
              <a:buChar char="q"/>
            </a:pPr>
            <a:r>
              <a:rPr lang="ru-RU" sz="3200" dirty="0" smtClean="0"/>
              <a:t> </a:t>
            </a:r>
            <a:r>
              <a:rPr lang="ru-RU" sz="3200" dirty="0" err="1" smtClean="0"/>
              <a:t>Це</a:t>
            </a:r>
            <a:r>
              <a:rPr lang="ru-RU" sz="3200" dirty="0" smtClean="0"/>
              <a:t> дерево </a:t>
            </a:r>
            <a:r>
              <a:rPr lang="ru-RU" sz="3200" dirty="0" err="1" smtClean="0"/>
              <a:t>цвіте</a:t>
            </a:r>
            <a:r>
              <a:rPr lang="ru-RU" sz="3200" dirty="0" smtClean="0"/>
              <a:t> </a:t>
            </a:r>
            <a:r>
              <a:rPr lang="ru-RU" sz="3200" dirty="0" err="1" smtClean="0"/>
              <a:t>найпізніше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Рисунок 3" descr="Wikinews_Spor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332656"/>
            <a:ext cx="2661034" cy="120326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Конкурс </a:t>
            </a:r>
            <a:r>
              <a:rPr lang="ru-RU" b="1" dirty="0" err="1" smtClean="0">
                <a:solidFill>
                  <a:srgbClr val="FF0000"/>
                </a:solidFill>
              </a:rPr>
              <a:t>знавців</a:t>
            </a:r>
            <a:r>
              <a:rPr lang="ru-RU" b="1" dirty="0" smtClean="0">
                <a:solidFill>
                  <a:srgbClr val="FF0000"/>
                </a:solidFill>
              </a:rPr>
              <a:t> спорту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Скільки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гравців</a:t>
            </a:r>
            <a:r>
              <a:rPr lang="ru-RU" sz="1800" dirty="0" smtClean="0"/>
              <a:t> у </a:t>
            </a:r>
            <a:r>
              <a:rPr lang="ru-RU" sz="1800" dirty="0" err="1" smtClean="0"/>
              <a:t>команді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волейболу? 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Скільки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гравців</a:t>
            </a:r>
            <a:r>
              <a:rPr lang="ru-RU" sz="1800" dirty="0" smtClean="0"/>
              <a:t> у </a:t>
            </a:r>
            <a:r>
              <a:rPr lang="ru-RU" sz="1800" dirty="0" err="1" smtClean="0"/>
              <a:t>команді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баскетболу? 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Скільки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гравців</a:t>
            </a:r>
            <a:r>
              <a:rPr lang="ru-RU" sz="1800" dirty="0" smtClean="0"/>
              <a:t> у </a:t>
            </a:r>
            <a:r>
              <a:rPr lang="ru-RU" sz="1800" dirty="0" err="1" smtClean="0"/>
              <a:t>команді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футболу?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У </a:t>
            </a:r>
            <a:r>
              <a:rPr lang="ru-RU" sz="1800" dirty="0" err="1" smtClean="0"/>
              <a:t>якому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виді</a:t>
            </a:r>
            <a:r>
              <a:rPr lang="ru-RU" sz="1800" dirty="0" smtClean="0"/>
              <a:t> спорту </a:t>
            </a:r>
            <a:r>
              <a:rPr lang="ru-RU" sz="1800" dirty="0" err="1" smtClean="0"/>
              <a:t>виступав</a:t>
            </a:r>
            <a:r>
              <a:rPr lang="ru-RU" sz="1800" dirty="0" smtClean="0"/>
              <a:t> </a:t>
            </a:r>
            <a:r>
              <a:rPr lang="ru-RU" sz="1800" dirty="0" err="1" smtClean="0"/>
              <a:t>Сергій</a:t>
            </a:r>
            <a:r>
              <a:rPr lang="ru-RU" sz="1800" dirty="0" smtClean="0"/>
              <a:t> </a:t>
            </a:r>
            <a:r>
              <a:rPr lang="ru-RU" sz="1800" dirty="0" err="1" smtClean="0"/>
              <a:t>Бубка</a:t>
            </a:r>
            <a:r>
              <a:rPr lang="ru-RU" sz="1800" dirty="0" smtClean="0"/>
              <a:t>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Хто</a:t>
            </a:r>
            <a:r>
              <a:rPr lang="ru-RU" sz="1800" dirty="0" smtClean="0"/>
              <a:t> </a:t>
            </a:r>
            <a:r>
              <a:rPr lang="ru-RU" sz="1800" dirty="0" err="1" smtClean="0"/>
              <a:t>такий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П’єр</a:t>
            </a:r>
            <a:r>
              <a:rPr lang="ru-RU" sz="1800" dirty="0" smtClean="0"/>
              <a:t> де Кубертен?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Скільки</a:t>
            </a:r>
            <a:r>
              <a:rPr lang="ru-RU" sz="1800" dirty="0" smtClean="0"/>
              <a:t> </a:t>
            </a:r>
            <a:r>
              <a:rPr lang="ru-RU" sz="1800" dirty="0" err="1" smtClean="0"/>
              <a:t>кілець</a:t>
            </a:r>
            <a:r>
              <a:rPr lang="ru-RU" sz="1800" dirty="0" smtClean="0"/>
              <a:t> </a:t>
            </a:r>
            <a:r>
              <a:rPr lang="ru-RU" sz="1800" dirty="0" err="1" smtClean="0"/>
              <a:t>є</a:t>
            </a:r>
            <a:r>
              <a:rPr lang="ru-RU" sz="1800" dirty="0" smtClean="0"/>
              <a:t> на </a:t>
            </a:r>
            <a:r>
              <a:rPr lang="ru-RU" sz="1800" dirty="0" err="1" smtClean="0"/>
              <a:t>Олімпійському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прапорі</a:t>
            </a:r>
            <a:r>
              <a:rPr lang="ru-RU" sz="1800" dirty="0" smtClean="0"/>
              <a:t>? 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Чиїм</a:t>
            </a:r>
            <a:r>
              <a:rPr lang="ru-RU" sz="1800" dirty="0" smtClean="0"/>
              <a:t> </a:t>
            </a:r>
            <a:r>
              <a:rPr lang="ru-RU" sz="1800" dirty="0" err="1" smtClean="0"/>
              <a:t>іменем</a:t>
            </a:r>
            <a:r>
              <a:rPr lang="ru-RU" sz="1800" dirty="0" smtClean="0"/>
              <a:t> названо в </a:t>
            </a:r>
            <a:r>
              <a:rPr lang="ru-RU" sz="1800" dirty="0" err="1" smtClean="0"/>
              <a:t>Україні</a:t>
            </a:r>
            <a:r>
              <a:rPr lang="ru-RU" sz="1800" dirty="0" smtClean="0"/>
              <a:t> </a:t>
            </a:r>
            <a:r>
              <a:rPr lang="ru-RU" sz="1800" dirty="0" err="1" smtClean="0"/>
              <a:t>турнір</a:t>
            </a:r>
            <a:r>
              <a:rPr lang="ru-RU" sz="1800" dirty="0" smtClean="0"/>
              <a:t> </a:t>
            </a:r>
            <a:r>
              <a:rPr lang="ru-RU" sz="1800" dirty="0" err="1" smtClean="0"/>
              <a:t>із</a:t>
            </a:r>
            <a:r>
              <a:rPr lang="ru-RU" sz="1800" dirty="0" smtClean="0"/>
              <a:t> </a:t>
            </a:r>
            <a:r>
              <a:rPr lang="ru-RU" sz="1800" dirty="0" err="1" smtClean="0"/>
              <a:t>художньої</a:t>
            </a:r>
            <a:r>
              <a:rPr lang="ru-RU" sz="1800" dirty="0" smtClean="0"/>
              <a:t> </a:t>
            </a:r>
            <a:r>
              <a:rPr lang="ru-RU" sz="1800" dirty="0" err="1" smtClean="0"/>
              <a:t>гімнастики</a:t>
            </a:r>
            <a:r>
              <a:rPr lang="ru-RU" sz="1800" dirty="0" smtClean="0"/>
              <a:t>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У </a:t>
            </a:r>
            <a:r>
              <a:rPr lang="ru-RU" sz="1800" dirty="0" err="1" smtClean="0"/>
              <a:t>якому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виді</a:t>
            </a:r>
            <a:r>
              <a:rPr lang="ru-RU" sz="1800" dirty="0" smtClean="0"/>
              <a:t> спорту </a:t>
            </a:r>
            <a:r>
              <a:rPr lang="ru-RU" sz="1800" dirty="0" err="1" smtClean="0"/>
              <a:t>виступала</a:t>
            </a:r>
            <a:r>
              <a:rPr lang="ru-RU" sz="1800" dirty="0" smtClean="0"/>
              <a:t> </a:t>
            </a:r>
            <a:r>
              <a:rPr lang="ru-RU" sz="1800" dirty="0" err="1" smtClean="0"/>
              <a:t>Інеса</a:t>
            </a:r>
            <a:r>
              <a:rPr lang="ru-RU" sz="1800" dirty="0" smtClean="0"/>
              <a:t> </a:t>
            </a:r>
            <a:r>
              <a:rPr lang="ru-RU" sz="1800" dirty="0" err="1" smtClean="0"/>
              <a:t>Кравець</a:t>
            </a:r>
            <a:r>
              <a:rPr lang="ru-RU" sz="1800" dirty="0" smtClean="0"/>
              <a:t>? 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Як </a:t>
            </a:r>
            <a:r>
              <a:rPr lang="ru-RU" sz="1800" dirty="0" err="1" smtClean="0"/>
              <a:t>називається</a:t>
            </a:r>
            <a:r>
              <a:rPr lang="ru-RU" sz="1800" dirty="0" smtClean="0"/>
              <a:t> спортсмен, </a:t>
            </a:r>
            <a:r>
              <a:rPr lang="ru-RU" sz="1800" dirty="0" err="1" smtClean="0"/>
              <a:t>який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бігає</a:t>
            </a:r>
            <a:r>
              <a:rPr lang="ru-RU" sz="1800" dirty="0" smtClean="0"/>
              <a:t> на </a:t>
            </a:r>
            <a:r>
              <a:rPr lang="ru-RU" sz="1800" dirty="0" err="1" smtClean="0"/>
              <a:t>довгі</a:t>
            </a:r>
            <a:r>
              <a:rPr lang="ru-RU" sz="1800" dirty="0" smtClean="0"/>
              <a:t> </a:t>
            </a:r>
            <a:r>
              <a:rPr lang="ru-RU" sz="1800" dirty="0" err="1" smtClean="0"/>
              <a:t>дистанції</a:t>
            </a:r>
            <a:r>
              <a:rPr lang="ru-RU" sz="1800" dirty="0" smtClean="0"/>
              <a:t>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Як </a:t>
            </a:r>
            <a:r>
              <a:rPr lang="ru-RU" sz="1800" dirty="0" err="1" smtClean="0"/>
              <a:t>називається</a:t>
            </a:r>
            <a:r>
              <a:rPr lang="ru-RU" sz="1800" dirty="0" smtClean="0"/>
              <a:t> спортсмен, </a:t>
            </a:r>
            <a:r>
              <a:rPr lang="ru-RU" sz="1800" dirty="0" err="1" smtClean="0"/>
              <a:t>який</a:t>
            </a:r>
            <a:r>
              <a:rPr lang="ru-RU" sz="1800" dirty="0" smtClean="0"/>
              <a:t> </a:t>
            </a:r>
            <a:r>
              <a:rPr lang="ru-RU" sz="1800" dirty="0" err="1" smtClean="0"/>
              <a:t>бігає</a:t>
            </a:r>
            <a:r>
              <a:rPr lang="ru-RU" sz="1800" dirty="0" smtClean="0"/>
              <a:t> на </a:t>
            </a:r>
            <a:r>
              <a:rPr lang="ru-RU" sz="1800" dirty="0" err="1" smtClean="0"/>
              <a:t>короткі</a:t>
            </a:r>
            <a:r>
              <a:rPr lang="ru-RU" sz="1800" dirty="0" smtClean="0"/>
              <a:t> </a:t>
            </a:r>
            <a:r>
              <a:rPr lang="ru-RU" sz="1800" dirty="0" err="1" smtClean="0"/>
              <a:t>дистанції</a:t>
            </a:r>
            <a:r>
              <a:rPr lang="ru-RU" sz="1800" dirty="0" smtClean="0"/>
              <a:t>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err="1" smtClean="0"/>
              <a:t>Який</a:t>
            </a:r>
            <a:r>
              <a:rPr lang="ru-RU" sz="1800" dirty="0" smtClean="0"/>
              <a:t> вид спорту </a:t>
            </a:r>
            <a:r>
              <a:rPr lang="ru-RU" sz="1800" dirty="0" err="1" smtClean="0"/>
              <a:t>називають</a:t>
            </a:r>
            <a:r>
              <a:rPr lang="ru-RU" sz="1800" dirty="0" smtClean="0"/>
              <a:t> «королевою спорту»?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Яка </a:t>
            </a:r>
            <a:r>
              <a:rPr lang="ru-RU" sz="1800" dirty="0" err="1" smtClean="0"/>
              <a:t>футбольна</a:t>
            </a:r>
            <a:r>
              <a:rPr lang="ru-RU" sz="1800" dirty="0" smtClean="0"/>
              <a:t> </a:t>
            </a:r>
            <a:r>
              <a:rPr lang="ru-RU" sz="1800" dirty="0" err="1" smtClean="0"/>
              <a:t>збірна</a:t>
            </a:r>
            <a:r>
              <a:rPr lang="ru-RU" sz="1800" dirty="0" smtClean="0"/>
              <a:t> </a:t>
            </a:r>
            <a:r>
              <a:rPr lang="ru-RU" sz="1800" dirty="0" err="1" smtClean="0"/>
              <a:t>є</a:t>
            </a:r>
            <a:r>
              <a:rPr lang="ru-RU" sz="1800" dirty="0" smtClean="0"/>
              <a:t> </a:t>
            </a:r>
            <a:r>
              <a:rPr lang="ru-RU" sz="1800" dirty="0" err="1" smtClean="0"/>
              <a:t>чинним</a:t>
            </a:r>
            <a:r>
              <a:rPr lang="ru-RU" sz="1800" dirty="0" smtClean="0"/>
              <a:t> </a:t>
            </a:r>
            <a:r>
              <a:rPr lang="ru-RU" sz="1800" dirty="0" err="1" smtClean="0"/>
              <a:t>чемпіоном</a:t>
            </a:r>
            <a:r>
              <a:rPr lang="ru-RU" sz="1800" dirty="0" smtClean="0"/>
              <a:t> </a:t>
            </a:r>
            <a:r>
              <a:rPr lang="ru-RU" sz="1800" dirty="0" err="1" smtClean="0"/>
              <a:t>Європи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Футболу?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Яка команда </a:t>
            </a:r>
            <a:r>
              <a:rPr lang="ru-RU" sz="1800" dirty="0" err="1" smtClean="0"/>
              <a:t>є</a:t>
            </a:r>
            <a:r>
              <a:rPr lang="ru-RU" sz="1800" dirty="0" smtClean="0"/>
              <a:t> першим </a:t>
            </a:r>
            <a:r>
              <a:rPr lang="ru-RU" sz="1800" dirty="0" err="1" smtClean="0"/>
              <a:t>чемпіоном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України</a:t>
            </a:r>
            <a:r>
              <a:rPr lang="ru-RU" sz="1800" dirty="0" smtClean="0"/>
              <a:t> </a:t>
            </a:r>
            <a:r>
              <a:rPr lang="ru-RU" sz="1800" dirty="0" err="1" smtClean="0"/>
              <a:t>з</a:t>
            </a:r>
            <a:r>
              <a:rPr lang="ru-RU" sz="1800" dirty="0" smtClean="0"/>
              <a:t> футболу?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82232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err="1" smtClean="0">
                <a:solidFill>
                  <a:srgbClr val="FF0000"/>
                </a:solidFill>
              </a:rPr>
              <a:t>Мудрі</a:t>
            </a:r>
            <a:r>
              <a:rPr lang="ru-RU" b="1" dirty="0" smtClean="0">
                <a:solidFill>
                  <a:srgbClr val="FF0000"/>
                </a:solidFill>
              </a:rPr>
              <a:t> думки великих людей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0729"/>
            <a:ext cx="8712968" cy="561692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i="1" dirty="0" err="1" smtClean="0"/>
              <a:t>Потрібно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підтримувати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міцність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тіла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щоб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зберегти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міцність</a:t>
            </a:r>
            <a:r>
              <a:rPr lang="ru-RU" sz="2000" i="1" dirty="0" smtClean="0"/>
              <a:t> духу. </a:t>
            </a:r>
          </a:p>
          <a:p>
            <a:pPr algn="r" eaLnBrk="1" hangingPunct="1">
              <a:lnSpc>
                <a:spcPct val="80000"/>
              </a:lnSpc>
              <a:buNone/>
              <a:defRPr/>
            </a:pPr>
            <a:r>
              <a:rPr lang="ru-RU" sz="2000" dirty="0" smtClean="0"/>
              <a:t>Ст. Гюго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i="1" dirty="0" smtClean="0"/>
              <a:t>Як </a:t>
            </a:r>
            <a:r>
              <a:rPr lang="ru-RU" sz="2000" i="1" dirty="0" err="1" smtClean="0"/>
              <a:t>суконники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чистять</a:t>
            </a:r>
            <a:r>
              <a:rPr lang="ru-RU" sz="2000" i="1" dirty="0" smtClean="0"/>
              <a:t> сукна, </a:t>
            </a:r>
            <a:r>
              <a:rPr lang="ru-RU" sz="2000" i="1" dirty="0" err="1" smtClean="0"/>
              <a:t>вибиваючи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його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від</a:t>
            </a:r>
            <a:r>
              <a:rPr lang="ru-RU" sz="2000" i="1" dirty="0" smtClean="0"/>
              <a:t> пилу, так </a:t>
            </a:r>
            <a:r>
              <a:rPr lang="ru-RU" sz="2000" i="1" dirty="0" err="1" smtClean="0"/>
              <a:t>гімнастика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очищає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організм</a:t>
            </a:r>
            <a:r>
              <a:rPr lang="ru-RU" sz="2000" i="1" dirty="0" smtClean="0"/>
              <a:t>.</a:t>
            </a:r>
            <a:r>
              <a:rPr lang="ru-RU" sz="2000" dirty="0" smtClean="0"/>
              <a:t> </a:t>
            </a:r>
          </a:p>
          <a:p>
            <a:pPr algn="r" eaLnBrk="1" hangingPunct="1">
              <a:lnSpc>
                <a:spcPct val="80000"/>
              </a:lnSpc>
              <a:buNone/>
              <a:defRPr/>
            </a:pPr>
            <a:r>
              <a:rPr lang="ru-RU" sz="2000" dirty="0" err="1" smtClean="0"/>
              <a:t>Гіппократ</a:t>
            </a:r>
            <a:r>
              <a:rPr lang="ru-RU" sz="20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i="1" dirty="0" err="1" smtClean="0"/>
              <a:t>Ніщо</a:t>
            </a:r>
            <a:r>
              <a:rPr lang="ru-RU" sz="2000" i="1" dirty="0" smtClean="0"/>
              <a:t> так не </a:t>
            </a:r>
            <a:r>
              <a:rPr lang="ru-RU" sz="2000" i="1" dirty="0" err="1" smtClean="0"/>
              <a:t>виснажує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руйнує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людину</a:t>
            </a:r>
            <a:r>
              <a:rPr lang="ru-RU" sz="2000" i="1" dirty="0" smtClean="0"/>
              <a:t>, як </a:t>
            </a:r>
            <a:r>
              <a:rPr lang="ru-RU" sz="2000" i="1" dirty="0" err="1" smtClean="0"/>
              <a:t>тривале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фізичне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бездіяльність</a:t>
            </a:r>
            <a:r>
              <a:rPr lang="ru-RU" sz="2000" i="1" dirty="0" smtClean="0"/>
              <a:t>. </a:t>
            </a:r>
          </a:p>
          <a:p>
            <a:pPr algn="r" eaLnBrk="1" hangingPunct="1">
              <a:lnSpc>
                <a:spcPct val="80000"/>
              </a:lnSpc>
              <a:buNone/>
              <a:defRPr/>
            </a:pPr>
            <a:r>
              <a:rPr lang="ru-RU" sz="2000" dirty="0" smtClean="0"/>
              <a:t>Аристотель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i="1" dirty="0" smtClean="0"/>
              <a:t>Рух – </a:t>
            </a:r>
            <a:r>
              <a:rPr lang="ru-RU" sz="2000" i="1" dirty="0" err="1" smtClean="0"/>
              <a:t>комора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життя</a:t>
            </a:r>
            <a:r>
              <a:rPr lang="ru-RU" sz="2000" i="1" dirty="0" smtClean="0"/>
              <a:t>. </a:t>
            </a:r>
          </a:p>
          <a:p>
            <a:pPr algn="r" eaLnBrk="1" hangingPunct="1">
              <a:lnSpc>
                <a:spcPct val="80000"/>
              </a:lnSpc>
              <a:buNone/>
              <a:defRPr/>
            </a:pPr>
            <a:r>
              <a:rPr lang="ru-RU" sz="2000" dirty="0" smtClean="0"/>
              <a:t>Плутарх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000" i="1" dirty="0" err="1" smtClean="0"/>
              <a:t>Якщо</a:t>
            </a:r>
            <a:r>
              <a:rPr lang="ru-RU" sz="2000" i="1" dirty="0" smtClean="0"/>
              <a:t> не </a:t>
            </a:r>
            <a:r>
              <a:rPr lang="ru-RU" sz="2000" i="1" dirty="0" err="1" smtClean="0"/>
              <a:t>бігаєш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поки</a:t>
            </a:r>
            <a:r>
              <a:rPr lang="ru-RU" sz="2000" i="1" dirty="0" smtClean="0"/>
              <a:t> здоровий, </a:t>
            </a:r>
            <a:r>
              <a:rPr lang="ru-RU" sz="2000" i="1" dirty="0" err="1" smtClean="0"/>
              <a:t>доведеться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побігати</a:t>
            </a:r>
            <a:r>
              <a:rPr lang="ru-RU" sz="2000" i="1" dirty="0" smtClean="0"/>
              <a:t>, коли </a:t>
            </a:r>
            <a:r>
              <a:rPr lang="ru-RU" sz="2000" i="1" dirty="0" err="1" smtClean="0"/>
              <a:t>захворієш</a:t>
            </a:r>
            <a:r>
              <a:rPr lang="ru-RU" sz="2000" dirty="0" smtClean="0"/>
              <a:t>. 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err="1" smtClean="0"/>
              <a:t>Горацій</a:t>
            </a:r>
            <a:endParaRPr lang="ru-RU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5865515"/>
          </a:xfrm>
        </p:spPr>
        <p:txBody>
          <a:bodyPr/>
          <a:lstStyle/>
          <a:p>
            <a:r>
              <a:rPr lang="ru-RU" sz="2800" dirty="0" smtClean="0"/>
              <a:t>Усе в </a:t>
            </a:r>
            <a:r>
              <a:rPr lang="ru-RU" sz="2800" dirty="0" err="1" smtClean="0"/>
              <a:t>житті</a:t>
            </a:r>
            <a:r>
              <a:rPr lang="ru-RU" sz="2800" dirty="0" smtClean="0"/>
              <a:t> </a:t>
            </a:r>
            <a:r>
              <a:rPr lang="ru-RU" sz="2800" dirty="0" err="1" smtClean="0"/>
              <a:t>піде</a:t>
            </a:r>
            <a:r>
              <a:rPr lang="ru-RU" sz="2800" dirty="0" smtClean="0"/>
              <a:t> </a:t>
            </a:r>
            <a:r>
              <a:rPr lang="ru-RU" sz="2800" dirty="0" err="1" smtClean="0"/>
              <a:t>чудово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err="1" smtClean="0"/>
              <a:t>Якщо</a:t>
            </a:r>
            <a:r>
              <a:rPr lang="ru-RU" sz="2800" dirty="0" smtClean="0"/>
              <a:t> </a:t>
            </a:r>
            <a:r>
              <a:rPr lang="ru-RU" sz="2800" dirty="0" err="1" smtClean="0"/>
              <a:t>будеш</a:t>
            </a:r>
            <a:r>
              <a:rPr lang="ru-RU" sz="2800" dirty="0" smtClean="0"/>
              <a:t> </a:t>
            </a:r>
            <a:r>
              <a:rPr lang="ru-RU" sz="2800" dirty="0" err="1" smtClean="0"/>
              <a:t>ти</a:t>
            </a:r>
            <a:r>
              <a:rPr lang="ru-RU" sz="2800" dirty="0" smtClean="0"/>
              <a:t> </a:t>
            </a:r>
            <a:r>
              <a:rPr lang="ru-RU" sz="2800" dirty="0" err="1" smtClean="0"/>
              <a:t>здоровим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err="1" smtClean="0"/>
              <a:t>Пам`ятати</a:t>
            </a:r>
            <a:r>
              <a:rPr lang="ru-RU" sz="2800" dirty="0" smtClean="0"/>
              <a:t> </a:t>
            </a:r>
            <a:r>
              <a:rPr lang="ru-RU" sz="2800" dirty="0" err="1" smtClean="0"/>
              <a:t>будеш</a:t>
            </a:r>
            <a:r>
              <a:rPr lang="ru-RU" sz="2800" dirty="0" smtClean="0"/>
              <a:t> твердо,</a:t>
            </a:r>
            <a:br>
              <a:rPr lang="ru-RU" sz="2800" dirty="0" smtClean="0"/>
            </a:b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як </a:t>
            </a:r>
            <a:r>
              <a:rPr lang="ru-RU" sz="2800" dirty="0" err="1" smtClean="0"/>
              <a:t>робити</a:t>
            </a:r>
            <a:r>
              <a:rPr lang="ru-RU" sz="2800" dirty="0" smtClean="0"/>
              <a:t> треба,</a:t>
            </a:r>
            <a:br>
              <a:rPr lang="ru-RU" sz="2800" dirty="0" smtClean="0"/>
            </a:br>
            <a:r>
              <a:rPr lang="ru-RU" sz="2800" dirty="0" err="1" smtClean="0"/>
              <a:t>Щоб</a:t>
            </a:r>
            <a:r>
              <a:rPr lang="ru-RU" sz="2800" dirty="0" smtClean="0"/>
              <a:t> </a:t>
            </a:r>
            <a:r>
              <a:rPr lang="ru-RU" sz="2800" dirty="0" err="1" smtClean="0"/>
              <a:t>тобі</a:t>
            </a:r>
            <a:r>
              <a:rPr lang="ru-RU" sz="2800" dirty="0" smtClean="0"/>
              <a:t> земля </a:t>
            </a:r>
            <a:r>
              <a:rPr lang="ru-RU" sz="2800" dirty="0" err="1" smtClean="0"/>
              <a:t>і</a:t>
            </a:r>
            <a:r>
              <a:rPr lang="ru-RU" sz="2800" dirty="0" smtClean="0"/>
              <a:t> небо</a:t>
            </a:r>
            <a:br>
              <a:rPr lang="ru-RU" sz="2800" dirty="0" smtClean="0"/>
            </a:br>
            <a:r>
              <a:rPr lang="ru-RU" sz="2800" dirty="0" smtClean="0"/>
              <a:t>У </a:t>
            </a:r>
            <a:r>
              <a:rPr lang="ru-RU" sz="2800" dirty="0" err="1" smtClean="0"/>
              <a:t>ділах</a:t>
            </a:r>
            <a:r>
              <a:rPr lang="ru-RU" sz="2800" dirty="0" smtClean="0"/>
              <a:t> </a:t>
            </a:r>
            <a:r>
              <a:rPr lang="ru-RU" sz="2800" dirty="0" err="1" smtClean="0"/>
              <a:t>допомагали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Силу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любов</a:t>
            </a:r>
            <a:r>
              <a:rPr lang="ru-RU" sz="2800" dirty="0" smtClean="0"/>
              <a:t> давали.</a:t>
            </a:r>
            <a:br>
              <a:rPr lang="ru-RU" sz="2800" dirty="0" smtClean="0"/>
            </a:br>
            <a:r>
              <a:rPr lang="ru-RU" sz="2800" dirty="0" err="1" smtClean="0"/>
              <a:t>Тож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розумного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навчайся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А </a:t>
            </a:r>
            <a:r>
              <a:rPr lang="ru-RU" sz="2800" dirty="0" err="1" smtClean="0"/>
              <a:t>шкідливого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цурайся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Будь веселим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кмітливим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Будь </a:t>
            </a:r>
            <a:r>
              <a:rPr lang="ru-RU" sz="2800" dirty="0" err="1" smtClean="0"/>
              <a:t>здоровим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щасливим</a:t>
            </a:r>
            <a:r>
              <a:rPr lang="ru-RU" sz="2800" dirty="0" smtClean="0"/>
              <a:t>!</a:t>
            </a:r>
          </a:p>
          <a:p>
            <a:r>
              <a:rPr lang="en-US" sz="2800" dirty="0" smtClean="0"/>
              <a:t> 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5" name="Рисунок 4" descr="sport-vector_133589857350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2656"/>
            <a:ext cx="3732245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762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2049462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79512" y="188640"/>
            <a:ext cx="50405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А </a:t>
            </a:r>
            <a:r>
              <a:rPr lang="ru-RU" sz="3200" b="1" dirty="0" err="1">
                <a:solidFill>
                  <a:srgbClr val="FF0000"/>
                </a:solidFill>
              </a:rPr>
              <a:t>ви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ще</a:t>
            </a:r>
            <a:r>
              <a:rPr lang="ru-RU" sz="3200" b="1" dirty="0">
                <a:solidFill>
                  <a:srgbClr val="FF0000"/>
                </a:solidFill>
              </a:rPr>
              <a:t> не </a:t>
            </a:r>
            <a:r>
              <a:rPr lang="ru-RU" sz="3200" b="1" dirty="0" err="1">
                <a:solidFill>
                  <a:srgbClr val="FF0000"/>
                </a:solidFill>
              </a:rPr>
              <a:t>зробили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свій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вибір</a:t>
            </a:r>
            <a:r>
              <a:rPr lang="ru-RU" sz="3200" b="1" dirty="0">
                <a:solidFill>
                  <a:srgbClr val="FF0000"/>
                </a:solidFill>
              </a:rPr>
              <a:t>?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Гра 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248376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ages-4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348880"/>
            <a:ext cx="3191849" cy="4509120"/>
          </a:xfrm>
          <a:prstGeom prst="rect">
            <a:avLst/>
          </a:prstGeom>
        </p:spPr>
      </p:pic>
      <p:pic>
        <p:nvPicPr>
          <p:cNvPr id="6" name="Рисунок 5" descr="41414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6172" y="0"/>
            <a:ext cx="3937828" cy="2348880"/>
          </a:xfrm>
          <a:prstGeom prst="rect">
            <a:avLst/>
          </a:prstGeom>
        </p:spPr>
      </p:pic>
      <p:pic>
        <p:nvPicPr>
          <p:cNvPr id="7" name="Рисунок 6" descr="Wikinews_Sport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3068960"/>
            <a:ext cx="3059832" cy="1383587"/>
          </a:xfrm>
          <a:prstGeom prst="rect">
            <a:avLst/>
          </a:prstGeom>
        </p:spPr>
      </p:pic>
      <p:pic>
        <p:nvPicPr>
          <p:cNvPr id="8" name="Рисунок 7" descr="sport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2708776"/>
            <a:ext cx="2448272" cy="2088376"/>
          </a:xfrm>
          <a:prstGeom prst="rect">
            <a:avLst/>
          </a:prstGeom>
        </p:spPr>
      </p:pic>
      <p:pic>
        <p:nvPicPr>
          <p:cNvPr id="9" name="Рисунок 8" descr="6e512d41a56fc39995c8800242bda83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476672"/>
            <a:ext cx="3243486" cy="2226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atin typeface="Arial Black" pitchFamily="34" charset="0"/>
              </a:rPr>
              <a:t>Фізкультура</a:t>
            </a:r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 err="1" smtClean="0">
                <a:latin typeface="Arial Black" pitchFamily="34" charset="0"/>
              </a:rPr>
              <a:t>і</a:t>
            </a:r>
            <a:r>
              <a:rPr lang="ru-RU" b="1" dirty="0" smtClean="0">
                <a:latin typeface="Arial Black" pitchFamily="34" charset="0"/>
              </a:rPr>
              <a:t> спорт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85720" y="1571612"/>
            <a:ext cx="41910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err="1" smtClean="0">
                <a:latin typeface="Arial Black" pitchFamily="34" charset="0"/>
              </a:rPr>
              <a:t>Фізкультурой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 err="1" smtClean="0">
                <a:latin typeface="Arial Black" pitchFamily="34" charset="0"/>
              </a:rPr>
              <a:t>можуть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 err="1" smtClean="0">
                <a:latin typeface="Arial Black" pitchFamily="34" charset="0"/>
              </a:rPr>
              <a:t>займатися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 err="1" smtClean="0">
                <a:latin typeface="Arial Black" pitchFamily="34" charset="0"/>
              </a:rPr>
              <a:t>всі</a:t>
            </a:r>
            <a:r>
              <a:rPr lang="ru-RU" sz="2000" b="1" dirty="0" smtClean="0">
                <a:latin typeface="Arial Black" pitchFamily="34" charset="0"/>
              </a:rPr>
              <a:t>.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779912" y="1600200"/>
            <a:ext cx="511256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Arial Black" pitchFamily="34" charset="0"/>
              </a:rPr>
              <a:t>Спортом </a:t>
            </a:r>
            <a:r>
              <a:rPr lang="ru-RU" sz="2000" b="1" dirty="0" err="1" smtClean="0">
                <a:latin typeface="Arial Black" pitchFamily="34" charset="0"/>
              </a:rPr>
              <a:t>може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 err="1" smtClean="0">
                <a:latin typeface="Arial Black" pitchFamily="34" charset="0"/>
              </a:rPr>
              <a:t>займатися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b="1" dirty="0" err="1" smtClean="0">
                <a:latin typeface="Arial Black" pitchFamily="34" charset="0"/>
              </a:rPr>
              <a:t>найсильніший</a:t>
            </a:r>
            <a:r>
              <a:rPr lang="ru-RU" sz="2000" b="1" dirty="0" smtClean="0">
                <a:latin typeface="Arial Black" pitchFamily="34" charset="0"/>
              </a:rPr>
              <a:t>, </a:t>
            </a:r>
            <a:r>
              <a:rPr lang="ru-RU" sz="2000" b="1" dirty="0" err="1" smtClean="0">
                <a:latin typeface="Arial Black" pitchFamily="34" charset="0"/>
              </a:rPr>
              <a:t>найспритніший</a:t>
            </a:r>
            <a:r>
              <a:rPr lang="ru-RU" sz="2000" b="1" dirty="0" smtClean="0">
                <a:latin typeface="Arial Black" pitchFamily="34" charset="0"/>
              </a:rPr>
              <a:t>, </a:t>
            </a:r>
            <a:r>
              <a:rPr lang="ru-RU" sz="2000" b="1" dirty="0" err="1" smtClean="0">
                <a:latin typeface="Arial Black" pitchFamily="34" charset="0"/>
              </a:rPr>
              <a:t>найздоровіший</a:t>
            </a:r>
            <a:r>
              <a:rPr lang="ru-RU" sz="2000" b="1" dirty="0" smtClean="0">
                <a:latin typeface="Arial Black" pitchFamily="34" charset="0"/>
              </a:rPr>
              <a:t>.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6" name="Рисунок 5" descr="спортивная семь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564904"/>
            <a:ext cx="2160240" cy="2284866"/>
          </a:xfrm>
          <a:prstGeom prst="rect">
            <a:avLst/>
          </a:prstGeom>
        </p:spPr>
      </p:pic>
      <p:pic>
        <p:nvPicPr>
          <p:cNvPr id="7" name="Рисунок 6" descr="бег на коньках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5" y="2564904"/>
            <a:ext cx="2376267" cy="2376264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/>
              <a:t>Якщо</a:t>
            </a:r>
            <a:r>
              <a:rPr lang="ru-RU" sz="2400" b="1" dirty="0" smtClean="0">
                <a:latin typeface="Arial Black" pitchFamily="34" charset="0"/>
              </a:rPr>
              <a:t> не </a:t>
            </a:r>
            <a:r>
              <a:rPr lang="ru-RU" sz="2400" b="1" dirty="0" err="1" smtClean="0">
                <a:latin typeface="Arial Black" pitchFamily="34" charset="0"/>
              </a:rPr>
              <a:t>будеш</a:t>
            </a:r>
            <a:r>
              <a:rPr lang="ru-RU" sz="2400" b="1" dirty="0" smtClean="0">
                <a:latin typeface="Arial Black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</a:rPr>
              <a:t>дружити</a:t>
            </a:r>
            <a:r>
              <a:rPr lang="ru-RU" sz="2400" b="1" dirty="0" smtClean="0">
                <a:latin typeface="Arial Black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</a:rPr>
              <a:t>з</a:t>
            </a:r>
            <a:r>
              <a:rPr lang="ru-RU" sz="2400" b="1" dirty="0" smtClean="0">
                <a:latin typeface="Arial Black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</a:rPr>
              <a:t>фізкультурой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Arial Black" pitchFamily="34" charset="0"/>
              </a:rPr>
              <a:t>    </a:t>
            </a: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  <a:p>
            <a:pPr algn="ctr">
              <a:buNone/>
            </a:pPr>
            <a:endParaRPr lang="ru-RU" sz="2000" dirty="0" smtClean="0">
              <a:latin typeface="Arial Black" pitchFamily="34" charset="0"/>
            </a:endParaRPr>
          </a:p>
        </p:txBody>
      </p:sp>
      <p:pic>
        <p:nvPicPr>
          <p:cNvPr id="9" name="Рисунок 8" descr="не е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772816"/>
            <a:ext cx="2920644" cy="1872208"/>
          </a:xfrm>
          <a:prstGeom prst="rect">
            <a:avLst/>
          </a:prstGeom>
        </p:spPr>
      </p:pic>
      <p:pic>
        <p:nvPicPr>
          <p:cNvPr id="10" name="Рисунок 9" descr="часто бол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196752"/>
            <a:ext cx="1944216" cy="1713372"/>
          </a:xfrm>
          <a:prstGeom prst="rect">
            <a:avLst/>
          </a:prstGeom>
        </p:spPr>
      </p:pic>
      <p:pic>
        <p:nvPicPr>
          <p:cNvPr id="11" name="Рисунок 10" descr="ничего не получаетс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068960"/>
            <a:ext cx="2714644" cy="1857388"/>
          </a:xfrm>
          <a:prstGeom prst="rect">
            <a:avLst/>
          </a:prstGeom>
        </p:spPr>
      </p:pic>
      <p:pic>
        <p:nvPicPr>
          <p:cNvPr id="12" name="Рисунок 11" descr="слаб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628799"/>
            <a:ext cx="2880320" cy="18949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fitness06-300x4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268760"/>
            <a:ext cx="2160587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4807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err="1" smtClean="0">
                <a:solidFill>
                  <a:srgbClr val="C00000"/>
                </a:solidFill>
              </a:rPr>
              <a:t>Головний</a:t>
            </a:r>
            <a:r>
              <a:rPr lang="ru-RU" sz="3600" b="1" dirty="0" smtClean="0">
                <a:solidFill>
                  <a:srgbClr val="C00000"/>
                </a:solidFill>
              </a:rPr>
              <a:t> принцип: </a:t>
            </a:r>
            <a:r>
              <a:rPr lang="ru-RU" sz="3600" b="1" dirty="0" err="1" smtClean="0">
                <a:solidFill>
                  <a:srgbClr val="C00000"/>
                </a:solidFill>
              </a:rPr>
              <a:t>почати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рухатися</a:t>
            </a:r>
            <a:r>
              <a:rPr lang="ru-RU" sz="4000" b="1" dirty="0" smtClean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/>
              <a:t>Тобі</a:t>
            </a:r>
            <a:r>
              <a:rPr lang="ru-RU" dirty="0" smtClean="0"/>
              <a:t> </a:t>
            </a:r>
            <a:r>
              <a:rPr lang="ru-RU" dirty="0" err="1" smtClean="0"/>
              <a:t>допоможе</a:t>
            </a:r>
            <a:r>
              <a:rPr lang="ru-RU" dirty="0" smtClean="0"/>
              <a:t> зарядка. 15 </a:t>
            </a:r>
            <a:r>
              <a:rPr lang="ru-RU" dirty="0" err="1" smtClean="0"/>
              <a:t>хвилин</a:t>
            </a:r>
            <a:r>
              <a:rPr lang="ru-RU" dirty="0" smtClean="0"/>
              <a:t> </a:t>
            </a:r>
            <a:r>
              <a:rPr lang="ru-RU" dirty="0" err="1" smtClean="0"/>
              <a:t>вранці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ввечері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ж нескладно?</a:t>
            </a:r>
          </a:p>
        </p:txBody>
      </p:sp>
      <p:pic>
        <p:nvPicPr>
          <p:cNvPr id="34820" name="Picture 4" descr="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132856"/>
            <a:ext cx="20764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пв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19081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ээээ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988840"/>
            <a:ext cx="198437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6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Тема64</Template>
  <TotalTime>299</TotalTime>
  <Words>1420</Words>
  <Application>Microsoft Office PowerPoint</Application>
  <PresentationFormat>Экран (4:3)</PresentationFormat>
  <Paragraphs>247</Paragraphs>
  <Slides>65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68" baseType="lpstr">
      <vt:lpstr>Тема64</vt:lpstr>
      <vt:lpstr>Фотография Photo Editor</vt:lpstr>
      <vt:lpstr>Bitmap Image</vt:lpstr>
      <vt:lpstr>Подорож до країни Здоров`я і Спорту   Виховна година в 1 класі</vt:lpstr>
      <vt:lpstr>Слайд 2</vt:lpstr>
      <vt:lpstr>Слайд 3</vt:lpstr>
      <vt:lpstr>Слайд 4</vt:lpstr>
      <vt:lpstr>Слайд 5</vt:lpstr>
      <vt:lpstr>Слайд 6</vt:lpstr>
      <vt:lpstr>Фізкультура і спорт</vt:lpstr>
      <vt:lpstr>Якщо не будеш дружити з фізкультурой</vt:lpstr>
      <vt:lpstr>Головний принцип: почати рухатися…</vt:lpstr>
      <vt:lpstr>І тоді зникне втома,  з'явиться легкість у рухах.  З'явиться настрій  і зникнуть зайві сантиметри.</vt:lpstr>
      <vt:lpstr>Як стати спортсменом?</vt:lpstr>
      <vt:lpstr>Спортивні атрибути</vt:lpstr>
      <vt:lpstr>Ти можеш вибрати поодинокі види спорту</vt:lpstr>
      <vt:lpstr>Або: працювати в команді</vt:lpstr>
      <vt:lpstr>Чи вибрати екстремальні види спорту</vt:lpstr>
      <vt:lpstr>Важливо подолати себе,  побороти свій страх перед невмінням.</vt:lpstr>
      <vt:lpstr>Слайд 17</vt:lpstr>
      <vt:lpstr>Слайд 18</vt:lpstr>
      <vt:lpstr>Слайд 19</vt:lpstr>
      <vt:lpstr>Слайд 20</vt:lpstr>
      <vt:lpstr>У минуле спорту  сторінками історії </vt:lpstr>
      <vt:lpstr>Слайд 22</vt:lpstr>
      <vt:lpstr>Олімпійські ігри</vt:lpstr>
      <vt:lpstr>Олімпійські ігри</vt:lpstr>
      <vt:lpstr>Нагороди</vt:lpstr>
      <vt:lpstr>Континенти на глобусі</vt:lpstr>
      <vt:lpstr>Слайд 27</vt:lpstr>
      <vt:lpstr>Талісмани олімпіади </vt:lpstr>
      <vt:lpstr>Олімпійський вогонь</vt:lpstr>
      <vt:lpstr>Слайд 30</vt:lpstr>
      <vt:lpstr>Слайд 31</vt:lpstr>
      <vt:lpstr>Слайд 32</vt:lpstr>
      <vt:lpstr>Девіз олімпіади</vt:lpstr>
      <vt:lpstr>Слайд 34</vt:lpstr>
      <vt:lpstr>Клятва спортсмена: </vt:lpstr>
      <vt:lpstr>Зимові олімпійські ігри</vt:lpstr>
      <vt:lpstr>Літні олімпійські ігри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Корисні поради </vt:lpstr>
      <vt:lpstr>Слайд 56</vt:lpstr>
      <vt:lpstr>Слайд 57</vt:lpstr>
      <vt:lpstr>Народна мудрість –  гарна порада.</vt:lpstr>
      <vt:lpstr>Слайд 59</vt:lpstr>
      <vt:lpstr>Вікторина: «Цілющі скарби землі української» </vt:lpstr>
      <vt:lpstr>Відгадай загадку:</vt:lpstr>
      <vt:lpstr>Конкурс знавців спорту</vt:lpstr>
      <vt:lpstr>Мудрі думки великих людей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123</cp:lastModifiedBy>
  <cp:revision>15</cp:revision>
  <dcterms:created xsi:type="dcterms:W3CDTF">2018-04-09T14:45:04Z</dcterms:created>
  <dcterms:modified xsi:type="dcterms:W3CDTF">2022-02-07T14:45:11Z</dcterms:modified>
</cp:coreProperties>
</file>