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8" r:id="rId12"/>
    <p:sldId id="266" r:id="rId13"/>
    <p:sldId id="267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0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48A46-652A-410A-BECA-6F26F76878E4}" type="datetimeFigureOut">
              <a:rPr lang="uk-UA" smtClean="0"/>
              <a:pPr/>
              <a:t>16.02.2021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297C0-B0E1-43E2-94EC-2108460CF90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21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celldevelopment.ubc.ca/wp-content/themes/clf-base/library/images/timthumb.php?src=/blogs.dir/207/files/2011/01/Loewen-web.jpg&amp;w=560&amp;h=300&amp;q=80&amp;s=0&amp;a=c&amp;bid=20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uperstyle.ru/pic/art_pics/1_48_14814_1305551494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media.lauri.stoodliner.com/user-media/full/12/11968/1/cwhbjmsu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sp2008.files.wordpress.com/2009/02/bigdigsys.jpg?w=500&amp;h=63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loopylettuce.files.wordpress.com/2009/11/neuronen-m-synapse.jpg?w=424&amp;h=30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ybridmedicalanimation.com/wp-content/uploads/2010/07/novoseven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popmech.ru/images/upload/article/6632_1234962506_full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naturalist.if.ua/wp-content/dgkde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hyperlink" Target="http://www.zdorovieinfo.ru/upload/contents/487/kadr-bakteriofagi-31.10.10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homepage.usask.ca/~vim458/virology/studpages2007/Chad_Jan_Amy/ecoli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http://medinfo.ua/images/content/0001/4e19/108d/4cb6/a62c/4b20/00014e19108d4cb6a62c4b20fb29e07d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textbook.ru/static/book/100/100300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hyperlink" Target="http://www.mnh.si.edu/highlight/triceratops/77_7777_big.gi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hyperlink" Target="http://static.guim.co.uk/sys-images/Guardian/Pix/pictures/2009/5/19/1242729870882/Ida-the-missing-link-prim-001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hyperlink" Target="http://pti.kiev.ua/uploads/posts/2010-01/thumbs/1264281804_evoljuc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ti.kiev.ua/uploads/posts/2010-01/1264280590_gom-org.jpg" TargetMode="External"/><Relationship Id="rId5" Type="http://schemas.openxmlformats.org/officeDocument/2006/relationships/image" Target="../media/image61.jpeg"/><Relationship Id="rId4" Type="http://schemas.openxmlformats.org/officeDocument/2006/relationships/hyperlink" Target="http://www.mpsenergy.com/news/data/upimages/3900-original.jpe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didesp.udl.cat/wp-content/arxius/de33.jp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menshealth.co.uk/cm/menshealthuk/images/Ew/nhs2-medium_new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hyperlink" Target="http://storage0.dms.mpinteractiv.ro/media/401/321/5387/4998675/10/gene-4.jpg?width=500&amp;height=600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uaprom-image.s3.amazonaws.com/540840_w640_h640_ozr6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hyperlink" Target="http://www.nsh.ru/wp-content/images/journals/508/508_ma_p026.jp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biology.unm.edu/ccouncil/Biology_124/Images/proteincrystal.jpe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globalreset.ru/?dfe=pictures-euglena-s0T6_9XfStGxmAqKHnRLpJL/zVk4aWxaY6n1ZwGlyOebIRAv721poQdbdJ4vNwQpQBbORoDX14UtK5pLYENIBBAUKD4=evp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raax.ru/wp-content/uploads/2010/05/ribapop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hyperlink" Target="http://www.krugosvet.ru/images/1000245_PH06883.jpg" TargetMode="External"/><Relationship Id="rId9" Type="http://schemas.openxmlformats.org/officeDocument/2006/relationships/hyperlink" Target="http://de.trinixy.ru/pics4/20100706/monkeys_with_mohawks_06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0"/>
            <a:ext cx="5036096" cy="1470025"/>
          </a:xfrm>
        </p:spPr>
        <p:txBody>
          <a:bodyPr/>
          <a:lstStyle/>
          <a:p>
            <a:r>
              <a:rPr lang="uk-UA" dirty="0" smtClean="0"/>
              <a:t>Урок 1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6512768" cy="5040560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rgbClr val="00B050"/>
                </a:solidFill>
              </a:rPr>
              <a:t>Вступ.</a:t>
            </a:r>
          </a:p>
          <a:p>
            <a:pPr algn="l"/>
            <a:r>
              <a:rPr lang="uk-UA" dirty="0" smtClean="0">
                <a:solidFill>
                  <a:srgbClr val="00B050"/>
                </a:solidFill>
              </a:rPr>
              <a:t> Біологічні науки.</a:t>
            </a:r>
          </a:p>
          <a:p>
            <a:pPr algn="l"/>
            <a:r>
              <a:rPr lang="uk-UA" dirty="0" smtClean="0">
                <a:solidFill>
                  <a:srgbClr val="00B050"/>
                </a:solidFill>
              </a:rPr>
              <a:t> Властивості живого.</a:t>
            </a:r>
          </a:p>
          <a:p>
            <a:pPr algn="l"/>
            <a:r>
              <a:rPr lang="uk-UA" dirty="0" smtClean="0">
                <a:solidFill>
                  <a:srgbClr val="00B050"/>
                </a:solidFill>
              </a:rPr>
              <a:t> Рівні організації живого.</a:t>
            </a:r>
          </a:p>
          <a:p>
            <a:pPr algn="l"/>
            <a:r>
              <a:rPr lang="uk-UA" dirty="0" smtClean="0">
                <a:solidFill>
                  <a:srgbClr val="00B050"/>
                </a:solidFill>
              </a:rPr>
              <a:t> Основні методи. </a:t>
            </a:r>
          </a:p>
          <a:p>
            <a:pPr algn="l"/>
            <a:r>
              <a:rPr lang="uk-UA" dirty="0" smtClean="0">
                <a:solidFill>
                  <a:srgbClr val="00B050"/>
                </a:solidFill>
              </a:rPr>
              <a:t>Наукові поняття.</a:t>
            </a:r>
          </a:p>
          <a:p>
            <a:pPr algn="l"/>
            <a:r>
              <a:rPr lang="uk-UA" dirty="0" smtClean="0">
                <a:solidFill>
                  <a:srgbClr val="00B050"/>
                </a:solidFill>
              </a:rPr>
              <a:t> Хімічний склад живих організмів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s://im1-tub-ua.yandex.net/i?id=b1d3a91bba15435e8706f54cc9250398&amp;n=33&amp;h=215&amp;w=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552" y="1484784"/>
            <a:ext cx="4032448" cy="3995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кутник 5"/>
          <p:cNvSpPr/>
          <p:nvPr/>
        </p:nvSpPr>
        <p:spPr>
          <a:xfrm>
            <a:off x="179513" y="5949281"/>
            <a:ext cx="89644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uk-UA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Викладач біології</a:t>
            </a:r>
          </a:p>
          <a:p>
            <a:pPr algn="r"/>
            <a:r>
              <a:rPr lang="uk-UA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Бабич Ірина Валеріївна</a:t>
            </a:r>
            <a:endParaRPr lang="uk-UA" sz="1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Мікологія - наука про гриби.</a:t>
            </a:r>
            <a:endParaRPr lang="uk-UA" sz="60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6866" name="Picture 2" descr="Зображення 145 з 1174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688640" y="3325552"/>
            <a:ext cx="4077072" cy="2699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Зображення 3 з 65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37487" y="2863454"/>
            <a:ext cx="4221087" cy="319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Зображення 16 з 3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060848"/>
            <a:ext cx="2828925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16632"/>
            <a:ext cx="91440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Анатомія – наука, яка досліджує форму, будову, окремих органів, систем та організму в цілому.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8914" name="Picture 2" descr="Зображення 2 з 1038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2337622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im8-tub-ua.yandex.net/i?id=289283285-21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429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http://im4-tub-ua.yandex.net/i?id=319185605-2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357562"/>
            <a:ext cx="3103722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88640"/>
            <a:ext cx="91440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Фізіологія – наука про процеси життєдіяльності організмів. 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6626" name="Picture 2" descr="Зображення 49 з 236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571744"/>
            <a:ext cx="3428992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Зображення 55 з 236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571744"/>
            <a:ext cx="2257425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Зображення 8 з 8261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71744"/>
            <a:ext cx="3514725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88640"/>
            <a:ext cx="91440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Ембріологія – наука про зародковий етап розвитку організмів.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0722" name="Picture 2" descr="http://im2-tub-ua.yandex.net/i?id=284373744-2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3286116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im7-tub-ua.yandex.net/i?id=91054519-7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71744"/>
            <a:ext cx="3429024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im7-tub-ua.yandex.net/i?id=406805517-41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571744"/>
            <a:ext cx="2500298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16632"/>
            <a:ext cx="91440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Гістологія – наука про будову і функції тканин тварин.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8674" name="Picture 2" descr="http://im8-tub-ua.yandex.net/i?id=326858542-6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3071834" cy="4357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im3-tub-ua.yandex.net/i?id=125077669-6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71744"/>
            <a:ext cx="2571736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im2-tub-ua.yandex.net/i?id=247136207-09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9" y="2571744"/>
            <a:ext cx="3428991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16632"/>
            <a:ext cx="9144000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Загальна біологія</a:t>
            </a:r>
            <a:r>
              <a:rPr lang="uk-UA" sz="4000" dirty="0" smtClean="0">
                <a:solidFill>
                  <a:srgbClr val="FF0000"/>
                </a:solidFill>
              </a:rPr>
              <a:t> </a:t>
            </a:r>
            <a:r>
              <a:rPr lang="uk-UA" sz="4000" dirty="0" smtClean="0">
                <a:solidFill>
                  <a:schemeClr val="tx1"/>
                </a:solidFill>
              </a:rPr>
              <a:t>вивчає закономірності притаманні всім живим організмам, досліджує шляхи історичного розвитку біосфери та живу матерію на різних рівнях її організації.</a:t>
            </a:r>
            <a:endParaRPr lang="uk-UA" sz="40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s://im2-tub-ua.yandex.net/i?id=ff1d884233baaf823c326e7925838e7b&amp;n=33&amp;h=215&amp;w=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2189042" cy="3096344"/>
          </a:xfrm>
          <a:prstGeom prst="rect">
            <a:avLst/>
          </a:prstGeom>
          <a:noFill/>
        </p:spPr>
      </p:pic>
      <p:pic>
        <p:nvPicPr>
          <p:cNvPr id="23556" name="Picture 4" descr="http://www.digiseller.ru/preview/185740/p1_10528182429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56992"/>
            <a:ext cx="2218479" cy="3337449"/>
          </a:xfrm>
          <a:prstGeom prst="rect">
            <a:avLst/>
          </a:prstGeom>
          <a:noFill/>
        </p:spPr>
      </p:pic>
      <p:pic>
        <p:nvPicPr>
          <p:cNvPr id="23558" name="Picture 6" descr="https://im0-tub-ua.yandex.net/i?id=0c8d03916fcb4f5439d2ae46acb64d38&amp;n=33&amp;h=215&amp;w=1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257931"/>
            <a:ext cx="3030754" cy="3600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16632"/>
            <a:ext cx="9144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Вірусологія – наука про неклітинні форми життя.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9698" name="Picture 2" descr="Зображення 3 з 94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76872"/>
            <a:ext cx="4355976" cy="4413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Зображення 8 з 391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855858"/>
            <a:ext cx="3168352" cy="4002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Бактеріологія – наука про </a:t>
            </a:r>
            <a:r>
              <a:rPr lang="uk-UA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прокаріотичні</a:t>
            </a:r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організми.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7890" name="Picture 2" descr="Зображення 2 з 1099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3124200" cy="5072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Зображення 3 з 1099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785926"/>
            <a:ext cx="3429024" cy="5072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http://im3-tub-ua.yandex.net/i?id=254749548-11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714488"/>
            <a:ext cx="2714612" cy="5143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Цитологія – наука про будову та процеси життєдіяльності клітин.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8" name="Рисунок 7" descr="06m1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780928"/>
            <a:ext cx="3429024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71744"/>
            <a:ext cx="3153378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pandia.ru/text/79/267/images/image001_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2904192" cy="1950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Біохімія</a:t>
            </a:r>
            <a:r>
              <a:rPr lang="uk-UA" sz="5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– наука про хімічний склад живих організмів і хімічні процеси, що в них відбуваються</a:t>
            </a:r>
            <a:r>
              <a:rPr lang="uk-UA" sz="5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Рисунок 4" descr="biochemistr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3435039"/>
            <a:ext cx="4572000" cy="3422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iochemistry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954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293096"/>
            <a:ext cx="3095328" cy="2321496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-124884" y="357166"/>
            <a:ext cx="9268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Пригадайте, що таке біологія?</a:t>
            </a:r>
            <a:endParaRPr lang="uk-UA" sz="5400" b="1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-468560" y="2132856"/>
            <a:ext cx="98811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>БІОЛОГІЯ -  комплексна наука 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>про живу природу</a:t>
            </a:r>
            <a:endParaRPr lang="uk-U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Каріосистематика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наука про вивчення хромосомного набору у різних систематичних груп організмів.</a:t>
            </a:r>
          </a:p>
        </p:txBody>
      </p:sp>
      <p:pic>
        <p:nvPicPr>
          <p:cNvPr id="32770" name="Picture 2" descr="http://img.docstoccdn.com/thumb/orig/131411368.png"/>
          <p:cNvPicPr>
            <a:picLocks noChangeAspect="1" noChangeArrowheads="1"/>
          </p:cNvPicPr>
          <p:nvPr/>
        </p:nvPicPr>
        <p:blipFill>
          <a:blip r:embed="rId2" cstate="print"/>
          <a:srcRect t="14208" b="3387"/>
          <a:stretch>
            <a:fillRect/>
          </a:stretch>
        </p:blipFill>
        <p:spPr bwMode="auto">
          <a:xfrm>
            <a:off x="-180528" y="3356992"/>
            <a:ext cx="494752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beremennuyu.ru/images/beremennuyu/2016/07/kariotipirovanie-suprugov-chto-eto-tako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98370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"/>
            <a:ext cx="91440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Біотехнологія – </a:t>
            </a:r>
            <a:r>
              <a:rPr lang="uk-UA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прикладна наука, яка розробляє і впроваджує у виробництво промислові методи з використанням живих організмів</a:t>
            </a:r>
            <a:r>
              <a:rPr lang="uk-UA" sz="4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endParaRPr lang="uk-UA" sz="4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7" name="Рисунок 6" descr="plantfobmob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496"/>
            <a:ext cx="3810000" cy="4000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34468_20100128060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857496"/>
            <a:ext cx="5357818" cy="4000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Генетична (генна) інженерія – прикладна галузь молекулярної біології, яка розробляє методи перебудови геномів організмів вилученням або введенням окремих генів чи їх груп.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s://im3-tub-ua.yandex.net/i?id=dd580e30725ff01b7c4801865ddb8439&amp;n=33&amp;h=215&amp;w=4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68960"/>
            <a:ext cx="730294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Клітинна (тканинна) інженерія – галузь біотехнології, в якій застосовують методи виділення клітин з організму і перенесення їх на поживні середовища, де вони продовжують жити і розмножуватися.</a:t>
            </a: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6866" name="Picture 2" descr="http://900igr.net/datai/biologija/Metody-selektsii-zhivotnykh-i-rastenij/0011-019-Dalnejshij-progress-chelovechestva-vo-mnogom-svjazan-s-razviti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76575"/>
            <a:ext cx="683895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16632"/>
            <a:ext cx="91440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Систематика – наука про видову різноманітність сучасних і вимерлих живих істот</a:t>
            </a:r>
            <a:r>
              <a:rPr lang="uk-UA" sz="5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4580" name="Picture 4" descr="Зображення 295 з 327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7596336" cy="296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16632"/>
            <a:ext cx="91440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Палеонтологія – наука, яка досліджує вимерлі організми.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5842" name="Picture 2" descr="Зображення 5 з 510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27276"/>
            <a:ext cx="4537273" cy="3830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static.guim.co.uk/sys-images/Guardian/Pix/pictures/2009/5/19/1242729870882/Ida-the-missing-link-prim-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537692" y="3255396"/>
            <a:ext cx="3432706" cy="320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16632"/>
            <a:ext cx="91440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Еволюційне вчення – наука, яка встановлює закономірності історичного розвитку живої матерії на нашій планеті.</a:t>
            </a:r>
            <a:endParaRPr lang="uk-UA" sz="4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3794" name="Picture 2" descr="Зображення 2 з 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1697405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Зображення 32 з 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308214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Зображення 26 з 9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573016"/>
            <a:ext cx="2843808" cy="3448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Філогенія – наука про конкретні шляхи та етапи історичного розвитку різних груп живих організмів.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4818" name="Picture 2" descr="Зображення 80 з 17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74372"/>
            <a:ext cx="8316416" cy="3183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16632"/>
            <a:ext cx="9144000" cy="4462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Екологія – </a:t>
            </a:r>
            <a:r>
              <a:rPr lang="uk-UA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наука про взаємозв'язки організмів між собою та умовами середовища існування, структуру і функціонування багатовидових систем</a:t>
            </a:r>
            <a:r>
              <a:rPr lang="uk-UA" sz="5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7" name="Рисунок 6" descr="ec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97152"/>
            <a:ext cx="6552728" cy="1894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16632"/>
            <a:ext cx="9144000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Етологія – </a:t>
            </a:r>
            <a:r>
              <a:rPr lang="uk-UA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наука про поведінку тварин.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7890" name="Picture 2" descr="https://readtiger.com/img/wkp/en/Elephants_mating_ritua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996443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s1.cdnnz.net/films/i/6/7/4/okino.ua-animaux-amoureux-les-339674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76872"/>
            <a:ext cx="2987317" cy="1991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http://animal-store.ru/img/2015/050200/53384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509120"/>
            <a:ext cx="3105597" cy="2190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4176464" cy="63367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Як самостійна природнича наука зародилася ще до нашої ери.</a:t>
            </a:r>
            <a:b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b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Її назву запропонували </a:t>
            </a:r>
            <a:r>
              <a:rPr lang="uk-UA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Жан-Батіст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uk-UA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Ламарк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і </a:t>
            </a:r>
            <a:r>
              <a:rPr lang="uk-UA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Готфрід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uk-UA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Рейнхольд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uk-UA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Тревіранус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у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1802 р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12_la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3059373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ottfried_trevira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212976"/>
            <a:ext cx="2790819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16632"/>
            <a:ext cx="91440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Генетика – наука про закономірності спадковості та мінливості, механізми передачі спадкової інформації від батьків нащадкам.</a:t>
            </a:r>
            <a:endParaRPr lang="uk-UA" sz="4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2770" name="Picture 2" descr="http://www.menshealth.co.uk/cm/menshealthuk/images/Ew/nhs2-medium_ne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4143372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Зображення 9 з 10329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786190"/>
            <a:ext cx="5000629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16632"/>
            <a:ext cx="9144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Біогеоценологія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наука про структуру, функціонування та саморегуляцію багатовидових угруповань організмів (біогеоценозів) і біосфери в цілому.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034" name="Picture 2" descr="http://mypresentation.ru/documents/88b11613e48b4d6c5bcc16842ae2b098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Селекція – прикладна наука про створення нових штамів мікроорганізмів, сортів рослин і порід тварин.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1746" name="Picture 2" descr="Зображення 55 з 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357686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Зображення 1 з 7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3357562"/>
            <a:ext cx="4762500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1"/>
            <a:ext cx="91440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Aharoni" pitchFamily="2" charset="-79"/>
              </a:rPr>
              <a:t>Біологія індивідуального розвитку – наука про закономірності індивідуального розвитку організмів від зародження до смерті.</a:t>
            </a:r>
            <a:endParaRPr lang="uk-UA" sz="4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pic>
        <p:nvPicPr>
          <p:cNvPr id="10" name="Рисунок 9" descr="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714752"/>
            <a:ext cx="476250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Молекулярна біологія – вивчає процеси, що відбуваються в живих системах на молекулярному рівні.</a:t>
            </a:r>
            <a:endParaRPr lang="uk-UA" sz="4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7650" name="Picture 2" descr="Зображення 13 з 490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0"/>
            <a:ext cx="3048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im8-tub-ua.yandex.net/i?id=78635154-59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143262" cy="3786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im2-tub-ua.yandex.net/i?id=335331987-48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068960"/>
            <a:ext cx="3000396" cy="3878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9938" name="Picture 2" descr="http://im2-tub-ua.yandex.net/i?id=173547477-3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0" y="1000108"/>
            <a:ext cx="9144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Унаслідок взаємодії біології з іншими науками розвиваються нові напрями.</a:t>
            </a:r>
            <a:endParaRPr lang="uk-UA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242886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uk-UA" sz="4400" b="1" i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260649"/>
            <a:ext cx="867819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Біологія – </a:t>
            </a:r>
            <a:r>
              <a:rPr lang="uk-U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 наук про життя на різних рівнях його організації; вивчає живі організми та узагальнює закономірності, притаманні всім організмам; її завдання – пізнання суті життя.</a:t>
            </a:r>
            <a:endParaRPr lang="uk-UA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928926" y="2643182"/>
            <a:ext cx="361201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БІОЛОГІЯ</a:t>
            </a:r>
            <a:endParaRPr lang="uk-UA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929422" y="188640"/>
            <a:ext cx="2214578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Зоологія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071538" y="928670"/>
            <a:ext cx="207170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Ботаніка</a:t>
            </a:r>
            <a:endParaRPr lang="uk-UA" sz="36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286380" y="2000240"/>
            <a:ext cx="2214578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Мікологія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428596" y="4786322"/>
            <a:ext cx="2214578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Біохімія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6929422" y="2786058"/>
            <a:ext cx="2214578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Цитологія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3714744" y="1285860"/>
            <a:ext cx="271464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Біотехнологія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2643174" y="0"/>
            <a:ext cx="2288866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Екологія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6429388" y="3786190"/>
            <a:ext cx="27146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Систематика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1785918" y="1928802"/>
            <a:ext cx="2214578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Фізіологія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2857488" y="3929066"/>
            <a:ext cx="264320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Молекулярна біологія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0" y="116632"/>
            <a:ext cx="2267744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Гістологія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428596" y="2571744"/>
            <a:ext cx="235745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Ембріологія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0" y="3714752"/>
            <a:ext cx="2411760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Вірусологія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4572000" y="642918"/>
            <a:ext cx="2214578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Генетика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7" name="Прямокутник 26"/>
          <p:cNvSpPr/>
          <p:nvPr/>
        </p:nvSpPr>
        <p:spPr>
          <a:xfrm>
            <a:off x="4357686" y="5286388"/>
            <a:ext cx="221457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Селекція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6660232" y="5286388"/>
            <a:ext cx="2483768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Еволюційне вчення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6929422" y="1000108"/>
            <a:ext cx="2214578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Філогенія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0" y="5643578"/>
            <a:ext cx="278605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Палеонтологія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3000364" y="5929330"/>
            <a:ext cx="285752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Бактеріологія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5715008" y="4500570"/>
            <a:ext cx="2214578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Анатомія</a:t>
            </a:r>
            <a:endParaRPr lang="uk-UA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Ботаніка – наука про рослин.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6" name="Рисунок 5" descr="Strawberry_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8232" y="2204864"/>
            <a:ext cx="3145768" cy="465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im2-tub-ua.yandex.net/i?id=256396944-4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2786050" cy="5143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Зображення 4 з 18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02571" y="2830077"/>
            <a:ext cx="4869160" cy="2898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019622" y="3323878"/>
            <a:ext cx="4974332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Ботанічні науки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32656"/>
            <a:ext cx="5112568" cy="6192688"/>
          </a:xfrm>
        </p:spPr>
        <p:txBody>
          <a:bodyPr/>
          <a:lstStyle/>
          <a:p>
            <a:r>
              <a:rPr lang="uk-UA" b="1" dirty="0" smtClean="0"/>
              <a:t>Бріологія</a:t>
            </a:r>
            <a:r>
              <a:rPr lang="uk-UA" dirty="0" smtClean="0"/>
              <a:t> – наука, що вивчає мохи.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b="1" dirty="0" smtClean="0"/>
              <a:t>Альгологія</a:t>
            </a:r>
            <a:r>
              <a:rPr lang="uk-UA" dirty="0" smtClean="0"/>
              <a:t>  - наука, яка вивчає водорості.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b="1" dirty="0" smtClean="0"/>
              <a:t>Ліхенологія</a:t>
            </a:r>
            <a:r>
              <a:rPr lang="uk-UA" dirty="0" smtClean="0"/>
              <a:t> – наука, що вивчає лишайники.</a:t>
            </a:r>
          </a:p>
          <a:p>
            <a:endParaRPr lang="uk-UA" dirty="0"/>
          </a:p>
        </p:txBody>
      </p:sp>
      <p:pic>
        <p:nvPicPr>
          <p:cNvPr id="20482" name="Picture 2" descr="https://im2-tub-ua.yandex.net/i?id=c6564e65e1d53ca00e80e96309cad352&amp;n=33&amp;h=150&amp;w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688298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energy.gift/images/1/7/9/8/3/2/0/en/2-green-alg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2786785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i.ytimg.com/vi/kNGHzkrtjKg/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688" y="4751765"/>
            <a:ext cx="2808312" cy="2106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Зоологія – наука про тварин</a:t>
            </a:r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endParaRPr lang="uk-UA" sz="5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5602" name="Picture 2" descr="Зображення 56 з 715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928802"/>
            <a:ext cx="3143240" cy="2685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Зображення 8 з 5463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24" y="1928802"/>
            <a:ext cx="3714776" cy="2655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im4-tub-ua.yandex.net/i?id=152744105-63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7" y="4619631"/>
            <a:ext cx="3357554" cy="2238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im7-tub-ua.yandex.net/i?id=300224980-21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44824"/>
            <a:ext cx="271461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2" name="Picture 12" descr="http://im5-tub-ua.yandex.net/i?id=127425513-48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643446"/>
            <a:ext cx="2857488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4" name="Picture 14" descr="Зображення 60 з 7387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4071942"/>
            <a:ext cx="3071834" cy="2952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019622" y="3323878"/>
            <a:ext cx="4974332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Зоологічні науки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6632"/>
            <a:ext cx="5472608" cy="674136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Іхтіологія</a:t>
            </a:r>
            <a:r>
              <a:rPr lang="uk-UA" dirty="0" smtClean="0"/>
              <a:t> – наука, що вивчає риб.</a:t>
            </a:r>
          </a:p>
          <a:p>
            <a:endParaRPr lang="uk-UA" dirty="0" smtClean="0"/>
          </a:p>
          <a:p>
            <a:r>
              <a:rPr lang="uk-UA" b="1" dirty="0" smtClean="0"/>
              <a:t>Арахнологія</a:t>
            </a:r>
            <a:r>
              <a:rPr lang="uk-UA" dirty="0" smtClean="0"/>
              <a:t>  - наука, яка вивчає павуків.</a:t>
            </a:r>
          </a:p>
          <a:p>
            <a:endParaRPr lang="uk-UA" dirty="0" smtClean="0"/>
          </a:p>
          <a:p>
            <a:r>
              <a:rPr lang="uk-UA" b="1" dirty="0" smtClean="0"/>
              <a:t>Орнітологія</a:t>
            </a:r>
            <a:r>
              <a:rPr lang="uk-UA" dirty="0" smtClean="0"/>
              <a:t> – наука, що </a:t>
            </a:r>
            <a:r>
              <a:rPr lang="uk-UA" smtClean="0"/>
              <a:t>вивчає птахів.</a:t>
            </a:r>
            <a:endParaRPr lang="uk-UA" dirty="0" smtClean="0"/>
          </a:p>
          <a:p>
            <a:endParaRPr lang="uk-UA" dirty="0" smtClean="0"/>
          </a:p>
          <a:p>
            <a:r>
              <a:rPr lang="uk-UA" b="1" dirty="0" smtClean="0"/>
              <a:t>Ентомологія</a:t>
            </a:r>
            <a:r>
              <a:rPr lang="uk-UA" dirty="0" smtClean="0"/>
              <a:t> – наука про  комах.</a:t>
            </a:r>
          </a:p>
          <a:p>
            <a:endParaRPr lang="uk-UA" dirty="0" smtClean="0"/>
          </a:p>
          <a:p>
            <a:r>
              <a:rPr lang="uk-UA" b="1" dirty="0" smtClean="0"/>
              <a:t>Мамаліологія</a:t>
            </a:r>
            <a:r>
              <a:rPr lang="uk-UA" dirty="0" smtClean="0"/>
              <a:t> – наука, яка вивчає ссавці.</a:t>
            </a:r>
            <a:endParaRPr lang="uk-UA" dirty="0"/>
          </a:p>
        </p:txBody>
      </p:sp>
      <p:pic>
        <p:nvPicPr>
          <p:cNvPr id="21506" name="Picture 2" descr="https://im3-tub-ua.yandex.net/i?id=d984a0a0710a27cd91e8f7a90d867ba4&amp;n=33&amp;h=215&amp;w=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213392" cy="1183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animals-nn.ru/uploads/posts/2011-03/1300733261_140654899_cf49c0bca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4"/>
            <a:ext cx="2009952" cy="1679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s://im2-tub-ua.yandex.net/i?id=3671bcc78456470d248c71f2e9f8edf4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5873" y="2420888"/>
            <a:ext cx="2488128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s://im0-tub-ua.yandex.net/i?id=38ca392f3435e4bbd845db0aa503ba51&amp;n=33&amp;h=215&amp;w=3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861048"/>
            <a:ext cx="2490471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s://im3-tub-ua.yandex.net/i?id=7ceabc078de3fd3becdd816221410eda&amp;n=33&amp;h=215&amp;w=3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301208"/>
            <a:ext cx="2490866" cy="155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564</Words>
  <Application>Microsoft Office PowerPoint</Application>
  <PresentationFormat>Экран (4:3)</PresentationFormat>
  <Paragraphs>82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Aharoni</vt:lpstr>
      <vt:lpstr>Arial</vt:lpstr>
      <vt:lpstr>Calibri</vt:lpstr>
      <vt:lpstr>Тема Office</vt:lpstr>
      <vt:lpstr>Урок 1</vt:lpstr>
      <vt:lpstr>Презентация PowerPoint</vt:lpstr>
      <vt:lpstr>Як самостійна природнича наука зародилася ще до нашої ери.   Її назву запропонували Жан-Батіст Ламарк і Готфрід Рейнхольд Тревіранус у 1802 р.</vt:lpstr>
      <vt:lpstr>Презентация PowerPoint</vt:lpstr>
      <vt:lpstr>Презентация PowerPoint</vt:lpstr>
      <vt:lpstr>Презентация PowerPoint</vt:lpstr>
      <vt:lpstr>Ботанічні науки</vt:lpstr>
      <vt:lpstr>Презентация PowerPoint</vt:lpstr>
      <vt:lpstr>Зоологічні науки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</dc:title>
  <dc:creator>malvinka</dc:creator>
  <cp:lastModifiedBy>PC</cp:lastModifiedBy>
  <cp:revision>99</cp:revision>
  <dcterms:created xsi:type="dcterms:W3CDTF">2016-09-04T12:14:44Z</dcterms:created>
  <dcterms:modified xsi:type="dcterms:W3CDTF">2021-02-16T05:41:52Z</dcterms:modified>
</cp:coreProperties>
</file>