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60" r:id="rId10"/>
    <p:sldId id="259" r:id="rId11"/>
    <p:sldId id="268" r:id="rId12"/>
    <p:sldId id="270" r:id="rId13"/>
    <p:sldId id="271" r:id="rId14"/>
    <p:sldId id="269" r:id="rId15"/>
    <p:sldId id="261" r:id="rId16"/>
    <p:sldId id="272" r:id="rId17"/>
    <p:sldId id="273" r:id="rId18"/>
    <p:sldId id="274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5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7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6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1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2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9937-3673-48F1-92C4-5659E451AF6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D4FD-7EB8-4062-9CAC-551F05AEE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>
          <a:xfrm>
            <a:off x="7301552" y="40942"/>
            <a:ext cx="4890448" cy="6817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9" y="0"/>
            <a:ext cx="6970168" cy="6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1" y="365125"/>
            <a:ext cx="11972877" cy="61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431810" y="477671"/>
            <a:ext cx="6660106" cy="17469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художника,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Освещение в рисунке - сложные предметы из простых"/>
          <p:cNvPicPr>
            <a:picLocks noChangeAspect="1" noChangeArrowheads="1"/>
          </p:cNvPicPr>
          <p:nvPr/>
        </p:nvPicPr>
        <p:blipFill rotWithShape="1">
          <a:blip r:embed="rId2" cstate="print"/>
          <a:srcRect l="30644" t="29412" r="40633"/>
          <a:stretch/>
        </p:blipFill>
        <p:spPr bwMode="auto">
          <a:xfrm>
            <a:off x="9021171" y="1684442"/>
            <a:ext cx="2866029" cy="469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Buy Tony yang 150WLED micro film photography lights studio video child  portrait studio photography fill light lamp single lamp in Cheap Price on  Alibaba.com"/>
          <p:cNvPicPr>
            <a:picLocks noChangeAspect="1" noChangeArrowheads="1"/>
          </p:cNvPicPr>
          <p:nvPr/>
        </p:nvPicPr>
        <p:blipFill rotWithShape="1">
          <a:blip r:embed="rId3" cstate="print"/>
          <a:srcRect r="11864"/>
          <a:stretch/>
        </p:blipFill>
        <p:spPr bwMode="auto">
          <a:xfrm>
            <a:off x="274633" y="246712"/>
            <a:ext cx="5061641" cy="627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418162" y="1733266"/>
            <a:ext cx="3343701" cy="4804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вони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лампою,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недалеко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предмета).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4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00" y="2019869"/>
            <a:ext cx="5395133" cy="398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-1" y="1581559"/>
            <a:ext cx="6455392" cy="526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Найсвітлішим місцем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полиск (рос. – </a:t>
            </a:r>
            <a:r>
              <a:rPr lang="uk-UA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блик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та поверхня, що розміщена найближче до світла і перпендикулярно до його променів, ніби перетинає їм шлях.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Освітлені ділянки поруч із полиском -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світла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бік предмета, на який зовсім не потрапляє світло, міститься в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уважно придивитися до тіньового боку предмета, можна помітити, що він ледь-ледь освітлений. Звідки? Це - відблиск, віддзеркалення світла від освітлених ділянок поруч. Таке ледь помітне випромінювання на тіньових ділянках називають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рефлексом.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 завжди міститься у власній тіні предмета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тінь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темний, протилежний освітленому, бік предмета.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має і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падаючу тінь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 тінь від предмета, вона виникає з протилежної сторони від світла.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162"/>
            <a:ext cx="10591203" cy="13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6189" y="2743200"/>
            <a:ext cx="3101927" cy="1913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 малюнок, «затемнювати» тіні та півтіні треба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замальовувати олівцем як заманеться.</a:t>
            </a:r>
          </a:p>
          <a:p>
            <a:pPr marL="0" indent="0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12. Зображення на площині. Світлотінь. Вправи з відтворення впливу  оточуючого кольорового середовища на предмет білого кольо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36" y="752305"/>
            <a:ext cx="4458548" cy="4226332"/>
          </a:xfrm>
          <a:prstGeom prst="rect">
            <a:avLst/>
          </a:prstGeom>
          <a:noFill/>
        </p:spPr>
      </p:pic>
      <p:pic>
        <p:nvPicPr>
          <p:cNvPr id="5" name="Picture 4" descr="Довгань Ганна Денисівна, СЗШ №12 м. Вінниці Урок № 12 Зображення на  площині. Світлотінь Вправи з відтворення впливу оточуючого кольорового  середовища на предмет білого кольору (куля) в трьох варіантах колірного  середовища (жов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75" y="1477108"/>
            <a:ext cx="2293522" cy="50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✓Классическая штриховка. СЕКРЕТЫ ШТРИХОВКИ карандашом. Урок рисован� |  рисование | Постила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13199" b="33468"/>
          <a:stretch>
            <a:fillRect/>
          </a:stretch>
        </p:blipFill>
        <p:spPr bwMode="auto">
          <a:xfrm>
            <a:off x="4756337" y="4797906"/>
            <a:ext cx="4356484" cy="1742594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54009" y="5120412"/>
            <a:ext cx="3880366" cy="91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світла і тіні створює основні градації світлотіні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089" y="139701"/>
            <a:ext cx="3908732" cy="17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2495549" y="1098576"/>
            <a:ext cx="3511550" cy="396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8357" y="603316"/>
            <a:ext cx="1786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Полиск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5732463" y="1154496"/>
            <a:ext cx="1132361" cy="1559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1363" y="331827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63702" y="5193275"/>
            <a:ext cx="215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Півтінь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</a:pPr>
            <a:r>
              <a:rPr lang="uk-UA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(Напівтінь)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722864" y="5759414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127008" y="635384"/>
            <a:ext cx="1798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35962" y="3079065"/>
            <a:ext cx="230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Падаюча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тінь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066686" y="1154496"/>
            <a:ext cx="1197019" cy="12999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1637824" y="3318272"/>
            <a:ext cx="1791176" cy="2998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5665578" y="3618103"/>
            <a:ext cx="1199245" cy="6391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903841" y="4243589"/>
            <a:ext cx="332874" cy="1602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375640" y="3751824"/>
            <a:ext cx="2090793" cy="158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7" name="Picture 4" descr="Довгань Ганна Денисівна, СЗШ №12 м. Вінниці Урок № 12 Зображення на  площині. Світлотінь Вправи з відтворення впливу оточуючого кольорового  середовища на предмет білого кольору (куля) в трьох варіантах колірного  середовища (жов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7" y="142263"/>
            <a:ext cx="2898156" cy="63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9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9" y="365125"/>
            <a:ext cx="11756565" cy="6216555"/>
          </a:xfrm>
          <a:prstGeom prst="rect">
            <a:avLst/>
          </a:prstGeom>
        </p:spPr>
      </p:pic>
      <p:pic>
        <p:nvPicPr>
          <p:cNvPr id="5" name="Picture 4" descr="Рисунок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20" y="4026091"/>
            <a:ext cx="1585833" cy="263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71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4" y="1470783"/>
            <a:ext cx="3119651" cy="494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Рисунок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7491"/>
          <a:stretch/>
        </p:blipFill>
        <p:spPr bwMode="auto">
          <a:xfrm>
            <a:off x="1064525" y="1965277"/>
            <a:ext cx="2947917" cy="1887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3774" y="4073062"/>
            <a:ext cx="5062182" cy="168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Рисунок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6"/>
          <a:stretch/>
        </p:blipFill>
        <p:spPr bwMode="auto">
          <a:xfrm>
            <a:off x="1064525" y="4840512"/>
            <a:ext cx="2967094" cy="1752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Рисунок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90" y="1997037"/>
            <a:ext cx="6467901" cy="4595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41391" y="1266089"/>
            <a:ext cx="6781799" cy="168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натюрморту,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нанесіть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драпірування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світлотіні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предметах.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72" y="144000"/>
            <a:ext cx="10081456" cy="8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поетапного зображення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722" y="1700213"/>
            <a:ext cx="3816350" cy="1335087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" y="3284538"/>
            <a:ext cx="39608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" y="5084763"/>
            <a:ext cx="3937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4575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51" y="1604679"/>
            <a:ext cx="3776513" cy="480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88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поетапного зображення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3" y="1825625"/>
            <a:ext cx="3848844" cy="46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142" y="1825625"/>
            <a:ext cx="3708400" cy="449738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07" y="1679576"/>
            <a:ext cx="36004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3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098" y="211770"/>
            <a:ext cx="6837365" cy="1468987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поетапного зображення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8109"/>
          <a:stretch/>
        </p:blipFill>
        <p:spPr>
          <a:xfrm>
            <a:off x="187869" y="86052"/>
            <a:ext cx="4841752" cy="201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12955"/>
          <a:stretch/>
        </p:blipFill>
        <p:spPr>
          <a:xfrm>
            <a:off x="187869" y="4326341"/>
            <a:ext cx="4879066" cy="244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27016" r="844" b="12661"/>
          <a:stretch/>
        </p:blipFill>
        <p:spPr>
          <a:xfrm>
            <a:off x="187869" y="2172077"/>
            <a:ext cx="4841752" cy="208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4497" r="1873" b="2857"/>
          <a:stretch/>
        </p:blipFill>
        <p:spPr>
          <a:xfrm>
            <a:off x="5259098" y="1746913"/>
            <a:ext cx="6837365" cy="466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003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901" y="2688609"/>
            <a:ext cx="5568288" cy="3848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франц.-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натура»)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картинах художники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посуд,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прекрасного.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Натюрморт с чаем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6970"/>
          <a:stretch/>
        </p:blipFill>
        <p:spPr bwMode="auto">
          <a:xfrm>
            <a:off x="0" y="0"/>
            <a:ext cx="5527343" cy="68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277" y="127521"/>
            <a:ext cx="4949730" cy="15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65" y="211769"/>
            <a:ext cx="6837365" cy="1468987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поетапного зображення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2573" r="4155" b="1539"/>
          <a:stretch/>
        </p:blipFill>
        <p:spPr>
          <a:xfrm>
            <a:off x="7369795" y="136479"/>
            <a:ext cx="4558352" cy="6578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5265" r="11010" b="3588"/>
          <a:stretch/>
        </p:blipFill>
        <p:spPr>
          <a:xfrm>
            <a:off x="327546" y="1883390"/>
            <a:ext cx="3070747" cy="476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19107" r="17085" b="3450"/>
          <a:stretch/>
        </p:blipFill>
        <p:spPr>
          <a:xfrm>
            <a:off x="3573599" y="1883390"/>
            <a:ext cx="3214651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3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1" y="232447"/>
            <a:ext cx="11387849" cy="6297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8641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ематический натюрморт - Поиск в Google | Arte y musica, Láminas vintage,  Violi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/>
          <a:stretch/>
        </p:blipFill>
        <p:spPr bwMode="auto">
          <a:xfrm>
            <a:off x="4899176" y="0"/>
            <a:ext cx="7292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1" y="300252"/>
            <a:ext cx="4775565" cy="58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общество иллюстраторов | Иллюстрация Учебный натюрморт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18444"/>
          <a:stretch/>
        </p:blipFill>
        <p:spPr bwMode="auto">
          <a:xfrm>
            <a:off x="5172500" y="0"/>
            <a:ext cx="7019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381001"/>
            <a:ext cx="5048542" cy="58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0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ворческий портал Creative.SU : Учебный Натюрмо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1441"/>
          <a:stretch/>
        </p:blipFill>
        <p:spPr bwMode="auto">
          <a:xfrm>
            <a:off x="5358904" y="0"/>
            <a:ext cx="683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365125"/>
            <a:ext cx="4992688" cy="61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ворческий натюрмо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4557" b="10627"/>
          <a:stretch/>
        </p:blipFill>
        <p:spPr bwMode="auto">
          <a:xfrm>
            <a:off x="5568287" y="-1"/>
            <a:ext cx="6623713" cy="68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2" y="215900"/>
            <a:ext cx="5228807" cy="61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8793" y="2753672"/>
            <a:ext cx="7518779" cy="351065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повинен бути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видно.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очей. 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повинен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гладкий,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картон, тканина без складок і т.п. </a:t>
            </a:r>
          </a:p>
          <a:p>
            <a:pPr marL="514350" indent="-514350" algn="just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Важчими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роздроблена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деталями, прикрасами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к написать сложный натюрморт. Часть_2 и 3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5" r="25590"/>
          <a:stretch/>
        </p:blipFill>
        <p:spPr bwMode="auto">
          <a:xfrm>
            <a:off x="0" y="1"/>
            <a:ext cx="3583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093" y="217487"/>
            <a:ext cx="7964845" cy="16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3" y="144860"/>
            <a:ext cx="11521126" cy="65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4" y="521814"/>
            <a:ext cx="11991345" cy="56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0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427</Words>
  <Application>Microsoft Office PowerPoint</Application>
  <PresentationFormat>Широкоэкранный</PresentationFormat>
  <Paragraphs>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 поетапного зображення</vt:lpstr>
      <vt:lpstr>Приклади поетапного зображення</vt:lpstr>
      <vt:lpstr>Приклади поетапного зображення</vt:lpstr>
      <vt:lpstr>Приклади поетапного зображення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</dc:title>
  <dc:creator>ADMIN</dc:creator>
  <cp:lastModifiedBy>ADMIN</cp:lastModifiedBy>
  <cp:revision>18</cp:revision>
  <dcterms:created xsi:type="dcterms:W3CDTF">2021-01-31T10:02:28Z</dcterms:created>
  <dcterms:modified xsi:type="dcterms:W3CDTF">2021-02-20T07:07:13Z</dcterms:modified>
</cp:coreProperties>
</file>