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8" r:id="rId2"/>
    <p:sldId id="256" r:id="rId3"/>
    <p:sldId id="281" r:id="rId4"/>
    <p:sldId id="260" r:id="rId5"/>
    <p:sldId id="261" r:id="rId6"/>
    <p:sldId id="277" r:id="rId7"/>
    <p:sldId id="280" r:id="rId8"/>
    <p:sldId id="278" r:id="rId9"/>
    <p:sldId id="279" r:id="rId10"/>
    <p:sldId id="282" r:id="rId11"/>
    <p:sldId id="263" r:id="rId12"/>
    <p:sldId id="264" r:id="rId13"/>
    <p:sldId id="266" r:id="rId14"/>
    <p:sldId id="265" r:id="rId15"/>
    <p:sldId id="267" r:id="rId16"/>
    <p:sldId id="268" r:id="rId17"/>
    <p:sldId id="276" r:id="rId18"/>
    <p:sldId id="290" r:id="rId19"/>
    <p:sldId id="273" r:id="rId20"/>
    <p:sldId id="275" r:id="rId21"/>
    <p:sldId id="274" r:id="rId22"/>
    <p:sldId id="27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3656"/>
    <a:srgbClr val="EC58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image" Target="../media/image15.jpg"/><Relationship Id="rId4" Type="http://schemas.openxmlformats.org/officeDocument/2006/relationships/image" Target="../media/image1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image" Target="../media/image15.jpg"/><Relationship Id="rId4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5E0E25-1C89-49A9-8EEC-A54E002E3A7E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9055D2E-B84A-4908-A39E-E8A0E6EA7F11}">
      <dgm:prSet phldrT="[Текст]" custT="1"/>
      <dgm:spPr/>
      <dgm:t>
        <a:bodyPr/>
        <a:lstStyle/>
        <a:p>
          <a:r>
            <a:rPr lang="uk-UA" sz="2400" dirty="0" smtClean="0">
              <a:latin typeface="+mn-lt"/>
            </a:rPr>
            <a:t>На початку 1900-х років було проведено перші випробування радіозв’язку, зокрема перша в Україні цивільна радіостанція з’явилась у 1902 році. </a:t>
          </a:r>
          <a:endParaRPr lang="ru-RU" sz="2400" dirty="0">
            <a:latin typeface="+mn-lt"/>
          </a:endParaRPr>
        </a:p>
      </dgm:t>
    </dgm:pt>
    <dgm:pt modelId="{A467A24D-5DFF-453B-9B78-5DD28AA8BF25}" type="parTrans" cxnId="{6EEEDA66-0E05-4769-8372-1F3FC3058033}">
      <dgm:prSet/>
      <dgm:spPr/>
      <dgm:t>
        <a:bodyPr/>
        <a:lstStyle/>
        <a:p>
          <a:endParaRPr lang="ru-RU" sz="2400">
            <a:solidFill>
              <a:schemeClr val="tx1"/>
            </a:solidFill>
            <a:latin typeface="+mn-lt"/>
          </a:endParaRPr>
        </a:p>
      </dgm:t>
    </dgm:pt>
    <dgm:pt modelId="{2416315D-A2B0-46E5-920C-1A8AD9B2171D}" type="sibTrans" cxnId="{6EEEDA66-0E05-4769-8372-1F3FC3058033}">
      <dgm:prSet/>
      <dgm:spPr/>
      <dgm:t>
        <a:bodyPr/>
        <a:lstStyle/>
        <a:p>
          <a:endParaRPr lang="ru-RU" sz="2400">
            <a:solidFill>
              <a:schemeClr val="tx1"/>
            </a:solidFill>
            <a:latin typeface="+mn-lt"/>
          </a:endParaRPr>
        </a:p>
      </dgm:t>
    </dgm:pt>
    <dgm:pt modelId="{760C489A-A0DA-4855-8D51-D62423681892}">
      <dgm:prSet custT="1"/>
      <dgm:spPr/>
      <dgm:t>
        <a:bodyPr/>
        <a:lstStyle/>
        <a:p>
          <a:r>
            <a:rPr lang="uk-UA" sz="2400" dirty="0" smtClean="0">
              <a:latin typeface="+mn-lt"/>
            </a:rPr>
            <a:t>У 1920-х роках було винайдено телебачення, а першу професійну телевізійну трансляцію з Київського телецентру було проведено в 1951 році.</a:t>
          </a:r>
          <a:endParaRPr lang="uk-UA" sz="2400" dirty="0">
            <a:latin typeface="+mn-lt"/>
          </a:endParaRPr>
        </a:p>
      </dgm:t>
    </dgm:pt>
    <dgm:pt modelId="{56951901-347A-4368-B40F-96A5372A9BB8}" type="parTrans" cxnId="{B4D2E14B-88EA-48C0-8297-C3A5339E7827}">
      <dgm:prSet/>
      <dgm:spPr/>
      <dgm:t>
        <a:bodyPr/>
        <a:lstStyle/>
        <a:p>
          <a:endParaRPr lang="ru-RU" sz="2400">
            <a:solidFill>
              <a:schemeClr val="tx1"/>
            </a:solidFill>
            <a:latin typeface="+mn-lt"/>
          </a:endParaRPr>
        </a:p>
      </dgm:t>
    </dgm:pt>
    <dgm:pt modelId="{1BA62CD2-F32A-4CE9-8906-5D7D2C955F11}" type="sibTrans" cxnId="{B4D2E14B-88EA-48C0-8297-C3A5339E7827}">
      <dgm:prSet/>
      <dgm:spPr/>
      <dgm:t>
        <a:bodyPr/>
        <a:lstStyle/>
        <a:p>
          <a:endParaRPr lang="ru-RU" sz="2400">
            <a:solidFill>
              <a:schemeClr val="tx1"/>
            </a:solidFill>
            <a:latin typeface="+mn-lt"/>
          </a:endParaRPr>
        </a:p>
      </dgm:t>
    </dgm:pt>
    <dgm:pt modelId="{87B01F08-E8A2-4F6B-A83A-E8639E74E947}">
      <dgm:prSet custT="1"/>
      <dgm:spPr/>
      <dgm:t>
        <a:bodyPr/>
        <a:lstStyle/>
        <a:p>
          <a:r>
            <a:rPr lang="uk-UA" sz="2400" dirty="0" smtClean="0">
              <a:latin typeface="+mn-lt"/>
            </a:rPr>
            <a:t>Ідея мобільного зв’язку виникла в 1943 році, перший прототип мобільного телефону випробували в 1973 році, а з 1993 року мобільний зв’язок почав поширюватись в Україні. </a:t>
          </a:r>
        </a:p>
      </dgm:t>
    </dgm:pt>
    <dgm:pt modelId="{0F28A61F-7C70-43B2-A904-89F2C5D20BF5}" type="parTrans" cxnId="{1BF419D4-1DDB-4D25-8D72-4C2CFD8420CF}">
      <dgm:prSet/>
      <dgm:spPr/>
      <dgm:t>
        <a:bodyPr/>
        <a:lstStyle/>
        <a:p>
          <a:endParaRPr lang="ru-RU" sz="2400">
            <a:solidFill>
              <a:schemeClr val="tx1"/>
            </a:solidFill>
            <a:latin typeface="+mn-lt"/>
          </a:endParaRPr>
        </a:p>
      </dgm:t>
    </dgm:pt>
    <dgm:pt modelId="{EC75BF8C-23D8-48D9-8AAD-106E09FDFB50}" type="sibTrans" cxnId="{1BF419D4-1DDB-4D25-8D72-4C2CFD8420CF}">
      <dgm:prSet/>
      <dgm:spPr/>
      <dgm:t>
        <a:bodyPr/>
        <a:lstStyle/>
        <a:p>
          <a:endParaRPr lang="ru-RU" sz="2400">
            <a:solidFill>
              <a:schemeClr val="tx1"/>
            </a:solidFill>
            <a:latin typeface="+mn-lt"/>
          </a:endParaRPr>
        </a:p>
      </dgm:t>
    </dgm:pt>
    <dgm:pt modelId="{F985B525-E651-40D4-853E-9C487D175B75}">
      <dgm:prSet custT="1"/>
      <dgm:spPr/>
      <dgm:t>
        <a:bodyPr/>
        <a:lstStyle/>
        <a:p>
          <a:r>
            <a:rPr lang="ru-RU" sz="2400" dirty="0" err="1" smtClean="0">
              <a:latin typeface="+mn-lt"/>
            </a:rPr>
            <a:t>Ідею</a:t>
          </a:r>
          <a:r>
            <a:rPr lang="ru-RU" sz="2400" dirty="0" smtClean="0">
              <a:latin typeface="+mn-lt"/>
            </a:rPr>
            <a:t> </a:t>
          </a:r>
          <a:r>
            <a:rPr lang="ru-RU" sz="2400" dirty="0" err="1" smtClean="0">
              <a:latin typeface="+mn-lt"/>
            </a:rPr>
            <a:t>побудови</a:t>
          </a:r>
          <a:r>
            <a:rPr lang="ru-RU" sz="2400" dirty="0" smtClean="0">
              <a:latin typeface="+mn-lt"/>
            </a:rPr>
            <a:t> </a:t>
          </a:r>
          <a:r>
            <a:rPr lang="ru-RU" sz="2400" dirty="0" err="1" smtClean="0">
              <a:latin typeface="+mn-lt"/>
            </a:rPr>
            <a:t>Всесвітньої</a:t>
          </a:r>
          <a:r>
            <a:rPr lang="ru-RU" sz="2400" dirty="0" smtClean="0">
              <a:latin typeface="+mn-lt"/>
            </a:rPr>
            <a:t> </a:t>
          </a:r>
          <a:r>
            <a:rPr lang="ru-RU" sz="2400" dirty="0" err="1" smtClean="0">
              <a:latin typeface="+mn-lt"/>
            </a:rPr>
            <a:t>комп’ютерної</a:t>
          </a:r>
          <a:r>
            <a:rPr lang="ru-RU" sz="2400" dirty="0" smtClean="0">
              <a:latin typeface="+mn-lt"/>
            </a:rPr>
            <a:t> </a:t>
          </a:r>
          <a:r>
            <a:rPr lang="ru-RU" sz="2400" dirty="0" err="1" smtClean="0">
              <a:latin typeface="+mn-lt"/>
            </a:rPr>
            <a:t>мережі</a:t>
          </a:r>
          <a:r>
            <a:rPr lang="ru-RU" sz="2400" dirty="0" smtClean="0">
              <a:latin typeface="+mn-lt"/>
            </a:rPr>
            <a:t> </a:t>
          </a:r>
          <a:r>
            <a:rPr lang="ru-RU" sz="2400" dirty="0" err="1" smtClean="0">
              <a:latin typeface="+mn-lt"/>
            </a:rPr>
            <a:t>було</a:t>
          </a:r>
          <a:r>
            <a:rPr lang="ru-RU" sz="2400" dirty="0" smtClean="0">
              <a:latin typeface="+mn-lt"/>
            </a:rPr>
            <a:t> </a:t>
          </a:r>
          <a:r>
            <a:rPr lang="ru-RU" sz="2400" dirty="0" err="1" smtClean="0">
              <a:latin typeface="+mn-lt"/>
            </a:rPr>
            <a:t>вперше</a:t>
          </a:r>
          <a:r>
            <a:rPr lang="ru-RU" sz="2400" dirty="0" smtClean="0">
              <a:latin typeface="+mn-lt"/>
            </a:rPr>
            <a:t> </a:t>
          </a:r>
          <a:r>
            <a:rPr lang="ru-RU" sz="2400" dirty="0" err="1" smtClean="0">
              <a:latin typeface="+mn-lt"/>
            </a:rPr>
            <a:t>висловлено</a:t>
          </a:r>
          <a:r>
            <a:rPr lang="ru-RU" sz="2400" dirty="0" smtClean="0">
              <a:latin typeface="+mn-lt"/>
            </a:rPr>
            <a:t> в 1962 </a:t>
          </a:r>
          <a:r>
            <a:rPr lang="ru-RU" sz="2400" dirty="0" err="1" smtClean="0">
              <a:latin typeface="+mn-lt"/>
            </a:rPr>
            <a:t>році</a:t>
          </a:r>
          <a:r>
            <a:rPr lang="ru-RU" sz="2400" dirty="0" smtClean="0">
              <a:latin typeface="+mn-lt"/>
            </a:rPr>
            <a:t>. </a:t>
          </a:r>
          <a:endParaRPr lang="uk-UA" sz="2400" dirty="0">
            <a:latin typeface="+mn-lt"/>
          </a:endParaRPr>
        </a:p>
      </dgm:t>
    </dgm:pt>
    <dgm:pt modelId="{E4786B69-E3F3-4129-83CF-8D3048920F79}" type="parTrans" cxnId="{B6A2AF37-40E1-4D66-911A-410CC2E86999}">
      <dgm:prSet/>
      <dgm:spPr/>
      <dgm:t>
        <a:bodyPr/>
        <a:lstStyle/>
        <a:p>
          <a:endParaRPr lang="ru-RU" sz="2400">
            <a:solidFill>
              <a:schemeClr val="tx1"/>
            </a:solidFill>
            <a:latin typeface="+mn-lt"/>
          </a:endParaRPr>
        </a:p>
      </dgm:t>
    </dgm:pt>
    <dgm:pt modelId="{37574944-BE03-48F1-9C51-4AE35B836A77}" type="sibTrans" cxnId="{B6A2AF37-40E1-4D66-911A-410CC2E86999}">
      <dgm:prSet/>
      <dgm:spPr/>
      <dgm:t>
        <a:bodyPr/>
        <a:lstStyle/>
        <a:p>
          <a:endParaRPr lang="ru-RU" sz="2400">
            <a:solidFill>
              <a:schemeClr val="tx1"/>
            </a:solidFill>
            <a:latin typeface="+mn-lt"/>
          </a:endParaRPr>
        </a:p>
      </dgm:t>
    </dgm:pt>
    <dgm:pt modelId="{8284E009-5B58-468E-BFED-867D293B19A2}" type="pres">
      <dgm:prSet presAssocID="{495E0E25-1C89-49A9-8EEC-A54E002E3A7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56F19AB3-85ED-4F61-9526-B98EB5C01497}" type="pres">
      <dgm:prSet presAssocID="{495E0E25-1C89-49A9-8EEC-A54E002E3A7E}" presName="Name1" presStyleCnt="0"/>
      <dgm:spPr/>
    </dgm:pt>
    <dgm:pt modelId="{80EBD677-CE5F-4670-A4E1-89C0EA80AC3D}" type="pres">
      <dgm:prSet presAssocID="{495E0E25-1C89-49A9-8EEC-A54E002E3A7E}" presName="cycle" presStyleCnt="0"/>
      <dgm:spPr/>
    </dgm:pt>
    <dgm:pt modelId="{5A8001F3-BC59-4A56-937C-B1CAB0C99E86}" type="pres">
      <dgm:prSet presAssocID="{495E0E25-1C89-49A9-8EEC-A54E002E3A7E}" presName="srcNode" presStyleLbl="node1" presStyleIdx="0" presStyleCnt="4"/>
      <dgm:spPr/>
    </dgm:pt>
    <dgm:pt modelId="{6BE72B68-DB8D-4B2C-8554-A1B90701B4BA}" type="pres">
      <dgm:prSet presAssocID="{495E0E25-1C89-49A9-8EEC-A54E002E3A7E}" presName="conn" presStyleLbl="parChTrans1D2" presStyleIdx="0" presStyleCnt="1"/>
      <dgm:spPr/>
      <dgm:t>
        <a:bodyPr/>
        <a:lstStyle/>
        <a:p>
          <a:endParaRPr lang="ru-RU"/>
        </a:p>
      </dgm:t>
    </dgm:pt>
    <dgm:pt modelId="{310F8507-403D-4EE1-B2F1-301CAA9BB006}" type="pres">
      <dgm:prSet presAssocID="{495E0E25-1C89-49A9-8EEC-A54E002E3A7E}" presName="extraNode" presStyleLbl="node1" presStyleIdx="0" presStyleCnt="4"/>
      <dgm:spPr/>
    </dgm:pt>
    <dgm:pt modelId="{BC2292B5-CF5F-4F1D-97DA-2885A347E862}" type="pres">
      <dgm:prSet presAssocID="{495E0E25-1C89-49A9-8EEC-A54E002E3A7E}" presName="dstNode" presStyleLbl="node1" presStyleIdx="0" presStyleCnt="4"/>
      <dgm:spPr/>
    </dgm:pt>
    <dgm:pt modelId="{FD9F184B-CA05-46DE-8A3F-6EE2B750DE95}" type="pres">
      <dgm:prSet presAssocID="{89055D2E-B84A-4908-A39E-E8A0E6EA7F11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973589-35D4-4CC8-B40E-3B5CE0FA19DC}" type="pres">
      <dgm:prSet presAssocID="{89055D2E-B84A-4908-A39E-E8A0E6EA7F11}" presName="accent_1" presStyleCnt="0"/>
      <dgm:spPr/>
    </dgm:pt>
    <dgm:pt modelId="{12CA45D8-041F-4AD7-BB84-B86BC649E412}" type="pres">
      <dgm:prSet presAssocID="{89055D2E-B84A-4908-A39E-E8A0E6EA7F11}" presName="accentRepeatNode" presStyleLbl="solidFgAcc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C7C2045-DD27-4240-8D2C-B8A91A7E942E}" type="pres">
      <dgm:prSet presAssocID="{760C489A-A0DA-4855-8D51-D62423681892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24567C-F607-4B43-AECB-CFD9FA632BB1}" type="pres">
      <dgm:prSet presAssocID="{760C489A-A0DA-4855-8D51-D62423681892}" presName="accent_2" presStyleCnt="0"/>
      <dgm:spPr/>
    </dgm:pt>
    <dgm:pt modelId="{E393C5AA-F31E-4FD7-B5A4-50C96E56CE1C}" type="pres">
      <dgm:prSet presAssocID="{760C489A-A0DA-4855-8D51-D62423681892}" presName="accentRepeatNode" presStyleLbl="solidFgAcc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C077FA3-B9F9-4F3F-B5B4-81F3668E1A62}" type="pres">
      <dgm:prSet presAssocID="{87B01F08-E8A2-4F6B-A83A-E8639E74E947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C92E26-E293-4045-88CA-91F791DDD481}" type="pres">
      <dgm:prSet presAssocID="{87B01F08-E8A2-4F6B-A83A-E8639E74E947}" presName="accent_3" presStyleCnt="0"/>
      <dgm:spPr/>
    </dgm:pt>
    <dgm:pt modelId="{4D80207C-5FF1-4ABD-8A7A-71EDDC3E3F03}" type="pres">
      <dgm:prSet presAssocID="{87B01F08-E8A2-4F6B-A83A-E8639E74E947}" presName="accentRepeatNode" presStyleLbl="solidFgAcc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1625144A-7816-4AD2-B096-B750F3197DA2}" type="pres">
      <dgm:prSet presAssocID="{F985B525-E651-40D4-853E-9C487D175B75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968C91-55B0-4211-871A-51F972E6EFE2}" type="pres">
      <dgm:prSet presAssocID="{F985B525-E651-40D4-853E-9C487D175B75}" presName="accent_4" presStyleCnt="0"/>
      <dgm:spPr/>
    </dgm:pt>
    <dgm:pt modelId="{DB23F1E2-2062-4B4C-A4B6-AEE9F2FB729F}" type="pres">
      <dgm:prSet presAssocID="{F985B525-E651-40D4-853E-9C487D175B75}" presName="accentRepeatNode" presStyleLbl="solidFgAcc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02CEA305-42BE-4ED4-9C87-52C532D56721}" type="presOf" srcId="{760C489A-A0DA-4855-8D51-D62423681892}" destId="{AC7C2045-DD27-4240-8D2C-B8A91A7E942E}" srcOrd="0" destOrd="0" presId="urn:microsoft.com/office/officeart/2008/layout/VerticalCurvedList"/>
    <dgm:cxn modelId="{B4D2E14B-88EA-48C0-8297-C3A5339E7827}" srcId="{495E0E25-1C89-49A9-8EEC-A54E002E3A7E}" destId="{760C489A-A0DA-4855-8D51-D62423681892}" srcOrd="1" destOrd="0" parTransId="{56951901-347A-4368-B40F-96A5372A9BB8}" sibTransId="{1BA62CD2-F32A-4CE9-8906-5D7D2C955F11}"/>
    <dgm:cxn modelId="{B6A2AF37-40E1-4D66-911A-410CC2E86999}" srcId="{495E0E25-1C89-49A9-8EEC-A54E002E3A7E}" destId="{F985B525-E651-40D4-853E-9C487D175B75}" srcOrd="3" destOrd="0" parTransId="{E4786B69-E3F3-4129-83CF-8D3048920F79}" sibTransId="{37574944-BE03-48F1-9C51-4AE35B836A77}"/>
    <dgm:cxn modelId="{193A615E-ADE3-4EFD-9D3D-F3FEA180169F}" type="presOf" srcId="{87B01F08-E8A2-4F6B-A83A-E8639E74E947}" destId="{7C077FA3-B9F9-4F3F-B5B4-81F3668E1A62}" srcOrd="0" destOrd="0" presId="urn:microsoft.com/office/officeart/2008/layout/VerticalCurvedList"/>
    <dgm:cxn modelId="{1BF419D4-1DDB-4D25-8D72-4C2CFD8420CF}" srcId="{495E0E25-1C89-49A9-8EEC-A54E002E3A7E}" destId="{87B01F08-E8A2-4F6B-A83A-E8639E74E947}" srcOrd="2" destOrd="0" parTransId="{0F28A61F-7C70-43B2-A904-89F2C5D20BF5}" sibTransId="{EC75BF8C-23D8-48D9-8AAD-106E09FDFB50}"/>
    <dgm:cxn modelId="{EAA168D6-7CD7-4CC9-824F-1051BFC24D95}" type="presOf" srcId="{F985B525-E651-40D4-853E-9C487D175B75}" destId="{1625144A-7816-4AD2-B096-B750F3197DA2}" srcOrd="0" destOrd="0" presId="urn:microsoft.com/office/officeart/2008/layout/VerticalCurvedList"/>
    <dgm:cxn modelId="{1115EBA3-5A09-439B-8D14-4487DDE36C2E}" type="presOf" srcId="{2416315D-A2B0-46E5-920C-1A8AD9B2171D}" destId="{6BE72B68-DB8D-4B2C-8554-A1B90701B4BA}" srcOrd="0" destOrd="0" presId="urn:microsoft.com/office/officeart/2008/layout/VerticalCurvedList"/>
    <dgm:cxn modelId="{BD0AA84A-2DF4-4216-BE49-484359D0D2A4}" type="presOf" srcId="{89055D2E-B84A-4908-A39E-E8A0E6EA7F11}" destId="{FD9F184B-CA05-46DE-8A3F-6EE2B750DE95}" srcOrd="0" destOrd="0" presId="urn:microsoft.com/office/officeart/2008/layout/VerticalCurvedList"/>
    <dgm:cxn modelId="{B9025CE8-62E6-4EF8-AC8E-7C689A72B441}" type="presOf" srcId="{495E0E25-1C89-49A9-8EEC-A54E002E3A7E}" destId="{8284E009-5B58-468E-BFED-867D293B19A2}" srcOrd="0" destOrd="0" presId="urn:microsoft.com/office/officeart/2008/layout/VerticalCurvedList"/>
    <dgm:cxn modelId="{6EEEDA66-0E05-4769-8372-1F3FC3058033}" srcId="{495E0E25-1C89-49A9-8EEC-A54E002E3A7E}" destId="{89055D2E-B84A-4908-A39E-E8A0E6EA7F11}" srcOrd="0" destOrd="0" parTransId="{A467A24D-5DFF-453B-9B78-5DD28AA8BF25}" sibTransId="{2416315D-A2B0-46E5-920C-1A8AD9B2171D}"/>
    <dgm:cxn modelId="{A5A6852A-6DC6-4EF4-B678-EF1DFC470230}" type="presParOf" srcId="{8284E009-5B58-468E-BFED-867D293B19A2}" destId="{56F19AB3-85ED-4F61-9526-B98EB5C01497}" srcOrd="0" destOrd="0" presId="urn:microsoft.com/office/officeart/2008/layout/VerticalCurvedList"/>
    <dgm:cxn modelId="{710A7BAD-6255-4137-811B-C4FB7CDEAE67}" type="presParOf" srcId="{56F19AB3-85ED-4F61-9526-B98EB5C01497}" destId="{80EBD677-CE5F-4670-A4E1-89C0EA80AC3D}" srcOrd="0" destOrd="0" presId="urn:microsoft.com/office/officeart/2008/layout/VerticalCurvedList"/>
    <dgm:cxn modelId="{13497F7C-23A0-40F0-A22F-B6CDB49F83B2}" type="presParOf" srcId="{80EBD677-CE5F-4670-A4E1-89C0EA80AC3D}" destId="{5A8001F3-BC59-4A56-937C-B1CAB0C99E86}" srcOrd="0" destOrd="0" presId="urn:microsoft.com/office/officeart/2008/layout/VerticalCurvedList"/>
    <dgm:cxn modelId="{A0315C9B-83AF-436D-B377-F7BC931C2A59}" type="presParOf" srcId="{80EBD677-CE5F-4670-A4E1-89C0EA80AC3D}" destId="{6BE72B68-DB8D-4B2C-8554-A1B90701B4BA}" srcOrd="1" destOrd="0" presId="urn:microsoft.com/office/officeart/2008/layout/VerticalCurvedList"/>
    <dgm:cxn modelId="{CCBB3E21-3D9D-4CDE-83F7-2063A22B5889}" type="presParOf" srcId="{80EBD677-CE5F-4670-A4E1-89C0EA80AC3D}" destId="{310F8507-403D-4EE1-B2F1-301CAA9BB006}" srcOrd="2" destOrd="0" presId="urn:microsoft.com/office/officeart/2008/layout/VerticalCurvedList"/>
    <dgm:cxn modelId="{AEDF574D-1563-4CE1-A3D4-22BBE57DF28E}" type="presParOf" srcId="{80EBD677-CE5F-4670-A4E1-89C0EA80AC3D}" destId="{BC2292B5-CF5F-4F1D-97DA-2885A347E862}" srcOrd="3" destOrd="0" presId="urn:microsoft.com/office/officeart/2008/layout/VerticalCurvedList"/>
    <dgm:cxn modelId="{31E4F136-9F02-4E06-9222-63775D5A5D6E}" type="presParOf" srcId="{56F19AB3-85ED-4F61-9526-B98EB5C01497}" destId="{FD9F184B-CA05-46DE-8A3F-6EE2B750DE95}" srcOrd="1" destOrd="0" presId="urn:microsoft.com/office/officeart/2008/layout/VerticalCurvedList"/>
    <dgm:cxn modelId="{79B59BB2-A0EA-456A-AE6D-BEAF19A7A96E}" type="presParOf" srcId="{56F19AB3-85ED-4F61-9526-B98EB5C01497}" destId="{9F973589-35D4-4CC8-B40E-3B5CE0FA19DC}" srcOrd="2" destOrd="0" presId="urn:microsoft.com/office/officeart/2008/layout/VerticalCurvedList"/>
    <dgm:cxn modelId="{FE29FB16-6140-4753-A135-91A0867FB27C}" type="presParOf" srcId="{9F973589-35D4-4CC8-B40E-3B5CE0FA19DC}" destId="{12CA45D8-041F-4AD7-BB84-B86BC649E412}" srcOrd="0" destOrd="0" presId="urn:microsoft.com/office/officeart/2008/layout/VerticalCurvedList"/>
    <dgm:cxn modelId="{68A72E9F-69AD-4A1F-A8B1-F5F8C84EA45E}" type="presParOf" srcId="{56F19AB3-85ED-4F61-9526-B98EB5C01497}" destId="{AC7C2045-DD27-4240-8D2C-B8A91A7E942E}" srcOrd="3" destOrd="0" presId="urn:microsoft.com/office/officeart/2008/layout/VerticalCurvedList"/>
    <dgm:cxn modelId="{9F708DCD-668D-40A6-A9EC-EDF8852DB6FD}" type="presParOf" srcId="{56F19AB3-85ED-4F61-9526-B98EB5C01497}" destId="{DC24567C-F607-4B43-AECB-CFD9FA632BB1}" srcOrd="4" destOrd="0" presId="urn:microsoft.com/office/officeart/2008/layout/VerticalCurvedList"/>
    <dgm:cxn modelId="{D7B2C638-D1A2-41A5-BBE3-47EB82126771}" type="presParOf" srcId="{DC24567C-F607-4B43-AECB-CFD9FA632BB1}" destId="{E393C5AA-F31E-4FD7-B5A4-50C96E56CE1C}" srcOrd="0" destOrd="0" presId="urn:microsoft.com/office/officeart/2008/layout/VerticalCurvedList"/>
    <dgm:cxn modelId="{727CCA7A-AEC6-4900-8E60-4AF02D221FD7}" type="presParOf" srcId="{56F19AB3-85ED-4F61-9526-B98EB5C01497}" destId="{7C077FA3-B9F9-4F3F-B5B4-81F3668E1A62}" srcOrd="5" destOrd="0" presId="urn:microsoft.com/office/officeart/2008/layout/VerticalCurvedList"/>
    <dgm:cxn modelId="{43543C1C-35B7-417E-98BA-0622CEAB340D}" type="presParOf" srcId="{56F19AB3-85ED-4F61-9526-B98EB5C01497}" destId="{3DC92E26-E293-4045-88CA-91F791DDD481}" srcOrd="6" destOrd="0" presId="urn:microsoft.com/office/officeart/2008/layout/VerticalCurvedList"/>
    <dgm:cxn modelId="{7EAEF1C1-7FA4-4A02-8DC2-836CDA21408F}" type="presParOf" srcId="{3DC92E26-E293-4045-88CA-91F791DDD481}" destId="{4D80207C-5FF1-4ABD-8A7A-71EDDC3E3F03}" srcOrd="0" destOrd="0" presId="urn:microsoft.com/office/officeart/2008/layout/VerticalCurvedList"/>
    <dgm:cxn modelId="{9D7EEB9A-11C1-4779-805C-F86564B8D08F}" type="presParOf" srcId="{56F19AB3-85ED-4F61-9526-B98EB5C01497}" destId="{1625144A-7816-4AD2-B096-B750F3197DA2}" srcOrd="7" destOrd="0" presId="urn:microsoft.com/office/officeart/2008/layout/VerticalCurvedList"/>
    <dgm:cxn modelId="{32A147B9-7977-47B8-B6DC-B5C00D89B9D7}" type="presParOf" srcId="{56F19AB3-85ED-4F61-9526-B98EB5C01497}" destId="{0C968C91-55B0-4211-871A-51F972E6EFE2}" srcOrd="8" destOrd="0" presId="urn:microsoft.com/office/officeart/2008/layout/VerticalCurvedList"/>
    <dgm:cxn modelId="{DDA5FA34-D8D7-4470-BDBE-13B1E223036A}" type="presParOf" srcId="{0C968C91-55B0-4211-871A-51F972E6EFE2}" destId="{DB23F1E2-2062-4B4C-A4B6-AEE9F2FB729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29F503-0D27-481F-98DF-D945441F47E1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0776DDA-E639-4F4A-88D8-ED3287877026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3600" b="1" dirty="0" err="1" smtClean="0">
              <a:effectLst/>
            </a:rPr>
            <a:t>Плеєри</a:t>
          </a:r>
          <a:endParaRPr lang="ru-RU" sz="3600" b="1" dirty="0">
            <a:effectLst/>
          </a:endParaRPr>
        </a:p>
      </dgm:t>
    </dgm:pt>
    <dgm:pt modelId="{5B23B890-C53D-4917-AC33-0B302C7380C9}" type="parTrans" cxnId="{83D9C7B5-1BC8-4037-8B11-CF443214CC07}">
      <dgm:prSet/>
      <dgm:spPr/>
      <dgm:t>
        <a:bodyPr/>
        <a:lstStyle/>
        <a:p>
          <a:endParaRPr lang="ru-RU"/>
        </a:p>
      </dgm:t>
    </dgm:pt>
    <dgm:pt modelId="{C4DB120E-61FB-4215-8DDC-96D82222A69C}" type="sibTrans" cxnId="{83D9C7B5-1BC8-4037-8B11-CF443214CC07}">
      <dgm:prSet/>
      <dgm:spPr/>
      <dgm:t>
        <a:bodyPr/>
        <a:lstStyle/>
        <a:p>
          <a:endParaRPr lang="ru-RU"/>
        </a:p>
      </dgm:t>
    </dgm:pt>
    <dgm:pt modelId="{50EE7339-FBB9-41AF-8FE5-84AF38AA12DA}">
      <dgm:prSet custT="1"/>
      <dgm:spPr/>
      <dgm:t>
        <a:bodyPr/>
        <a:lstStyle/>
        <a:p>
          <a:r>
            <a:rPr lang="uk-UA" sz="3600" b="1" dirty="0" err="1" smtClean="0">
              <a:effectLst/>
            </a:rPr>
            <a:t>Грабери</a:t>
          </a:r>
          <a:endParaRPr lang="ru-RU" sz="3600" b="1" dirty="0">
            <a:effectLst/>
          </a:endParaRPr>
        </a:p>
      </dgm:t>
    </dgm:pt>
    <dgm:pt modelId="{93219869-3C23-4E3E-8BAC-FB51CF836754}" type="parTrans" cxnId="{B005CA70-F5B2-4B31-B4F0-2E8B52E71F0E}">
      <dgm:prSet/>
      <dgm:spPr/>
      <dgm:t>
        <a:bodyPr/>
        <a:lstStyle/>
        <a:p>
          <a:endParaRPr lang="ru-RU"/>
        </a:p>
      </dgm:t>
    </dgm:pt>
    <dgm:pt modelId="{00535B00-0331-4BE1-893C-6BD05FB45F01}" type="sibTrans" cxnId="{B005CA70-F5B2-4B31-B4F0-2E8B52E71F0E}">
      <dgm:prSet/>
      <dgm:spPr/>
      <dgm:t>
        <a:bodyPr/>
        <a:lstStyle/>
        <a:p>
          <a:endParaRPr lang="ru-RU"/>
        </a:p>
      </dgm:t>
    </dgm:pt>
    <dgm:pt modelId="{B00AC180-5C60-4EB7-97A1-7FF69D53DC72}">
      <dgm:prSet custT="1"/>
      <dgm:spPr/>
      <dgm:t>
        <a:bodyPr/>
        <a:lstStyle/>
        <a:p>
          <a:r>
            <a:rPr lang="uk-UA" sz="3600" b="1" dirty="0" smtClean="0">
              <a:effectLst/>
            </a:rPr>
            <a:t>Конвертори</a:t>
          </a:r>
          <a:endParaRPr lang="ru-RU" sz="3600" b="1" dirty="0">
            <a:effectLst/>
          </a:endParaRPr>
        </a:p>
      </dgm:t>
    </dgm:pt>
    <dgm:pt modelId="{C2CB8A22-3059-4164-AA83-80589EBFACD9}" type="parTrans" cxnId="{934CD9DB-6849-4753-A5F7-BD76B3357CC4}">
      <dgm:prSet/>
      <dgm:spPr/>
      <dgm:t>
        <a:bodyPr/>
        <a:lstStyle/>
        <a:p>
          <a:endParaRPr lang="ru-RU"/>
        </a:p>
      </dgm:t>
    </dgm:pt>
    <dgm:pt modelId="{1208E30A-3F1D-4681-A2B7-E9F1AC71B0C0}" type="sibTrans" cxnId="{934CD9DB-6849-4753-A5F7-BD76B3357CC4}">
      <dgm:prSet/>
      <dgm:spPr/>
      <dgm:t>
        <a:bodyPr/>
        <a:lstStyle/>
        <a:p>
          <a:endParaRPr lang="ru-RU"/>
        </a:p>
      </dgm:t>
    </dgm:pt>
    <dgm:pt modelId="{2B3CA653-E8F8-42A8-A17A-10AB42F51C0F}">
      <dgm:prSet custT="1"/>
      <dgm:spPr/>
      <dgm:t>
        <a:bodyPr/>
        <a:lstStyle/>
        <a:p>
          <a:r>
            <a:rPr lang="uk-UA" sz="3600" b="1" dirty="0" smtClean="0">
              <a:effectLst/>
            </a:rPr>
            <a:t>Редактори</a:t>
          </a:r>
          <a:endParaRPr lang="ru-RU" sz="3600" b="1" dirty="0">
            <a:effectLst/>
          </a:endParaRPr>
        </a:p>
      </dgm:t>
    </dgm:pt>
    <dgm:pt modelId="{DEB0A9F0-3320-4E08-8481-C2FBCEC5D2F8}" type="parTrans" cxnId="{A0411CEA-0D65-4E99-87DD-A0F3F24A402E}">
      <dgm:prSet/>
      <dgm:spPr/>
      <dgm:t>
        <a:bodyPr/>
        <a:lstStyle/>
        <a:p>
          <a:endParaRPr lang="ru-RU"/>
        </a:p>
      </dgm:t>
    </dgm:pt>
    <dgm:pt modelId="{F9D640C5-5BF9-4F50-BDE4-7939F72EA528}" type="sibTrans" cxnId="{A0411CEA-0D65-4E99-87DD-A0F3F24A402E}">
      <dgm:prSet/>
      <dgm:spPr/>
      <dgm:t>
        <a:bodyPr/>
        <a:lstStyle/>
        <a:p>
          <a:endParaRPr lang="ru-RU"/>
        </a:p>
      </dgm:t>
    </dgm:pt>
    <dgm:pt modelId="{EEE261F9-6E0F-41F2-BC36-98501797557B}">
      <dgm:prSet custT="1"/>
      <dgm:spPr/>
      <dgm:t>
        <a:bodyPr/>
        <a:lstStyle/>
        <a:p>
          <a:r>
            <a:rPr lang="uk-UA" sz="3600" b="1" dirty="0" smtClean="0">
              <a:effectLst/>
            </a:rPr>
            <a:t>Аудіо та </a:t>
          </a:r>
          <a:r>
            <a:rPr lang="uk-UA" sz="3600" b="1" dirty="0" err="1" smtClean="0">
              <a:effectLst/>
            </a:rPr>
            <a:t>відеостудії</a:t>
          </a:r>
          <a:endParaRPr lang="ru-RU" sz="3600" b="1" dirty="0">
            <a:effectLst/>
          </a:endParaRPr>
        </a:p>
      </dgm:t>
    </dgm:pt>
    <dgm:pt modelId="{731C3C0C-9450-4AA7-80CC-A5311FF66AB3}" type="parTrans" cxnId="{0860B649-7B72-4FCB-8590-010FEA0E3DFF}">
      <dgm:prSet/>
      <dgm:spPr/>
      <dgm:t>
        <a:bodyPr/>
        <a:lstStyle/>
        <a:p>
          <a:endParaRPr lang="ru-RU"/>
        </a:p>
      </dgm:t>
    </dgm:pt>
    <dgm:pt modelId="{1A8AE013-94EF-47DF-93B5-6B4DF1DE6111}" type="sibTrans" cxnId="{0860B649-7B72-4FCB-8590-010FEA0E3DFF}">
      <dgm:prSet/>
      <dgm:spPr/>
      <dgm:t>
        <a:bodyPr/>
        <a:lstStyle/>
        <a:p>
          <a:endParaRPr lang="ru-RU"/>
        </a:p>
      </dgm:t>
    </dgm:pt>
    <dgm:pt modelId="{26052DDE-C08B-40E5-B263-1A8DC5EA2D0A}" type="pres">
      <dgm:prSet presAssocID="{5229F503-0D27-481F-98DF-D945441F47E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B273B41C-A6A6-450D-8D17-22ECC999EE56}" type="pres">
      <dgm:prSet presAssocID="{5229F503-0D27-481F-98DF-D945441F47E1}" presName="Name1" presStyleCnt="0"/>
      <dgm:spPr/>
    </dgm:pt>
    <dgm:pt modelId="{B0487A78-737A-411B-8B1C-9B2F68142C5E}" type="pres">
      <dgm:prSet presAssocID="{5229F503-0D27-481F-98DF-D945441F47E1}" presName="cycle" presStyleCnt="0"/>
      <dgm:spPr/>
    </dgm:pt>
    <dgm:pt modelId="{D83F7698-259A-487F-8579-07C4296ABB0D}" type="pres">
      <dgm:prSet presAssocID="{5229F503-0D27-481F-98DF-D945441F47E1}" presName="srcNode" presStyleLbl="node1" presStyleIdx="0" presStyleCnt="5"/>
      <dgm:spPr/>
    </dgm:pt>
    <dgm:pt modelId="{A554EE45-15A0-4CA4-977E-602E9A9E274C}" type="pres">
      <dgm:prSet presAssocID="{5229F503-0D27-481F-98DF-D945441F47E1}" presName="conn" presStyleLbl="parChTrans1D2" presStyleIdx="0" presStyleCnt="1"/>
      <dgm:spPr/>
      <dgm:t>
        <a:bodyPr/>
        <a:lstStyle/>
        <a:p>
          <a:endParaRPr lang="ru-RU"/>
        </a:p>
      </dgm:t>
    </dgm:pt>
    <dgm:pt modelId="{8F9937E4-0F0D-4B6A-B765-5A9B77C5A76D}" type="pres">
      <dgm:prSet presAssocID="{5229F503-0D27-481F-98DF-D945441F47E1}" presName="extraNode" presStyleLbl="node1" presStyleIdx="0" presStyleCnt="5"/>
      <dgm:spPr/>
    </dgm:pt>
    <dgm:pt modelId="{05267863-857D-44B2-8FEB-4AC1A8D9F0FA}" type="pres">
      <dgm:prSet presAssocID="{5229F503-0D27-481F-98DF-D945441F47E1}" presName="dstNode" presStyleLbl="node1" presStyleIdx="0" presStyleCnt="5"/>
      <dgm:spPr/>
    </dgm:pt>
    <dgm:pt modelId="{2788B9BF-BB09-439B-AAD0-AA62688D88F7}" type="pres">
      <dgm:prSet presAssocID="{10776DDA-E639-4F4A-88D8-ED3287877026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1B58EB-8933-46AD-96EF-A4881C4B52D5}" type="pres">
      <dgm:prSet presAssocID="{10776DDA-E639-4F4A-88D8-ED3287877026}" presName="accent_1" presStyleCnt="0"/>
      <dgm:spPr/>
    </dgm:pt>
    <dgm:pt modelId="{3A7DCE0B-29C5-4D8E-89E6-9FB0743C3E66}" type="pres">
      <dgm:prSet presAssocID="{10776DDA-E639-4F4A-88D8-ED3287877026}" presName="accentRepeatNode" presStyleLbl="solidFgAcc1" presStyleIdx="0" presStyleCnt="5"/>
      <dgm:spPr/>
    </dgm:pt>
    <dgm:pt modelId="{8EEEB5F0-7DBF-40BE-AB63-95F65C07503D}" type="pres">
      <dgm:prSet presAssocID="{50EE7339-FBB9-41AF-8FE5-84AF38AA12DA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9D5BEE-A595-4CE7-875E-8FC3ACAC0C04}" type="pres">
      <dgm:prSet presAssocID="{50EE7339-FBB9-41AF-8FE5-84AF38AA12DA}" presName="accent_2" presStyleCnt="0"/>
      <dgm:spPr/>
    </dgm:pt>
    <dgm:pt modelId="{47AB62FF-6295-47E3-A0BE-E01EE4AA7096}" type="pres">
      <dgm:prSet presAssocID="{50EE7339-FBB9-41AF-8FE5-84AF38AA12DA}" presName="accentRepeatNode" presStyleLbl="solidFgAcc1" presStyleIdx="1" presStyleCnt="5"/>
      <dgm:spPr/>
    </dgm:pt>
    <dgm:pt modelId="{7838A8D5-61AD-476F-A4DF-759A42033BDC}" type="pres">
      <dgm:prSet presAssocID="{B00AC180-5C60-4EB7-97A1-7FF69D53DC72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E5829E-0041-4FE7-9848-E9B92BDF8C81}" type="pres">
      <dgm:prSet presAssocID="{B00AC180-5C60-4EB7-97A1-7FF69D53DC72}" presName="accent_3" presStyleCnt="0"/>
      <dgm:spPr/>
    </dgm:pt>
    <dgm:pt modelId="{B0216ABD-7B90-433F-9E4C-5EB31EE0E770}" type="pres">
      <dgm:prSet presAssocID="{B00AC180-5C60-4EB7-97A1-7FF69D53DC72}" presName="accentRepeatNode" presStyleLbl="solidFgAcc1" presStyleIdx="2" presStyleCnt="5"/>
      <dgm:spPr/>
    </dgm:pt>
    <dgm:pt modelId="{52F61A4D-54FE-4597-ACB8-D707586343A3}" type="pres">
      <dgm:prSet presAssocID="{2B3CA653-E8F8-42A8-A17A-10AB42F51C0F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40C18A-3DC2-47A0-9565-142BD48FA25C}" type="pres">
      <dgm:prSet presAssocID="{2B3CA653-E8F8-42A8-A17A-10AB42F51C0F}" presName="accent_4" presStyleCnt="0"/>
      <dgm:spPr/>
    </dgm:pt>
    <dgm:pt modelId="{1F3D06C6-5B20-45B1-9268-9A547AE8A59D}" type="pres">
      <dgm:prSet presAssocID="{2B3CA653-E8F8-42A8-A17A-10AB42F51C0F}" presName="accentRepeatNode" presStyleLbl="solidFgAcc1" presStyleIdx="3" presStyleCnt="5"/>
      <dgm:spPr/>
    </dgm:pt>
    <dgm:pt modelId="{2C810A08-2836-44F1-AC4D-5D162BDFA5FE}" type="pres">
      <dgm:prSet presAssocID="{EEE261F9-6E0F-41F2-BC36-98501797557B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9F91D2-FF0F-4264-BCA1-E8DB0F81639A}" type="pres">
      <dgm:prSet presAssocID="{EEE261F9-6E0F-41F2-BC36-98501797557B}" presName="accent_5" presStyleCnt="0"/>
      <dgm:spPr/>
    </dgm:pt>
    <dgm:pt modelId="{44A71054-8465-42CD-85F2-2B9C45121E35}" type="pres">
      <dgm:prSet presAssocID="{EEE261F9-6E0F-41F2-BC36-98501797557B}" presName="accentRepeatNode" presStyleLbl="solidFgAcc1" presStyleIdx="4" presStyleCnt="5"/>
      <dgm:spPr/>
    </dgm:pt>
  </dgm:ptLst>
  <dgm:cxnLst>
    <dgm:cxn modelId="{B651F85A-A3C7-4C4B-9771-6C56E55F9D08}" type="presOf" srcId="{10776DDA-E639-4F4A-88D8-ED3287877026}" destId="{2788B9BF-BB09-439B-AAD0-AA62688D88F7}" srcOrd="0" destOrd="0" presId="urn:microsoft.com/office/officeart/2008/layout/VerticalCurvedList"/>
    <dgm:cxn modelId="{0860B649-7B72-4FCB-8590-010FEA0E3DFF}" srcId="{5229F503-0D27-481F-98DF-D945441F47E1}" destId="{EEE261F9-6E0F-41F2-BC36-98501797557B}" srcOrd="4" destOrd="0" parTransId="{731C3C0C-9450-4AA7-80CC-A5311FF66AB3}" sibTransId="{1A8AE013-94EF-47DF-93B5-6B4DF1DE6111}"/>
    <dgm:cxn modelId="{22454504-0F42-4142-9310-EDDC96E6312B}" type="presOf" srcId="{2B3CA653-E8F8-42A8-A17A-10AB42F51C0F}" destId="{52F61A4D-54FE-4597-ACB8-D707586343A3}" srcOrd="0" destOrd="0" presId="urn:microsoft.com/office/officeart/2008/layout/VerticalCurvedList"/>
    <dgm:cxn modelId="{A0411CEA-0D65-4E99-87DD-A0F3F24A402E}" srcId="{5229F503-0D27-481F-98DF-D945441F47E1}" destId="{2B3CA653-E8F8-42A8-A17A-10AB42F51C0F}" srcOrd="3" destOrd="0" parTransId="{DEB0A9F0-3320-4E08-8481-C2FBCEC5D2F8}" sibTransId="{F9D640C5-5BF9-4F50-BDE4-7939F72EA528}"/>
    <dgm:cxn modelId="{D24BFC00-591E-4985-A331-8FBC15B93DED}" type="presOf" srcId="{C4DB120E-61FB-4215-8DDC-96D82222A69C}" destId="{A554EE45-15A0-4CA4-977E-602E9A9E274C}" srcOrd="0" destOrd="0" presId="urn:microsoft.com/office/officeart/2008/layout/VerticalCurvedList"/>
    <dgm:cxn modelId="{07BA7DC0-8942-4B5C-9BDC-7BDF1803B485}" type="presOf" srcId="{50EE7339-FBB9-41AF-8FE5-84AF38AA12DA}" destId="{8EEEB5F0-7DBF-40BE-AB63-95F65C07503D}" srcOrd="0" destOrd="0" presId="urn:microsoft.com/office/officeart/2008/layout/VerticalCurvedList"/>
    <dgm:cxn modelId="{83D9C7B5-1BC8-4037-8B11-CF443214CC07}" srcId="{5229F503-0D27-481F-98DF-D945441F47E1}" destId="{10776DDA-E639-4F4A-88D8-ED3287877026}" srcOrd="0" destOrd="0" parTransId="{5B23B890-C53D-4917-AC33-0B302C7380C9}" sibTransId="{C4DB120E-61FB-4215-8DDC-96D82222A69C}"/>
    <dgm:cxn modelId="{934CD9DB-6849-4753-A5F7-BD76B3357CC4}" srcId="{5229F503-0D27-481F-98DF-D945441F47E1}" destId="{B00AC180-5C60-4EB7-97A1-7FF69D53DC72}" srcOrd="2" destOrd="0" parTransId="{C2CB8A22-3059-4164-AA83-80589EBFACD9}" sibTransId="{1208E30A-3F1D-4681-A2B7-E9F1AC71B0C0}"/>
    <dgm:cxn modelId="{BC4E3F9A-145C-4EF8-AB97-47D7193D35E7}" type="presOf" srcId="{B00AC180-5C60-4EB7-97A1-7FF69D53DC72}" destId="{7838A8D5-61AD-476F-A4DF-759A42033BDC}" srcOrd="0" destOrd="0" presId="urn:microsoft.com/office/officeart/2008/layout/VerticalCurvedList"/>
    <dgm:cxn modelId="{AE8F3A0C-54C7-4887-A7C3-88B5997DE29E}" type="presOf" srcId="{5229F503-0D27-481F-98DF-D945441F47E1}" destId="{26052DDE-C08B-40E5-B263-1A8DC5EA2D0A}" srcOrd="0" destOrd="0" presId="urn:microsoft.com/office/officeart/2008/layout/VerticalCurvedList"/>
    <dgm:cxn modelId="{B005CA70-F5B2-4B31-B4F0-2E8B52E71F0E}" srcId="{5229F503-0D27-481F-98DF-D945441F47E1}" destId="{50EE7339-FBB9-41AF-8FE5-84AF38AA12DA}" srcOrd="1" destOrd="0" parTransId="{93219869-3C23-4E3E-8BAC-FB51CF836754}" sibTransId="{00535B00-0331-4BE1-893C-6BD05FB45F01}"/>
    <dgm:cxn modelId="{206B2C29-9A40-46EA-910F-B12E9554070D}" type="presOf" srcId="{EEE261F9-6E0F-41F2-BC36-98501797557B}" destId="{2C810A08-2836-44F1-AC4D-5D162BDFA5FE}" srcOrd="0" destOrd="0" presId="urn:microsoft.com/office/officeart/2008/layout/VerticalCurvedList"/>
    <dgm:cxn modelId="{FCD4FA79-1E69-4799-8F54-C4127A8C7E2F}" type="presParOf" srcId="{26052DDE-C08B-40E5-B263-1A8DC5EA2D0A}" destId="{B273B41C-A6A6-450D-8D17-22ECC999EE56}" srcOrd="0" destOrd="0" presId="urn:microsoft.com/office/officeart/2008/layout/VerticalCurvedList"/>
    <dgm:cxn modelId="{90E0D70F-1AB3-431D-9CFF-E090D579019C}" type="presParOf" srcId="{B273B41C-A6A6-450D-8D17-22ECC999EE56}" destId="{B0487A78-737A-411B-8B1C-9B2F68142C5E}" srcOrd="0" destOrd="0" presId="urn:microsoft.com/office/officeart/2008/layout/VerticalCurvedList"/>
    <dgm:cxn modelId="{0713FEF4-24F9-4996-8BA0-62DB336E66BD}" type="presParOf" srcId="{B0487A78-737A-411B-8B1C-9B2F68142C5E}" destId="{D83F7698-259A-487F-8579-07C4296ABB0D}" srcOrd="0" destOrd="0" presId="urn:microsoft.com/office/officeart/2008/layout/VerticalCurvedList"/>
    <dgm:cxn modelId="{FE334A98-37A2-4206-BE06-F6EBA13E558B}" type="presParOf" srcId="{B0487A78-737A-411B-8B1C-9B2F68142C5E}" destId="{A554EE45-15A0-4CA4-977E-602E9A9E274C}" srcOrd="1" destOrd="0" presId="urn:microsoft.com/office/officeart/2008/layout/VerticalCurvedList"/>
    <dgm:cxn modelId="{CFB06DEF-AE8B-44D1-9105-225B1FB560F7}" type="presParOf" srcId="{B0487A78-737A-411B-8B1C-9B2F68142C5E}" destId="{8F9937E4-0F0D-4B6A-B765-5A9B77C5A76D}" srcOrd="2" destOrd="0" presId="urn:microsoft.com/office/officeart/2008/layout/VerticalCurvedList"/>
    <dgm:cxn modelId="{A5B6248C-E09A-484D-B8E2-223F3446155E}" type="presParOf" srcId="{B0487A78-737A-411B-8B1C-9B2F68142C5E}" destId="{05267863-857D-44B2-8FEB-4AC1A8D9F0FA}" srcOrd="3" destOrd="0" presId="urn:microsoft.com/office/officeart/2008/layout/VerticalCurvedList"/>
    <dgm:cxn modelId="{3EDF5DAD-5F87-4D8B-90AA-D5832FD7CD39}" type="presParOf" srcId="{B273B41C-A6A6-450D-8D17-22ECC999EE56}" destId="{2788B9BF-BB09-439B-AAD0-AA62688D88F7}" srcOrd="1" destOrd="0" presId="urn:microsoft.com/office/officeart/2008/layout/VerticalCurvedList"/>
    <dgm:cxn modelId="{9951FA59-C45B-418B-9FE4-053449339D04}" type="presParOf" srcId="{B273B41C-A6A6-450D-8D17-22ECC999EE56}" destId="{BC1B58EB-8933-46AD-96EF-A4881C4B52D5}" srcOrd="2" destOrd="0" presId="urn:microsoft.com/office/officeart/2008/layout/VerticalCurvedList"/>
    <dgm:cxn modelId="{89BD9959-137C-491F-8AC0-2644A12461AE}" type="presParOf" srcId="{BC1B58EB-8933-46AD-96EF-A4881C4B52D5}" destId="{3A7DCE0B-29C5-4D8E-89E6-9FB0743C3E66}" srcOrd="0" destOrd="0" presId="urn:microsoft.com/office/officeart/2008/layout/VerticalCurvedList"/>
    <dgm:cxn modelId="{1A96D1ED-8046-413D-9698-B30ECD75A2A9}" type="presParOf" srcId="{B273B41C-A6A6-450D-8D17-22ECC999EE56}" destId="{8EEEB5F0-7DBF-40BE-AB63-95F65C07503D}" srcOrd="3" destOrd="0" presId="urn:microsoft.com/office/officeart/2008/layout/VerticalCurvedList"/>
    <dgm:cxn modelId="{7A5A3904-EB72-47F2-B1CC-64078A0C9DC5}" type="presParOf" srcId="{B273B41C-A6A6-450D-8D17-22ECC999EE56}" destId="{8A9D5BEE-A595-4CE7-875E-8FC3ACAC0C04}" srcOrd="4" destOrd="0" presId="urn:microsoft.com/office/officeart/2008/layout/VerticalCurvedList"/>
    <dgm:cxn modelId="{09FA3893-CE02-4F8E-BD12-8FA7149F58AF}" type="presParOf" srcId="{8A9D5BEE-A595-4CE7-875E-8FC3ACAC0C04}" destId="{47AB62FF-6295-47E3-A0BE-E01EE4AA7096}" srcOrd="0" destOrd="0" presId="urn:microsoft.com/office/officeart/2008/layout/VerticalCurvedList"/>
    <dgm:cxn modelId="{EB1E4080-878B-48EA-ABBF-018CF4F579D3}" type="presParOf" srcId="{B273B41C-A6A6-450D-8D17-22ECC999EE56}" destId="{7838A8D5-61AD-476F-A4DF-759A42033BDC}" srcOrd="5" destOrd="0" presId="urn:microsoft.com/office/officeart/2008/layout/VerticalCurvedList"/>
    <dgm:cxn modelId="{1C76A718-AC5F-4F98-86AE-84C971D355DB}" type="presParOf" srcId="{B273B41C-A6A6-450D-8D17-22ECC999EE56}" destId="{25E5829E-0041-4FE7-9848-E9B92BDF8C81}" srcOrd="6" destOrd="0" presId="urn:microsoft.com/office/officeart/2008/layout/VerticalCurvedList"/>
    <dgm:cxn modelId="{36590AC4-2ECD-4C2F-9DAC-DE8D8CED2FBA}" type="presParOf" srcId="{25E5829E-0041-4FE7-9848-E9B92BDF8C81}" destId="{B0216ABD-7B90-433F-9E4C-5EB31EE0E770}" srcOrd="0" destOrd="0" presId="urn:microsoft.com/office/officeart/2008/layout/VerticalCurvedList"/>
    <dgm:cxn modelId="{C3D543F8-0464-4265-843C-645B2A593000}" type="presParOf" srcId="{B273B41C-A6A6-450D-8D17-22ECC999EE56}" destId="{52F61A4D-54FE-4597-ACB8-D707586343A3}" srcOrd="7" destOrd="0" presId="urn:microsoft.com/office/officeart/2008/layout/VerticalCurvedList"/>
    <dgm:cxn modelId="{EA3BF723-4860-4040-8CE0-1F86A9F57B1F}" type="presParOf" srcId="{B273B41C-A6A6-450D-8D17-22ECC999EE56}" destId="{1C40C18A-3DC2-47A0-9565-142BD48FA25C}" srcOrd="8" destOrd="0" presId="urn:microsoft.com/office/officeart/2008/layout/VerticalCurvedList"/>
    <dgm:cxn modelId="{AE69DAFD-843D-4CE0-9200-15505979E188}" type="presParOf" srcId="{1C40C18A-3DC2-47A0-9565-142BD48FA25C}" destId="{1F3D06C6-5B20-45B1-9268-9A547AE8A59D}" srcOrd="0" destOrd="0" presId="urn:microsoft.com/office/officeart/2008/layout/VerticalCurvedList"/>
    <dgm:cxn modelId="{4954A146-280D-41AA-AA3B-CAF787E10B17}" type="presParOf" srcId="{B273B41C-A6A6-450D-8D17-22ECC999EE56}" destId="{2C810A08-2836-44F1-AC4D-5D162BDFA5FE}" srcOrd="9" destOrd="0" presId="urn:microsoft.com/office/officeart/2008/layout/VerticalCurvedList"/>
    <dgm:cxn modelId="{8A00C347-32A6-4FA8-A108-74454576C685}" type="presParOf" srcId="{B273B41C-A6A6-450D-8D17-22ECC999EE56}" destId="{199F91D2-FF0F-4264-BCA1-E8DB0F81639A}" srcOrd="10" destOrd="0" presId="urn:microsoft.com/office/officeart/2008/layout/VerticalCurvedList"/>
    <dgm:cxn modelId="{9FC4BC00-4438-461F-9C3F-766617FF1DE6}" type="presParOf" srcId="{199F91D2-FF0F-4264-BCA1-E8DB0F81639A}" destId="{44A71054-8465-42CD-85F2-2B9C45121E3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E72B68-DB8D-4B2C-8554-A1B90701B4BA}">
      <dsp:nvSpPr>
        <dsp:cNvPr id="0" name=""/>
        <dsp:cNvSpPr/>
      </dsp:nvSpPr>
      <dsp:spPr>
        <a:xfrm>
          <a:off x="-7591710" y="-1160088"/>
          <a:ext cx="9033480" cy="9033480"/>
        </a:xfrm>
        <a:prstGeom prst="blockArc">
          <a:avLst>
            <a:gd name="adj1" fmla="val 18900000"/>
            <a:gd name="adj2" fmla="val 2700000"/>
            <a:gd name="adj3" fmla="val 239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9F184B-CA05-46DE-8A3F-6EE2B750DE95}">
      <dsp:nvSpPr>
        <dsp:cNvPr id="0" name=""/>
        <dsp:cNvSpPr/>
      </dsp:nvSpPr>
      <dsp:spPr>
        <a:xfrm>
          <a:off x="754217" y="516118"/>
          <a:ext cx="10901041" cy="103277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19765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+mn-lt"/>
            </a:rPr>
            <a:t>На початку 1900-х років було проведено перші випробування радіозв’язку, зокрема перша в Україні цивільна радіостанція з’явилась у 1902 році. </a:t>
          </a:r>
          <a:endParaRPr lang="ru-RU" sz="2400" kern="1200" dirty="0">
            <a:latin typeface="+mn-lt"/>
          </a:endParaRPr>
        </a:p>
      </dsp:txBody>
      <dsp:txXfrm>
        <a:off x="754217" y="516118"/>
        <a:ext cx="10901041" cy="1032774"/>
      </dsp:txXfrm>
    </dsp:sp>
    <dsp:sp modelId="{12CA45D8-041F-4AD7-BB84-B86BC649E412}">
      <dsp:nvSpPr>
        <dsp:cNvPr id="0" name=""/>
        <dsp:cNvSpPr/>
      </dsp:nvSpPr>
      <dsp:spPr>
        <a:xfrm>
          <a:off x="108733" y="387021"/>
          <a:ext cx="1290968" cy="129096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AC7C2045-DD27-4240-8D2C-B8A91A7E942E}">
      <dsp:nvSpPr>
        <dsp:cNvPr id="0" name=""/>
        <dsp:cNvSpPr/>
      </dsp:nvSpPr>
      <dsp:spPr>
        <a:xfrm>
          <a:off x="1346330" y="2065549"/>
          <a:ext cx="10308927" cy="103277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19765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+mn-lt"/>
            </a:rPr>
            <a:t>У 1920-х роках було винайдено телебачення, а першу професійну телевізійну трансляцію з Київського телецентру було проведено в 1951 році.</a:t>
          </a:r>
          <a:endParaRPr lang="uk-UA" sz="2400" kern="1200" dirty="0">
            <a:latin typeface="+mn-lt"/>
          </a:endParaRPr>
        </a:p>
      </dsp:txBody>
      <dsp:txXfrm>
        <a:off x="1346330" y="2065549"/>
        <a:ext cx="10308927" cy="1032774"/>
      </dsp:txXfrm>
    </dsp:sp>
    <dsp:sp modelId="{E393C5AA-F31E-4FD7-B5A4-50C96E56CE1C}">
      <dsp:nvSpPr>
        <dsp:cNvPr id="0" name=""/>
        <dsp:cNvSpPr/>
      </dsp:nvSpPr>
      <dsp:spPr>
        <a:xfrm>
          <a:off x="700846" y="1936452"/>
          <a:ext cx="1290968" cy="129096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C077FA3-B9F9-4F3F-B5B4-81F3668E1A62}">
      <dsp:nvSpPr>
        <dsp:cNvPr id="0" name=""/>
        <dsp:cNvSpPr/>
      </dsp:nvSpPr>
      <dsp:spPr>
        <a:xfrm>
          <a:off x="1346330" y="3614979"/>
          <a:ext cx="10308927" cy="103277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19765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+mn-lt"/>
            </a:rPr>
            <a:t>Ідея мобільного зв’язку виникла в 1943 році, перший прототип мобільного телефону випробували в 1973 році, а з 1993 року мобільний зв’язок почав поширюватись в Україні. </a:t>
          </a:r>
        </a:p>
      </dsp:txBody>
      <dsp:txXfrm>
        <a:off x="1346330" y="3614979"/>
        <a:ext cx="10308927" cy="1032774"/>
      </dsp:txXfrm>
    </dsp:sp>
    <dsp:sp modelId="{4D80207C-5FF1-4ABD-8A7A-71EDDC3E3F03}">
      <dsp:nvSpPr>
        <dsp:cNvPr id="0" name=""/>
        <dsp:cNvSpPr/>
      </dsp:nvSpPr>
      <dsp:spPr>
        <a:xfrm>
          <a:off x="700846" y="3485883"/>
          <a:ext cx="1290968" cy="1290968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625144A-7816-4AD2-B096-B750F3197DA2}">
      <dsp:nvSpPr>
        <dsp:cNvPr id="0" name=""/>
        <dsp:cNvSpPr/>
      </dsp:nvSpPr>
      <dsp:spPr>
        <a:xfrm>
          <a:off x="754217" y="5164410"/>
          <a:ext cx="10901041" cy="103277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19765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>
              <a:latin typeface="+mn-lt"/>
            </a:rPr>
            <a:t>Ідею</a:t>
          </a:r>
          <a:r>
            <a:rPr lang="ru-RU" sz="2400" kern="1200" dirty="0" smtClean="0">
              <a:latin typeface="+mn-lt"/>
            </a:rPr>
            <a:t> </a:t>
          </a:r>
          <a:r>
            <a:rPr lang="ru-RU" sz="2400" kern="1200" dirty="0" err="1" smtClean="0">
              <a:latin typeface="+mn-lt"/>
            </a:rPr>
            <a:t>побудови</a:t>
          </a:r>
          <a:r>
            <a:rPr lang="ru-RU" sz="2400" kern="1200" dirty="0" smtClean="0">
              <a:latin typeface="+mn-lt"/>
            </a:rPr>
            <a:t> </a:t>
          </a:r>
          <a:r>
            <a:rPr lang="ru-RU" sz="2400" kern="1200" dirty="0" err="1" smtClean="0">
              <a:latin typeface="+mn-lt"/>
            </a:rPr>
            <a:t>Всесвітньої</a:t>
          </a:r>
          <a:r>
            <a:rPr lang="ru-RU" sz="2400" kern="1200" dirty="0" smtClean="0">
              <a:latin typeface="+mn-lt"/>
            </a:rPr>
            <a:t> </a:t>
          </a:r>
          <a:r>
            <a:rPr lang="ru-RU" sz="2400" kern="1200" dirty="0" err="1" smtClean="0">
              <a:latin typeface="+mn-lt"/>
            </a:rPr>
            <a:t>комп’ютерної</a:t>
          </a:r>
          <a:r>
            <a:rPr lang="ru-RU" sz="2400" kern="1200" dirty="0" smtClean="0">
              <a:latin typeface="+mn-lt"/>
            </a:rPr>
            <a:t> </a:t>
          </a:r>
          <a:r>
            <a:rPr lang="ru-RU" sz="2400" kern="1200" dirty="0" err="1" smtClean="0">
              <a:latin typeface="+mn-lt"/>
            </a:rPr>
            <a:t>мережі</a:t>
          </a:r>
          <a:r>
            <a:rPr lang="ru-RU" sz="2400" kern="1200" dirty="0" smtClean="0">
              <a:latin typeface="+mn-lt"/>
            </a:rPr>
            <a:t> </a:t>
          </a:r>
          <a:r>
            <a:rPr lang="ru-RU" sz="2400" kern="1200" dirty="0" err="1" smtClean="0">
              <a:latin typeface="+mn-lt"/>
            </a:rPr>
            <a:t>було</a:t>
          </a:r>
          <a:r>
            <a:rPr lang="ru-RU" sz="2400" kern="1200" dirty="0" smtClean="0">
              <a:latin typeface="+mn-lt"/>
            </a:rPr>
            <a:t> </a:t>
          </a:r>
          <a:r>
            <a:rPr lang="ru-RU" sz="2400" kern="1200" dirty="0" err="1" smtClean="0">
              <a:latin typeface="+mn-lt"/>
            </a:rPr>
            <a:t>вперше</a:t>
          </a:r>
          <a:r>
            <a:rPr lang="ru-RU" sz="2400" kern="1200" dirty="0" smtClean="0">
              <a:latin typeface="+mn-lt"/>
            </a:rPr>
            <a:t> </a:t>
          </a:r>
          <a:r>
            <a:rPr lang="ru-RU" sz="2400" kern="1200" dirty="0" err="1" smtClean="0">
              <a:latin typeface="+mn-lt"/>
            </a:rPr>
            <a:t>висловлено</a:t>
          </a:r>
          <a:r>
            <a:rPr lang="ru-RU" sz="2400" kern="1200" dirty="0" smtClean="0">
              <a:latin typeface="+mn-lt"/>
            </a:rPr>
            <a:t> в 1962 </a:t>
          </a:r>
          <a:r>
            <a:rPr lang="ru-RU" sz="2400" kern="1200" dirty="0" err="1" smtClean="0">
              <a:latin typeface="+mn-lt"/>
            </a:rPr>
            <a:t>році</a:t>
          </a:r>
          <a:r>
            <a:rPr lang="ru-RU" sz="2400" kern="1200" dirty="0" smtClean="0">
              <a:latin typeface="+mn-lt"/>
            </a:rPr>
            <a:t>. </a:t>
          </a:r>
          <a:endParaRPr lang="uk-UA" sz="2400" kern="1200" dirty="0">
            <a:latin typeface="+mn-lt"/>
          </a:endParaRPr>
        </a:p>
      </dsp:txBody>
      <dsp:txXfrm>
        <a:off x="754217" y="5164410"/>
        <a:ext cx="10901041" cy="1032774"/>
      </dsp:txXfrm>
    </dsp:sp>
    <dsp:sp modelId="{DB23F1E2-2062-4B4C-A4B6-AEE9F2FB729F}">
      <dsp:nvSpPr>
        <dsp:cNvPr id="0" name=""/>
        <dsp:cNvSpPr/>
      </dsp:nvSpPr>
      <dsp:spPr>
        <a:xfrm>
          <a:off x="108733" y="5035313"/>
          <a:ext cx="1290968" cy="1290968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54EE45-15A0-4CA4-977E-602E9A9E274C}">
      <dsp:nvSpPr>
        <dsp:cNvPr id="0" name=""/>
        <dsp:cNvSpPr/>
      </dsp:nvSpPr>
      <dsp:spPr>
        <a:xfrm>
          <a:off x="-6409103" y="-980300"/>
          <a:ext cx="7628629" cy="7628629"/>
        </a:xfrm>
        <a:prstGeom prst="blockArc">
          <a:avLst>
            <a:gd name="adj1" fmla="val 18900000"/>
            <a:gd name="adj2" fmla="val 2700000"/>
            <a:gd name="adj3" fmla="val 283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88B9BF-BB09-439B-AAD0-AA62688D88F7}">
      <dsp:nvSpPr>
        <dsp:cNvPr id="0" name=""/>
        <dsp:cNvSpPr/>
      </dsp:nvSpPr>
      <dsp:spPr>
        <a:xfrm>
          <a:off x="532760" y="354138"/>
          <a:ext cx="8530719" cy="70873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2555" tIns="91440" rIns="91440" bIns="914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3600" b="1" kern="1200" dirty="0" err="1" smtClean="0">
              <a:effectLst/>
            </a:rPr>
            <a:t>Плеєри</a:t>
          </a:r>
          <a:endParaRPr lang="ru-RU" sz="3600" b="1" kern="1200" dirty="0">
            <a:effectLst/>
          </a:endParaRPr>
        </a:p>
      </dsp:txBody>
      <dsp:txXfrm>
        <a:off x="532760" y="354138"/>
        <a:ext cx="8530719" cy="708730"/>
      </dsp:txXfrm>
    </dsp:sp>
    <dsp:sp modelId="{3A7DCE0B-29C5-4D8E-89E6-9FB0743C3E66}">
      <dsp:nvSpPr>
        <dsp:cNvPr id="0" name=""/>
        <dsp:cNvSpPr/>
      </dsp:nvSpPr>
      <dsp:spPr>
        <a:xfrm>
          <a:off x="89803" y="265547"/>
          <a:ext cx="885912" cy="88591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EEEB5F0-7DBF-40BE-AB63-95F65C07503D}">
      <dsp:nvSpPr>
        <dsp:cNvPr id="0" name=""/>
        <dsp:cNvSpPr/>
      </dsp:nvSpPr>
      <dsp:spPr>
        <a:xfrm>
          <a:off x="1040615" y="1416893"/>
          <a:ext cx="8022864" cy="708730"/>
        </a:xfrm>
        <a:prstGeom prst="rect">
          <a:avLst/>
        </a:prstGeom>
        <a:gradFill rotWithShape="0">
          <a:gsLst>
            <a:gs pos="0">
              <a:schemeClr val="accent4">
                <a:hueOff val="2598923"/>
                <a:satOff val="-11992"/>
                <a:lumOff val="44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2598923"/>
                <a:satOff val="-11992"/>
                <a:lumOff val="44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2598923"/>
                <a:satOff val="-11992"/>
                <a:lumOff val="44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2555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err="1" smtClean="0">
              <a:effectLst/>
            </a:rPr>
            <a:t>Грабери</a:t>
          </a:r>
          <a:endParaRPr lang="ru-RU" sz="3600" b="1" kern="1200" dirty="0">
            <a:effectLst/>
          </a:endParaRPr>
        </a:p>
      </dsp:txBody>
      <dsp:txXfrm>
        <a:off x="1040615" y="1416893"/>
        <a:ext cx="8022864" cy="708730"/>
      </dsp:txXfrm>
    </dsp:sp>
    <dsp:sp modelId="{47AB62FF-6295-47E3-A0BE-E01EE4AA7096}">
      <dsp:nvSpPr>
        <dsp:cNvPr id="0" name=""/>
        <dsp:cNvSpPr/>
      </dsp:nvSpPr>
      <dsp:spPr>
        <a:xfrm>
          <a:off x="597659" y="1328302"/>
          <a:ext cx="885912" cy="88591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2598923"/>
              <a:satOff val="-11992"/>
              <a:lumOff val="44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838A8D5-61AD-476F-A4DF-759A42033BDC}">
      <dsp:nvSpPr>
        <dsp:cNvPr id="0" name=""/>
        <dsp:cNvSpPr/>
      </dsp:nvSpPr>
      <dsp:spPr>
        <a:xfrm>
          <a:off x="1196486" y="2479648"/>
          <a:ext cx="7866993" cy="708730"/>
        </a:xfrm>
        <a:prstGeom prst="rect">
          <a:avLst/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2555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>
              <a:effectLst/>
            </a:rPr>
            <a:t>Конвертори</a:t>
          </a:r>
          <a:endParaRPr lang="ru-RU" sz="3600" b="1" kern="1200" dirty="0">
            <a:effectLst/>
          </a:endParaRPr>
        </a:p>
      </dsp:txBody>
      <dsp:txXfrm>
        <a:off x="1196486" y="2479648"/>
        <a:ext cx="7866993" cy="708730"/>
      </dsp:txXfrm>
    </dsp:sp>
    <dsp:sp modelId="{B0216ABD-7B90-433F-9E4C-5EB31EE0E770}">
      <dsp:nvSpPr>
        <dsp:cNvPr id="0" name=""/>
        <dsp:cNvSpPr/>
      </dsp:nvSpPr>
      <dsp:spPr>
        <a:xfrm>
          <a:off x="753529" y="2391057"/>
          <a:ext cx="885912" cy="88591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52F61A4D-54FE-4597-ACB8-D707586343A3}">
      <dsp:nvSpPr>
        <dsp:cNvPr id="0" name=""/>
        <dsp:cNvSpPr/>
      </dsp:nvSpPr>
      <dsp:spPr>
        <a:xfrm>
          <a:off x="1040615" y="3542404"/>
          <a:ext cx="8022864" cy="708730"/>
        </a:xfrm>
        <a:prstGeom prst="rect">
          <a:avLst/>
        </a:prstGeom>
        <a:gradFill rotWithShape="0">
          <a:gsLst>
            <a:gs pos="0">
              <a:schemeClr val="accent4">
                <a:hueOff val="7796769"/>
                <a:satOff val="-35976"/>
                <a:lumOff val="132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7796769"/>
                <a:satOff val="-35976"/>
                <a:lumOff val="132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7796769"/>
                <a:satOff val="-35976"/>
                <a:lumOff val="132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2555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>
              <a:effectLst/>
            </a:rPr>
            <a:t>Редактори</a:t>
          </a:r>
          <a:endParaRPr lang="ru-RU" sz="3600" b="1" kern="1200" dirty="0">
            <a:effectLst/>
          </a:endParaRPr>
        </a:p>
      </dsp:txBody>
      <dsp:txXfrm>
        <a:off x="1040615" y="3542404"/>
        <a:ext cx="8022864" cy="708730"/>
      </dsp:txXfrm>
    </dsp:sp>
    <dsp:sp modelId="{1F3D06C6-5B20-45B1-9268-9A547AE8A59D}">
      <dsp:nvSpPr>
        <dsp:cNvPr id="0" name=""/>
        <dsp:cNvSpPr/>
      </dsp:nvSpPr>
      <dsp:spPr>
        <a:xfrm>
          <a:off x="597659" y="3453812"/>
          <a:ext cx="885912" cy="88591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7796769"/>
              <a:satOff val="-35976"/>
              <a:lumOff val="132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C810A08-2836-44F1-AC4D-5D162BDFA5FE}">
      <dsp:nvSpPr>
        <dsp:cNvPr id="0" name=""/>
        <dsp:cNvSpPr/>
      </dsp:nvSpPr>
      <dsp:spPr>
        <a:xfrm>
          <a:off x="532760" y="4605159"/>
          <a:ext cx="8530719" cy="708730"/>
        </a:xfrm>
        <a:prstGeom prst="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2555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>
              <a:effectLst/>
            </a:rPr>
            <a:t>Аудіо та </a:t>
          </a:r>
          <a:r>
            <a:rPr lang="uk-UA" sz="3600" b="1" kern="1200" dirty="0" err="1" smtClean="0">
              <a:effectLst/>
            </a:rPr>
            <a:t>відеостудії</a:t>
          </a:r>
          <a:endParaRPr lang="ru-RU" sz="3600" b="1" kern="1200" dirty="0">
            <a:effectLst/>
          </a:endParaRPr>
        </a:p>
      </dsp:txBody>
      <dsp:txXfrm>
        <a:off x="532760" y="4605159"/>
        <a:ext cx="8530719" cy="708730"/>
      </dsp:txXfrm>
    </dsp:sp>
    <dsp:sp modelId="{44A71054-8465-42CD-85F2-2B9C45121E35}">
      <dsp:nvSpPr>
        <dsp:cNvPr id="0" name=""/>
        <dsp:cNvSpPr/>
      </dsp:nvSpPr>
      <dsp:spPr>
        <a:xfrm>
          <a:off x="89803" y="4516568"/>
          <a:ext cx="885912" cy="88591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9B7F1-CB64-44CF-9C8A-151B555F1F11}" type="datetimeFigureOut">
              <a:rPr lang="uk-UA" smtClean="0"/>
              <a:t>09.02.2022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F7E683-638E-4E7D-A8D1-6CF80AD7501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0897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Copyright </a:t>
            </a:r>
            <a:r>
              <a:rPr lang="en-US" b="1"/>
              <a:t>PresentationGo.com</a:t>
            </a:r>
            <a:r>
              <a:rPr lang="en-US"/>
              <a:t> – The free PowerPoint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82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D340A45-634B-4AD7-9775-2CD9035C7AFA}" type="slidenum">
              <a:rPr lang="ru-RU" smtClean="0"/>
              <a:pPr/>
              <a:t>11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913412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61" y="1122363"/>
            <a:ext cx="6620022" cy="2387600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483" y="3509963"/>
            <a:ext cx="66294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4132" y="6356350"/>
            <a:ext cx="1855763" cy="365125"/>
          </a:xfrm>
        </p:spPr>
        <p:txBody>
          <a:bodyPr/>
          <a:lstStyle/>
          <a:p>
            <a:fld id="{276D79ED-3FA7-4EF8-964B-EB8BCFAB02F8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93769" y="6356350"/>
            <a:ext cx="278364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1289" y="6356350"/>
            <a:ext cx="1855763" cy="365125"/>
          </a:xfrm>
        </p:spPr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79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4684" y="274638"/>
            <a:ext cx="8422216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591984" y="1600201"/>
            <a:ext cx="411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ультимедиа 3"/>
          <p:cNvSpPr>
            <a:spLocks noGrp="1"/>
          </p:cNvSpPr>
          <p:nvPr>
            <p:ph type="media" sz="half" idx="2"/>
          </p:nvPr>
        </p:nvSpPr>
        <p:spPr>
          <a:xfrm>
            <a:off x="7909985" y="1600201"/>
            <a:ext cx="4116916" cy="4525963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7703A-C947-4A40-B61C-6DAB61D942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557569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256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346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249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711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736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554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626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054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89611"/>
            <a:ext cx="10515600" cy="4387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9683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76D79ED-3FA7-4EF8-964B-EB8BCFAB02F8}" type="datetimeFigureOut">
              <a:rPr lang="en-US" smtClean="0"/>
              <a:pPr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29524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9683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6F12CB2-7F2C-47B9-AE70-22A94B49F23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10475" y="4914981"/>
            <a:ext cx="896556" cy="324395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 rot="16200000">
            <a:off x="-2113768" y="2546065"/>
            <a:ext cx="388867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bs-Latn-BA" sz="1200" b="1" baseline="0" dirty="0">
                <a:solidFill>
                  <a:schemeClr val="bg1">
                    <a:lumMod val="65000"/>
                  </a:schemeClr>
                </a:solidFill>
              </a:rPr>
              <a:t>prezentr.com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!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34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D365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5.png"/><Relationship Id="rId4" Type="http://schemas.openxmlformats.org/officeDocument/2006/relationships/image" Target="../media/image40.png"/><Relationship Id="rId9" Type="http://schemas.openxmlformats.org/officeDocument/2006/relationships/hyperlink" Target="https://www.talkhelper.com/atube-catcher-review/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jpeg"/><Relationship Id="rId9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hyperlink" Target="https://free-software.com.ua/video-editor/windows-movie-maker/" TargetMode="External"/><Relationship Id="rId7" Type="http://schemas.openxmlformats.org/officeDocument/2006/relationships/image" Target="../media/image58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63.png"/><Relationship Id="rId7" Type="http://schemas.openxmlformats.org/officeDocument/2006/relationships/image" Target="../media/image67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hyperlink" Target="https://programy.com.ua/ua/multimedi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9.png"/><Relationship Id="rId2" Type="http://schemas.openxmlformats.org/officeDocument/2006/relationships/video" Target="file:///E:\&#1044;&#1086;%20&#1091;&#1088;&#1086;&#1082;&#1110;&#1074;\10\&#1030;&#1085;&#1092;&#1086;&#1088;&#1084;&#1072;&#1090;&#1080;&#1082;&#1072;%2010%202019\&#1058;&#1077;&#1084;&#1072;%204\4.1%20&#1058;&#1077;&#1093;&#1085;&#1086;&#1083;&#1086;&#1075;&#1110;&#1111;%20&#1086;&#1087;&#1088;&#1072;&#1094;&#1102;&#1074;&#1072;&#1085;&#1085;&#1103;%20&#1084;&#1091;&#1100;&#1090;&#1080;&#1084;&#1077;&#1076;&#1110;&#1072;\33.wmv" TargetMode="External"/><Relationship Id="rId1" Type="http://schemas.microsoft.com/office/2007/relationships/media" Target="file:///E:\&#1044;&#1086;%20&#1091;&#1088;&#1086;&#1082;&#1110;&#1074;\10\&#1030;&#1085;&#1092;&#1086;&#1088;&#1084;&#1072;&#1090;&#1080;&#1082;&#1072;%2010%202019\&#1058;&#1077;&#1084;&#1072;%204\4.1%20&#1058;&#1077;&#1093;&#1085;&#1086;&#1083;&#1086;&#1075;&#1110;&#1111;%20&#1086;&#1087;&#1088;&#1072;&#1094;&#1102;&#1074;&#1072;&#1085;&#1085;&#1103;%20&#1084;&#1091;&#1100;&#1090;&#1080;&#1084;&#1077;&#1076;&#1110;&#1072;\33.wmv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Lampu ide png 2 » PNG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766" y="537825"/>
            <a:ext cx="6604988" cy="6604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6248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Капля 19"/>
          <p:cNvSpPr/>
          <p:nvPr/>
        </p:nvSpPr>
        <p:spPr>
          <a:xfrm>
            <a:off x="35577" y="1584215"/>
            <a:ext cx="1991386" cy="432792"/>
          </a:xfrm>
          <a:prstGeom prst="teardrop">
            <a:avLst>
              <a:gd name="adj" fmla="val 98728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1400" b="1" i="1" dirty="0" smtClean="0">
                <a:solidFill>
                  <a:srgbClr val="0D3656"/>
                </a:solidFill>
              </a:rPr>
              <a:t>Виробництво</a:t>
            </a:r>
            <a:endParaRPr lang="uk-UA" sz="1400" b="1" dirty="0">
              <a:solidFill>
                <a:srgbClr val="0D3656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869430" y="952241"/>
            <a:ext cx="10009714" cy="5137150"/>
          </a:xfrm>
          <a:prstGeom prst="ellipse">
            <a:avLst/>
          </a:prstGeom>
          <a:solidFill>
            <a:srgbClr val="EC5848"/>
          </a:solidFill>
          <a:ln>
            <a:solidFill>
              <a:srgbClr val="EC5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1" name="Овал 30"/>
          <p:cNvSpPr/>
          <p:nvPr/>
        </p:nvSpPr>
        <p:spPr>
          <a:xfrm>
            <a:off x="1364105" y="1289154"/>
            <a:ext cx="8994097" cy="440474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074" name="Picture 2" descr="Інструкції PROZORRO, навчання, вебінари, поради - e-tender.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445" y="4250551"/>
            <a:ext cx="2402581" cy="2402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Premium Online Education Illustration download in PNG &amp; Vector forma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7" t="12968" r="15436" b="24431"/>
          <a:stretch/>
        </p:blipFill>
        <p:spPr bwMode="auto">
          <a:xfrm>
            <a:off x="6335791" y="140839"/>
            <a:ext cx="2406991" cy="2220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socialmediaicon - Light Speed We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06" y="3299501"/>
            <a:ext cx="2116085" cy="155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Бизнес и предпринимательство | Донецкий институт Южного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058" y="4367438"/>
            <a:ext cx="2170893" cy="2128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Новий BAS Комплексне управління підприємством | Замовити програму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281" y="298071"/>
            <a:ext cx="2174987" cy="217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BAS Медицина — Купить — Цена и описание | Группа компаний А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606" y="55806"/>
            <a:ext cx="1961092" cy="204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Торгівля з &quot;Управління торгівлею для України&quot; - купити 1С ..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544" y="4377860"/>
            <a:ext cx="2600514" cy="2294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 descr="Interview Clipart Tv Host - Media Journalist Png Transparent Png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7" y="1979708"/>
            <a:ext cx="2119065" cy="2045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Інструкція: Участь в аукціоні - e-tender.ua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011" y="2867682"/>
            <a:ext cx="2411451" cy="241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Капля 3"/>
          <p:cNvSpPr/>
          <p:nvPr/>
        </p:nvSpPr>
        <p:spPr>
          <a:xfrm flipH="1">
            <a:off x="8974517" y="6133226"/>
            <a:ext cx="2767369" cy="432792"/>
          </a:xfrm>
          <a:prstGeom prst="teardrop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1400" b="1" i="1" dirty="0">
                <a:solidFill>
                  <a:srgbClr val="0D3656"/>
                </a:solidFill>
              </a:rPr>
              <a:t>Підприємництво</a:t>
            </a:r>
            <a:endParaRPr lang="uk-UA" sz="1400" b="1" dirty="0">
              <a:solidFill>
                <a:srgbClr val="0D3656"/>
              </a:solidFill>
            </a:endParaRPr>
          </a:p>
        </p:txBody>
      </p:sp>
      <p:sp>
        <p:nvSpPr>
          <p:cNvPr id="6" name="Капля 5"/>
          <p:cNvSpPr/>
          <p:nvPr/>
        </p:nvSpPr>
        <p:spPr>
          <a:xfrm flipH="1">
            <a:off x="9759090" y="5193731"/>
            <a:ext cx="2067596" cy="432792"/>
          </a:xfrm>
          <a:prstGeom prst="teardrop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1400" b="1" i="1" dirty="0">
                <a:solidFill>
                  <a:srgbClr val="0D3656"/>
                </a:solidFill>
              </a:rPr>
              <a:t>Лінгвістика</a:t>
            </a:r>
            <a:endParaRPr lang="uk-UA" sz="1400" b="1" dirty="0">
              <a:solidFill>
                <a:srgbClr val="0D3656"/>
              </a:solidFill>
            </a:endParaRPr>
          </a:p>
        </p:txBody>
      </p:sp>
      <p:sp>
        <p:nvSpPr>
          <p:cNvPr id="17" name="Капля 16"/>
          <p:cNvSpPr/>
          <p:nvPr/>
        </p:nvSpPr>
        <p:spPr>
          <a:xfrm>
            <a:off x="1423198" y="6289988"/>
            <a:ext cx="1307845" cy="432792"/>
          </a:xfrm>
          <a:prstGeom prst="teardrop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1400" b="1" i="1" dirty="0" smtClean="0">
                <a:solidFill>
                  <a:srgbClr val="0D3656"/>
                </a:solidFill>
              </a:rPr>
              <a:t>Реклама</a:t>
            </a:r>
            <a:endParaRPr lang="uk-UA" sz="1400" b="1" dirty="0">
              <a:solidFill>
                <a:srgbClr val="0D3656"/>
              </a:solidFill>
            </a:endParaRPr>
          </a:p>
        </p:txBody>
      </p:sp>
      <p:sp>
        <p:nvSpPr>
          <p:cNvPr id="24" name="Капля 23"/>
          <p:cNvSpPr/>
          <p:nvPr/>
        </p:nvSpPr>
        <p:spPr>
          <a:xfrm flipH="1">
            <a:off x="10503614" y="2256662"/>
            <a:ext cx="1544021" cy="432792"/>
          </a:xfrm>
          <a:prstGeom prst="teardrop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1400" b="1" i="1" dirty="0" smtClean="0">
                <a:solidFill>
                  <a:srgbClr val="0D3656"/>
                </a:solidFill>
              </a:rPr>
              <a:t>Розваги</a:t>
            </a:r>
            <a:endParaRPr lang="uk-UA" sz="1400" b="1" dirty="0">
              <a:solidFill>
                <a:srgbClr val="0D3656"/>
              </a:solidFill>
            </a:endParaRPr>
          </a:p>
        </p:txBody>
      </p:sp>
      <p:sp>
        <p:nvSpPr>
          <p:cNvPr id="26" name="Капля 25"/>
          <p:cNvSpPr/>
          <p:nvPr/>
        </p:nvSpPr>
        <p:spPr>
          <a:xfrm flipH="1">
            <a:off x="6568973" y="6404484"/>
            <a:ext cx="1586052" cy="432792"/>
          </a:xfrm>
          <a:prstGeom prst="teardrop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1400" b="1" i="1" dirty="0" smtClean="0">
                <a:solidFill>
                  <a:srgbClr val="0D3656"/>
                </a:solidFill>
              </a:rPr>
              <a:t>Торгівля</a:t>
            </a:r>
            <a:endParaRPr lang="uk-UA" sz="1400" b="1" dirty="0">
              <a:solidFill>
                <a:srgbClr val="0D3656"/>
              </a:solidFill>
            </a:endParaRPr>
          </a:p>
        </p:txBody>
      </p:sp>
      <p:pic>
        <p:nvPicPr>
          <p:cNvPr id="3102" name="Picture 30" descr="мультимедиа png 6 » PNG Imag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9235" y="282453"/>
            <a:ext cx="3109169" cy="2331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Капля 6"/>
          <p:cNvSpPr/>
          <p:nvPr/>
        </p:nvSpPr>
        <p:spPr>
          <a:xfrm>
            <a:off x="273311" y="4691540"/>
            <a:ext cx="667673" cy="432792"/>
          </a:xfrm>
          <a:prstGeom prst="teardrop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1400" b="1" i="1" dirty="0">
                <a:solidFill>
                  <a:srgbClr val="0D3656"/>
                </a:solidFill>
              </a:rPr>
              <a:t>ЗМІ</a:t>
            </a:r>
            <a:endParaRPr lang="uk-UA" sz="1400" b="1" dirty="0">
              <a:solidFill>
                <a:srgbClr val="0D3656"/>
              </a:solidFill>
            </a:endParaRPr>
          </a:p>
        </p:txBody>
      </p:sp>
      <p:sp>
        <p:nvSpPr>
          <p:cNvPr id="5" name="Капля 4"/>
          <p:cNvSpPr/>
          <p:nvPr/>
        </p:nvSpPr>
        <p:spPr>
          <a:xfrm flipH="1">
            <a:off x="7771240" y="140839"/>
            <a:ext cx="1627110" cy="432792"/>
          </a:xfrm>
          <a:prstGeom prst="teardrop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1400" b="1" i="1" dirty="0" smtClean="0">
                <a:solidFill>
                  <a:srgbClr val="0D3656"/>
                </a:solidFill>
              </a:rPr>
              <a:t>Освіта</a:t>
            </a:r>
            <a:endParaRPr lang="uk-UA" sz="1400" b="1" dirty="0">
              <a:solidFill>
                <a:srgbClr val="0D3656"/>
              </a:solidFill>
            </a:endParaRPr>
          </a:p>
        </p:txBody>
      </p:sp>
      <p:sp>
        <p:nvSpPr>
          <p:cNvPr id="23" name="Капля 22"/>
          <p:cNvSpPr/>
          <p:nvPr/>
        </p:nvSpPr>
        <p:spPr>
          <a:xfrm>
            <a:off x="2981250" y="81675"/>
            <a:ext cx="1483666" cy="432792"/>
          </a:xfrm>
          <a:prstGeom prst="teardrop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1400" b="1" i="1" dirty="0" smtClean="0">
                <a:solidFill>
                  <a:srgbClr val="0D3656"/>
                </a:solidFill>
              </a:rPr>
              <a:t>Медицина</a:t>
            </a:r>
            <a:endParaRPr lang="uk-UA" sz="1400" b="1" dirty="0">
              <a:solidFill>
                <a:srgbClr val="0D3656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7851" y="3149499"/>
            <a:ext cx="4386530" cy="675232"/>
          </a:xfrm>
        </p:spPr>
        <p:txBody>
          <a:bodyPr>
            <a:noAutofit/>
          </a:bodyPr>
          <a:lstStyle/>
          <a:p>
            <a:r>
              <a:rPr lang="uk-UA" sz="4000" dirty="0">
                <a:ln w="10160">
                  <a:solidFill>
                    <a:srgbClr val="0D3656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Сфери застосування мультимедійних технологій </a:t>
            </a:r>
          </a:p>
        </p:txBody>
      </p:sp>
    </p:spTree>
    <p:extLst>
      <p:ext uri="{BB962C8B-B14F-4D97-AF65-F5344CB8AC3E}">
        <p14:creationId xmlns:p14="http://schemas.microsoft.com/office/powerpoint/2010/main" val="17020901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0617"/>
            <a:ext cx="11741063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uk-UA" sz="36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Програми для роботи з мультимедійними даними</a:t>
            </a:r>
            <a:r>
              <a:rPr lang="ru-RU" sz="36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36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endParaRPr lang="ru-RU" sz="36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4851829"/>
              </p:ext>
            </p:extLst>
          </p:nvPr>
        </p:nvGraphicFramePr>
        <p:xfrm>
          <a:off x="183714" y="851770"/>
          <a:ext cx="9144000" cy="5668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86983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68841" y="25401"/>
            <a:ext cx="11755937" cy="1069975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ru-RU" sz="400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Програвач</a:t>
            </a:r>
            <a:r>
              <a:rPr lang="ru-RU" sz="4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400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мультимедіа</a:t>
            </a:r>
            <a:r>
              <a:rPr lang="ru-RU" sz="4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(</a:t>
            </a:r>
            <a:r>
              <a:rPr lang="ru-RU" sz="400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або</a:t>
            </a:r>
            <a:r>
              <a:rPr lang="ru-RU" sz="4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400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медіаплеєр</a:t>
            </a:r>
            <a:r>
              <a:rPr lang="ru-RU" sz="4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) </a:t>
            </a:r>
            <a:r>
              <a:rPr lang="en-US" sz="4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 </a:t>
            </a:r>
            <a:r>
              <a:rPr lang="uk-UA" sz="4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- англ. </a:t>
            </a:r>
            <a:r>
              <a:rPr lang="en-US" sz="4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Media </a:t>
            </a:r>
            <a:r>
              <a:rPr lang="en-US" sz="4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player</a:t>
            </a:r>
            <a:r>
              <a:rPr lang="en-US" sz="4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)</a:t>
            </a:r>
            <a:endParaRPr lang="ru-RU" sz="40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57312" y="1218565"/>
            <a:ext cx="10567466" cy="119224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ru-RU" sz="3200" b="1" dirty="0" err="1">
                <a:solidFill>
                  <a:srgbClr val="0D3656"/>
                </a:solidFill>
              </a:rPr>
              <a:t>це</a:t>
            </a:r>
            <a:r>
              <a:rPr lang="ru-RU" sz="3200" b="1" dirty="0">
                <a:solidFill>
                  <a:srgbClr val="0D3656"/>
                </a:solidFill>
              </a:rPr>
              <a:t> </a:t>
            </a:r>
            <a:r>
              <a:rPr lang="ru-RU" sz="3200" b="1" dirty="0" err="1">
                <a:solidFill>
                  <a:srgbClr val="0D3656"/>
                </a:solidFill>
              </a:rPr>
              <a:t>програма</a:t>
            </a:r>
            <a:r>
              <a:rPr lang="ru-RU" sz="3200" b="1" dirty="0">
                <a:solidFill>
                  <a:srgbClr val="0D3656"/>
                </a:solidFill>
              </a:rPr>
              <a:t>, </a:t>
            </a:r>
            <a:r>
              <a:rPr lang="ru-RU" sz="3200" b="1" dirty="0" err="1">
                <a:solidFill>
                  <a:srgbClr val="0D3656"/>
                </a:solidFill>
              </a:rPr>
              <a:t>що</a:t>
            </a:r>
            <a:r>
              <a:rPr lang="ru-RU" sz="3200" b="1" dirty="0">
                <a:solidFill>
                  <a:srgbClr val="0D3656"/>
                </a:solidFill>
              </a:rPr>
              <a:t> </a:t>
            </a:r>
            <a:r>
              <a:rPr lang="ru-RU" sz="3200" b="1" dirty="0" err="1">
                <a:solidFill>
                  <a:srgbClr val="0D3656"/>
                </a:solidFill>
              </a:rPr>
              <a:t>призначена</a:t>
            </a:r>
            <a:r>
              <a:rPr lang="ru-RU" sz="3200" b="1" dirty="0">
                <a:solidFill>
                  <a:srgbClr val="0D3656"/>
                </a:solidFill>
              </a:rPr>
              <a:t> для </a:t>
            </a:r>
            <a:r>
              <a:rPr lang="ru-RU" sz="3200" b="1" dirty="0" err="1">
                <a:solidFill>
                  <a:srgbClr val="0D3656"/>
                </a:solidFill>
              </a:rPr>
              <a:t>відтворення</a:t>
            </a:r>
            <a:r>
              <a:rPr lang="ru-RU" sz="3200" b="1" dirty="0">
                <a:solidFill>
                  <a:srgbClr val="0D3656"/>
                </a:solidFill>
              </a:rPr>
              <a:t> </a:t>
            </a:r>
            <a:r>
              <a:rPr lang="ru-RU" sz="3200" b="1" dirty="0" err="1">
                <a:solidFill>
                  <a:srgbClr val="0D3656"/>
                </a:solidFill>
              </a:rPr>
              <a:t>файлів</a:t>
            </a:r>
            <a:r>
              <a:rPr lang="ru-RU" sz="3200" b="1" dirty="0">
                <a:solidFill>
                  <a:srgbClr val="0D3656"/>
                </a:solidFill>
              </a:rPr>
              <a:t> </a:t>
            </a:r>
            <a:r>
              <a:rPr lang="ru-RU" sz="3200" b="1" dirty="0" err="1">
                <a:solidFill>
                  <a:srgbClr val="0D3656"/>
                </a:solidFill>
              </a:rPr>
              <a:t>мультимедіа</a:t>
            </a:r>
            <a:r>
              <a:rPr lang="ru-RU" sz="3200" b="1" dirty="0">
                <a:solidFill>
                  <a:srgbClr val="0D3656"/>
                </a:solidFill>
              </a:rPr>
              <a:t>.</a:t>
            </a:r>
          </a:p>
        </p:txBody>
      </p:sp>
      <p:pic>
        <p:nvPicPr>
          <p:cNvPr id="6146" name="Picture 2" descr="Media Player Classic скачать бесплатно на русском язык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97" y="2720508"/>
            <a:ext cx="1116000" cy="11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0260" y="3953423"/>
            <a:ext cx="23095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Media</a:t>
            </a:r>
            <a:r>
              <a:rPr lang="ru-RU" dirty="0" smtClean="0"/>
              <a:t> </a:t>
            </a:r>
            <a:r>
              <a:rPr lang="ru-RU" dirty="0" err="1"/>
              <a:t>Player</a:t>
            </a:r>
            <a:r>
              <a:rPr lang="ru-RU" dirty="0"/>
              <a:t> </a:t>
            </a:r>
            <a:r>
              <a:rPr lang="ru-RU" dirty="0" err="1"/>
              <a:t>Classic</a:t>
            </a:r>
            <a:r>
              <a:rPr lang="ru-RU" dirty="0">
                <a:solidFill>
                  <a:srgbClr val="F1F3F4"/>
                </a:solidFill>
                <a:latin typeface="Roboto"/>
              </a:rPr>
              <a:t> </a:t>
            </a:r>
            <a:endParaRPr lang="ru-RU" b="0" i="0" dirty="0">
              <a:effectLst/>
              <a:latin typeface="Roboto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75467" y="3953423"/>
            <a:ext cx="17995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KMPlayer</a:t>
            </a: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626106" y="5915188"/>
            <a:ext cx="676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AIMP</a:t>
            </a:r>
            <a:endParaRPr lang="uk-UA" dirty="0"/>
          </a:p>
        </p:txBody>
      </p:sp>
      <p:pic>
        <p:nvPicPr>
          <p:cNvPr id="6148" name="Picture 4" descr="Download KM Player Free for Windows 10, 8, 7, X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467" y="2720508"/>
            <a:ext cx="1116000" cy="123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195700" y="3953423"/>
            <a:ext cx="1537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ComboPlayer</a:t>
            </a:r>
            <a:endParaRPr lang="uk-UA" dirty="0"/>
          </a:p>
        </p:txBody>
      </p:sp>
      <p:pic>
        <p:nvPicPr>
          <p:cNvPr id="6150" name="Picture 6" descr="ComboPlayer скачать на Windows бесплатн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737" y="2720508"/>
            <a:ext cx="1116000" cy="11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New Proposal For BS Player Mobile App Logo Design — Steemk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006" y="2720508"/>
            <a:ext cx="1116000" cy="11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7633146" y="3953423"/>
            <a:ext cx="1141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BS Player</a:t>
            </a:r>
            <a:endParaRPr lang="uk-UA" dirty="0"/>
          </a:p>
        </p:txBody>
      </p:sp>
      <p:pic>
        <p:nvPicPr>
          <p:cNvPr id="6154" name="Picture 10" descr="AIMP — Википеди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290" y="4716669"/>
            <a:ext cx="1116000" cy="11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77422" y="5915188"/>
            <a:ext cx="1996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VLC media player</a:t>
            </a:r>
            <a:endParaRPr lang="uk-UA" dirty="0"/>
          </a:p>
        </p:txBody>
      </p:sp>
      <p:pic>
        <p:nvPicPr>
          <p:cNvPr id="6156" name="Picture 12" descr="QUICK TIP] Fix VLC Player Opening in New Windows | Unixme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58" y="4716669"/>
            <a:ext cx="1116000" cy="11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Daum PotPlayer 1.7.21149 Stable » Официальный сайт Manshet'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574" y="4716669"/>
            <a:ext cx="1116000" cy="11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433573" y="5915188"/>
            <a:ext cx="22414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Daum</a:t>
            </a:r>
            <a:r>
              <a:rPr lang="en-US" dirty="0" smtClean="0"/>
              <a:t> </a:t>
            </a:r>
            <a:r>
              <a:rPr lang="en-US" dirty="0"/>
              <a:t>PotPlayer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511895" y="5915188"/>
            <a:ext cx="1262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ALL </a:t>
            </a:r>
            <a:r>
              <a:rPr lang="uk-UA" dirty="0" err="1"/>
              <a:t>player</a:t>
            </a:r>
            <a:endParaRPr lang="uk-UA" dirty="0"/>
          </a:p>
        </p:txBody>
      </p:sp>
      <p:pic>
        <p:nvPicPr>
          <p:cNvPr id="6160" name="Picture 16" descr="ALLPlayer (Netflix) Remote Control v2.0 APK Download - OceanofAPK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006" y="4716669"/>
            <a:ext cx="1116000" cy="11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9508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68841" y="25401"/>
            <a:ext cx="11755937" cy="1069975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ru-RU" sz="480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Грабер</a:t>
            </a:r>
            <a:r>
              <a:rPr lang="ru-RU" sz="48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uk-UA" sz="48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(англ. </a:t>
            </a:r>
            <a:r>
              <a:rPr lang="en-US" sz="4800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grabber</a:t>
            </a:r>
            <a:r>
              <a:rPr lang="en-US" sz="48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)</a:t>
            </a:r>
            <a:endParaRPr lang="ru-RU" sz="48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458" y="958819"/>
            <a:ext cx="11223320" cy="119224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85000" lnSpcReduction="10000"/>
          </a:bodyPr>
          <a:lstStyle/>
          <a:p>
            <a:r>
              <a:rPr lang="ru-RU" sz="3200" b="1" dirty="0" err="1" smtClean="0">
                <a:solidFill>
                  <a:srgbClr val="0D3656"/>
                </a:solidFill>
              </a:rPr>
              <a:t>це</a:t>
            </a:r>
            <a:r>
              <a:rPr lang="ru-RU" sz="3200" b="1" dirty="0" smtClean="0">
                <a:solidFill>
                  <a:srgbClr val="0D3656"/>
                </a:solidFill>
              </a:rPr>
              <a:t> </a:t>
            </a:r>
            <a:r>
              <a:rPr lang="uk-UA" sz="3200" b="1" dirty="0" err="1">
                <a:solidFill>
                  <a:srgbClr val="0D3656"/>
                </a:solidFill>
              </a:rPr>
              <a:t>сленговий</a:t>
            </a:r>
            <a:r>
              <a:rPr lang="uk-UA" sz="3200" b="1" dirty="0">
                <a:solidFill>
                  <a:srgbClr val="0D3656"/>
                </a:solidFill>
              </a:rPr>
              <a:t> термін </a:t>
            </a:r>
            <a:r>
              <a:rPr lang="en-US" sz="3200" b="1" dirty="0">
                <a:solidFill>
                  <a:srgbClr val="0D3656"/>
                </a:solidFill>
              </a:rPr>
              <a:t>IT-</a:t>
            </a:r>
            <a:r>
              <a:rPr lang="uk-UA" sz="3200" b="1" dirty="0">
                <a:solidFill>
                  <a:srgbClr val="0D3656"/>
                </a:solidFill>
              </a:rPr>
              <a:t>спеціалістів, що позначає програму, яка вміє збирати певну інформацію з різного роду файлів або носіїв або якогось зовнішнього ресурсу</a:t>
            </a:r>
            <a:r>
              <a:rPr lang="ru-RU" sz="3200" b="1" dirty="0">
                <a:solidFill>
                  <a:srgbClr val="0D3656"/>
                </a:solidFill>
              </a:rPr>
              <a:t>.</a:t>
            </a:r>
          </a:p>
        </p:txBody>
      </p:sp>
      <p:pic>
        <p:nvPicPr>
          <p:cNvPr id="3078" name="Picture 6" descr="Скачать Video Grabber (Видео Граббер) на русском бесплатн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82" y="4272198"/>
            <a:ext cx="1211399" cy="121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9956" y="3526655"/>
            <a:ext cx="26889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Movavi</a:t>
            </a:r>
            <a:r>
              <a:rPr lang="en-US" dirty="0"/>
              <a:t> Screen Capture </a:t>
            </a:r>
            <a:br>
              <a:rPr lang="en-US" dirty="0"/>
            </a:br>
            <a:endParaRPr lang="uk-UA" dirty="0"/>
          </a:p>
        </p:txBody>
      </p:sp>
      <p:pic>
        <p:nvPicPr>
          <p:cNvPr id="3084" name="Picture 12" descr="Movavi Coupon, Discount Promo Codes &amp; Deals 2020 | CouponBr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7" t="23668" r="11160" b="24835"/>
          <a:stretch/>
        </p:blipFill>
        <p:spPr bwMode="auto">
          <a:xfrm>
            <a:off x="490392" y="2283374"/>
            <a:ext cx="1880753" cy="102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68771" y="3526655"/>
            <a:ext cx="19624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Bandicam</a:t>
            </a:r>
            <a:endParaRPr lang="uk-UA" dirty="0"/>
          </a:p>
        </p:txBody>
      </p:sp>
      <p:pic>
        <p:nvPicPr>
          <p:cNvPr id="3086" name="Picture 14" descr="Скачать Bandicam бесплатно для записи видео с экрана Windows P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291" y="2283375"/>
            <a:ext cx="1116000" cy="11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51279" y="3526655"/>
            <a:ext cx="21831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Camtasia Studio</a:t>
            </a:r>
            <a:endParaRPr lang="uk-UA" dirty="0"/>
          </a:p>
        </p:txBody>
      </p:sp>
      <p:pic>
        <p:nvPicPr>
          <p:cNvPr id="3088" name="Picture 16" descr="Index of /wp-content/uploads/2020/01/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649" y="2283375"/>
            <a:ext cx="1116000" cy="11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710262" y="3526655"/>
            <a:ext cx="28891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err="1"/>
              <a:t>Icecream</a:t>
            </a:r>
            <a:r>
              <a:rPr lang="uk-UA" dirty="0"/>
              <a:t> </a:t>
            </a:r>
            <a:r>
              <a:rPr lang="uk-UA" dirty="0" err="1"/>
              <a:t>Screen</a:t>
            </a:r>
            <a:r>
              <a:rPr lang="uk-UA" dirty="0"/>
              <a:t> </a:t>
            </a:r>
            <a:r>
              <a:rPr lang="uk-UA" dirty="0" err="1"/>
              <a:t>Recorder</a:t>
            </a:r>
            <a:endParaRPr lang="uk-UA" dirty="0"/>
          </a:p>
        </p:txBody>
      </p:sp>
      <p:pic>
        <p:nvPicPr>
          <p:cNvPr id="3090" name="Picture 18" descr="Icecream Screen Recorder Pro 6.16 crack free download - Cracks tip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4" t="3123" r="60409" b="3627"/>
          <a:stretch/>
        </p:blipFill>
        <p:spPr bwMode="auto">
          <a:xfrm>
            <a:off x="7727006" y="2283375"/>
            <a:ext cx="1116000" cy="11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71244" y="5546595"/>
            <a:ext cx="16696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V</a:t>
            </a:r>
            <a:r>
              <a:rPr lang="uk-UA" dirty="0" err="1" smtClean="0"/>
              <a:t>ideo</a:t>
            </a:r>
            <a:r>
              <a:rPr lang="en-US" dirty="0" smtClean="0"/>
              <a:t> </a:t>
            </a:r>
            <a:r>
              <a:rPr lang="uk-UA" dirty="0" err="1" smtClean="0"/>
              <a:t>Grabber</a:t>
            </a:r>
            <a:endParaRPr lang="uk-UA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753804" y="10352513"/>
            <a:ext cx="13842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aTube</a:t>
            </a:r>
            <a:r>
              <a:rPr lang="en-US" dirty="0"/>
              <a:t> Catcher</a:t>
            </a:r>
          </a:p>
        </p:txBody>
      </p:sp>
      <p:pic>
        <p:nvPicPr>
          <p:cNvPr id="3092" name="Picture 20" descr="aTube Catcher 3.8.9029 + Portable – загрузит видео с YouTub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427" y="4297198"/>
            <a:ext cx="1116000" cy="112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Replay Video Captur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373" y="4100121"/>
            <a:ext cx="1349688" cy="1349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797642" y="5560109"/>
            <a:ext cx="24375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Replay Video Capture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746872" y="5546595"/>
            <a:ext cx="1702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aTube</a:t>
            </a:r>
            <a:r>
              <a:rPr lang="en-US" dirty="0"/>
              <a:t> Catcher</a:t>
            </a:r>
            <a:endParaRPr lang="en-US" dirty="0">
              <a:hlinkClick r:id="rId9"/>
            </a:endParaRPr>
          </a:p>
        </p:txBody>
      </p:sp>
      <p:pic>
        <p:nvPicPr>
          <p:cNvPr id="3096" name="Picture 24" descr="Скачать Free Video Catcher (Фри Видео Кэтчер) на русском бесплатно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006" y="4100120"/>
            <a:ext cx="1229249" cy="1229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7268954" y="5546595"/>
            <a:ext cx="21714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err="1" smtClean="0"/>
              <a:t>Free</a:t>
            </a:r>
            <a:r>
              <a:rPr lang="uk-UA" dirty="0" smtClean="0"/>
              <a:t> </a:t>
            </a:r>
            <a:r>
              <a:rPr lang="uk-UA" dirty="0" err="1" smtClean="0"/>
              <a:t>Video</a:t>
            </a:r>
            <a:r>
              <a:rPr lang="uk-UA" dirty="0" smtClean="0"/>
              <a:t> </a:t>
            </a:r>
            <a:r>
              <a:rPr lang="uk-UA" dirty="0" err="1" smtClean="0"/>
              <a:t>Catcher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757546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34125" y="30385"/>
            <a:ext cx="11164560" cy="114300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ru-RU" sz="4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Конвертер</a:t>
            </a:r>
            <a:r>
              <a:rPr lang="en-US" sz="4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uk-UA" sz="4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(англ. </a:t>
            </a:r>
            <a:r>
              <a:rPr lang="en-US" sz="4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Converter, </a:t>
            </a:r>
            <a:r>
              <a:rPr lang="uk-UA" sz="4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від лат. </a:t>
            </a:r>
            <a:r>
              <a:rPr lang="en-US" sz="400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Converto</a:t>
            </a:r>
            <a:r>
              <a:rPr lang="en-US" sz="4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— </a:t>
            </a:r>
            <a:r>
              <a:rPr lang="uk-UA" sz="4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змінюю, </a:t>
            </a:r>
            <a:r>
              <a:rPr lang="uk-UA" sz="4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перетворюю</a:t>
            </a:r>
            <a:r>
              <a:rPr lang="en-US" sz="4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)</a:t>
            </a:r>
            <a:endParaRPr lang="ru-RU" sz="40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1630" y="1091996"/>
            <a:ext cx="10577100" cy="16430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ru-RU" sz="3200" b="1" dirty="0" err="1">
                <a:solidFill>
                  <a:srgbClr val="0D3656"/>
                </a:solidFill>
              </a:rPr>
              <a:t>програма</a:t>
            </a:r>
            <a:r>
              <a:rPr lang="ru-RU" sz="3200" b="1" dirty="0">
                <a:solidFill>
                  <a:srgbClr val="0D3656"/>
                </a:solidFill>
              </a:rPr>
              <a:t>, яка </a:t>
            </a:r>
            <a:r>
              <a:rPr lang="ru-RU" sz="3200" b="1" dirty="0" err="1">
                <a:solidFill>
                  <a:srgbClr val="0D3656"/>
                </a:solidFill>
              </a:rPr>
              <a:t>перетворює</a:t>
            </a:r>
            <a:r>
              <a:rPr lang="ru-RU" sz="3200" b="1" dirty="0">
                <a:solidFill>
                  <a:srgbClr val="0D3656"/>
                </a:solidFill>
              </a:rPr>
              <a:t> у </a:t>
            </a:r>
            <a:r>
              <a:rPr lang="ru-RU" sz="3200" b="1" dirty="0" err="1">
                <a:solidFill>
                  <a:srgbClr val="0D3656"/>
                </a:solidFill>
              </a:rPr>
              <a:t>файлі</a:t>
            </a:r>
            <a:r>
              <a:rPr lang="ru-RU" sz="3200" b="1" dirty="0">
                <a:solidFill>
                  <a:srgbClr val="0D3656"/>
                </a:solidFill>
              </a:rPr>
              <a:t> </a:t>
            </a:r>
            <a:r>
              <a:rPr lang="ru-RU" sz="3200" b="1" dirty="0" err="1">
                <a:solidFill>
                  <a:srgbClr val="0D3656"/>
                </a:solidFill>
              </a:rPr>
              <a:t>дані</a:t>
            </a:r>
            <a:r>
              <a:rPr lang="ru-RU" sz="3200" b="1" dirty="0">
                <a:solidFill>
                  <a:srgbClr val="0D3656"/>
                </a:solidFill>
              </a:rPr>
              <a:t> з одного формату на </a:t>
            </a:r>
            <a:r>
              <a:rPr lang="ru-RU" sz="3200" b="1" dirty="0" err="1">
                <a:solidFill>
                  <a:srgbClr val="0D3656"/>
                </a:solidFill>
              </a:rPr>
              <a:t>інший</a:t>
            </a:r>
            <a:r>
              <a:rPr lang="ru-RU" sz="3200" b="1" dirty="0">
                <a:solidFill>
                  <a:srgbClr val="0D3656"/>
                </a:solidFill>
              </a:rPr>
              <a:t>. </a:t>
            </a:r>
            <a:endParaRPr lang="en-US" sz="3200" b="1" dirty="0">
              <a:solidFill>
                <a:srgbClr val="0D3656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6752" y="3183638"/>
            <a:ext cx="21713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Movavi</a:t>
            </a:r>
            <a:r>
              <a:rPr lang="en-US" dirty="0"/>
              <a:t> </a:t>
            </a:r>
            <a:r>
              <a:rPr lang="en-US" dirty="0" smtClean="0"/>
              <a:t>Video Converter</a:t>
            </a:r>
            <a:endParaRPr lang="uk-UA" dirty="0"/>
          </a:p>
        </p:txBody>
      </p:sp>
      <p:pic>
        <p:nvPicPr>
          <p:cNvPr id="11" name="Picture 12" descr="Movavi Coupon, Discount Promo Codes &amp; Deals 2020 | CouponBr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7" t="23668" r="11160" b="24835"/>
          <a:stretch/>
        </p:blipFill>
        <p:spPr bwMode="auto">
          <a:xfrm>
            <a:off x="325995" y="2292247"/>
            <a:ext cx="1639361" cy="89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71605" y="3210285"/>
            <a:ext cx="23006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Wise Video Converter Pro</a:t>
            </a:r>
            <a:endParaRPr lang="uk-UA" dirty="0"/>
          </a:p>
        </p:txBody>
      </p:sp>
      <p:pic>
        <p:nvPicPr>
          <p:cNvPr id="7170" name="Picture 2" descr="Купить Wise Video Converter Pro в Allsof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891" y="2166719"/>
            <a:ext cx="1116000" cy="11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4125" y="5120455"/>
            <a:ext cx="21370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Format Factory</a:t>
            </a:r>
            <a:endParaRPr lang="uk-UA" dirty="0"/>
          </a:p>
        </p:txBody>
      </p:sp>
      <p:pic>
        <p:nvPicPr>
          <p:cNvPr id="7172" name="Picture 4" descr="Скачать format factory на русском бесплатно (инструкция пользователя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11" y="3930948"/>
            <a:ext cx="1116000" cy="11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642611" y="5147517"/>
            <a:ext cx="26558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Any Video Converter Free</a:t>
            </a:r>
            <a:endParaRPr lang="uk-UA" dirty="0"/>
          </a:p>
        </p:txBody>
      </p:sp>
      <p:pic>
        <p:nvPicPr>
          <p:cNvPr id="7174" name="Picture 6" descr="Any Video Converter - Free download and software reviews - CNET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162" y="3930948"/>
            <a:ext cx="1116000" cy="11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647661" y="3270436"/>
            <a:ext cx="2530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Total Video Converter</a:t>
            </a:r>
            <a:endParaRPr lang="uk-UA" dirty="0"/>
          </a:p>
        </p:txBody>
      </p:sp>
      <p:pic>
        <p:nvPicPr>
          <p:cNvPr id="7176" name="Picture 8" descr="Total Video Converter Pro 4.5.0 macOS » www.redox.com.ua - Лучший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480" y="2189098"/>
            <a:ext cx="1116000" cy="11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160802" y="5108004"/>
            <a:ext cx="20571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err="1" smtClean="0"/>
              <a:t>Freemake</a:t>
            </a:r>
            <a:r>
              <a:rPr lang="uk-UA" dirty="0" smtClean="0"/>
              <a:t> </a:t>
            </a:r>
            <a:r>
              <a:rPr lang="uk-UA" dirty="0" err="1" smtClean="0"/>
              <a:t>Video</a:t>
            </a:r>
            <a:r>
              <a:rPr lang="uk-UA" dirty="0" smtClean="0"/>
              <a:t> </a:t>
            </a:r>
            <a:r>
              <a:rPr lang="uk-UA" dirty="0" err="1" smtClean="0"/>
              <a:t>Converter</a:t>
            </a:r>
            <a:endParaRPr lang="uk-UA" dirty="0"/>
          </a:p>
        </p:txBody>
      </p:sp>
      <p:pic>
        <p:nvPicPr>
          <p:cNvPr id="7178" name="Picture 10" descr="Freemake Video Converter скачать бесплатный Видео Конвертер 202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802" y="3882854"/>
            <a:ext cx="1116000" cy="11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217947" y="5127760"/>
            <a:ext cx="21091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Wondershare</a:t>
            </a:r>
            <a:r>
              <a:rPr lang="en-US" dirty="0"/>
              <a:t> Video Converter</a:t>
            </a:r>
            <a:r>
              <a:rPr lang="en-US" dirty="0">
                <a:solidFill>
                  <a:srgbClr val="F1F3F4"/>
                </a:solidFill>
                <a:latin typeface="Roboto"/>
              </a:rPr>
              <a:t> </a:t>
            </a:r>
            <a:endParaRPr lang="uk-UA" dirty="0"/>
          </a:p>
        </p:txBody>
      </p:sp>
      <p:pic>
        <p:nvPicPr>
          <p:cNvPr id="7180" name="Picture 12" descr="Wondershare Video Converter Ultimate Cracked [2020] Free Downloa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423" y="3930734"/>
            <a:ext cx="2296838" cy="1099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https://macx.ws/uploads/posts/2019-03/1552910026_video-converter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815" y="2126954"/>
            <a:ext cx="1116000" cy="11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7267069" y="3210284"/>
            <a:ext cx="2025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dirty="0" err="1"/>
              <a:t>iSkysoft</a:t>
            </a:r>
            <a:r>
              <a:rPr lang="en-US" dirty="0"/>
              <a:t> Video Converter</a:t>
            </a:r>
          </a:p>
        </p:txBody>
      </p:sp>
    </p:spTree>
    <p:extLst>
      <p:ext uri="{BB962C8B-B14F-4D97-AF65-F5344CB8AC3E}">
        <p14:creationId xmlns:p14="http://schemas.microsoft.com/office/powerpoint/2010/main" val="1992888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68841" y="25401"/>
            <a:ext cx="11755937" cy="1069975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ru-RU" sz="480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Редактори</a:t>
            </a:r>
            <a:endParaRPr lang="ru-RU" sz="48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458" y="958819"/>
            <a:ext cx="11223320" cy="119224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r>
              <a:rPr lang="ru-RU" sz="3200" b="1" dirty="0" err="1" smtClean="0">
                <a:solidFill>
                  <a:srgbClr val="0D3656"/>
                </a:solidFill>
              </a:rPr>
              <a:t>програма</a:t>
            </a:r>
            <a:r>
              <a:rPr lang="ru-RU" sz="3200" b="1" dirty="0" smtClean="0">
                <a:solidFill>
                  <a:srgbClr val="0D3656"/>
                </a:solidFill>
              </a:rPr>
              <a:t>, </a:t>
            </a:r>
            <a:r>
              <a:rPr lang="ru-RU" sz="3200" b="1" dirty="0" err="1" smtClean="0">
                <a:solidFill>
                  <a:srgbClr val="0D3656"/>
                </a:solidFill>
              </a:rPr>
              <a:t>що</a:t>
            </a:r>
            <a:r>
              <a:rPr lang="ru-RU" sz="3200" b="1" dirty="0" smtClean="0">
                <a:solidFill>
                  <a:srgbClr val="0D3656"/>
                </a:solidFill>
              </a:rPr>
              <a:t> </a:t>
            </a:r>
            <a:r>
              <a:rPr lang="ru-RU" sz="3200" b="1" dirty="0" err="1" smtClean="0">
                <a:solidFill>
                  <a:srgbClr val="0D3656"/>
                </a:solidFill>
              </a:rPr>
              <a:t>містить</a:t>
            </a:r>
            <a:r>
              <a:rPr lang="ru-RU" sz="3200" b="1" dirty="0" smtClean="0">
                <a:solidFill>
                  <a:srgbClr val="0D3656"/>
                </a:solidFill>
              </a:rPr>
              <a:t> </a:t>
            </a:r>
            <a:r>
              <a:rPr lang="ru-RU" sz="3200" b="1" dirty="0" err="1" smtClean="0">
                <a:solidFill>
                  <a:srgbClr val="0D3656"/>
                </a:solidFill>
              </a:rPr>
              <a:t>набір</a:t>
            </a:r>
            <a:r>
              <a:rPr lang="ru-RU" sz="3200" b="1" dirty="0" smtClean="0">
                <a:solidFill>
                  <a:srgbClr val="0D3656"/>
                </a:solidFill>
              </a:rPr>
              <a:t> </a:t>
            </a:r>
            <a:r>
              <a:rPr lang="ru-RU" sz="3200" b="1" dirty="0" err="1" smtClean="0">
                <a:solidFill>
                  <a:srgbClr val="0D3656"/>
                </a:solidFill>
              </a:rPr>
              <a:t>інструментів</a:t>
            </a:r>
            <a:r>
              <a:rPr lang="ru-RU" sz="3200" b="1" dirty="0">
                <a:solidFill>
                  <a:srgbClr val="0D3656"/>
                </a:solidFill>
              </a:rPr>
              <a:t>, </a:t>
            </a:r>
            <a:r>
              <a:rPr lang="uk-UA" sz="3200" b="1" dirty="0" smtClean="0">
                <a:solidFill>
                  <a:srgbClr val="0D3656"/>
                </a:solidFill>
              </a:rPr>
              <a:t>для додавання, видалення, узгодження фрагментів, зміни якості, збереження у файлах різних форматів</a:t>
            </a:r>
            <a:r>
              <a:rPr lang="ru-RU" sz="3200" b="1" dirty="0" smtClean="0">
                <a:solidFill>
                  <a:srgbClr val="0D3656"/>
                </a:solidFill>
              </a:rPr>
              <a:t>.</a:t>
            </a:r>
            <a:endParaRPr lang="ru-RU" sz="3200" b="1" dirty="0">
              <a:solidFill>
                <a:srgbClr val="0D3656"/>
              </a:solidFill>
            </a:endParaRPr>
          </a:p>
        </p:txBody>
      </p:sp>
      <p:pic>
        <p:nvPicPr>
          <p:cNvPr id="5124" name="Picture 4" descr="Windows movie maker png, Picture #2000317 windows movie maker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31" y="2430750"/>
            <a:ext cx="1881069" cy="1254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3570" y="3695340"/>
            <a:ext cx="19558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Windows Movie Maker</a:t>
            </a:r>
            <a:endParaRPr lang="en-US" dirty="0">
              <a:hlinkClick r:id="rId3"/>
            </a:endParaRPr>
          </a:p>
        </p:txBody>
      </p:sp>
      <p:pic>
        <p:nvPicPr>
          <p:cNvPr id="5126" name="Picture 6" descr="Corel VideoStudi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487" y="4621493"/>
            <a:ext cx="1116000" cy="11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46496" y="5882662"/>
            <a:ext cx="2039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dirty="0"/>
              <a:t>Corel </a:t>
            </a:r>
            <a:r>
              <a:rPr lang="en-US" dirty="0" err="1"/>
              <a:t>VideoStudio</a:t>
            </a: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61793" y="5861274"/>
            <a:ext cx="1747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PowerDirector</a:t>
            </a:r>
            <a:r>
              <a:rPr lang="en-US" dirty="0"/>
              <a:t> </a:t>
            </a:r>
            <a:endParaRPr lang="uk-UA" dirty="0"/>
          </a:p>
        </p:txBody>
      </p:sp>
      <p:pic>
        <p:nvPicPr>
          <p:cNvPr id="5128" name="Picture 8" descr="PowerDirector - Video Editor App, Best Video Maker – Додатки в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71" y="4558787"/>
            <a:ext cx="1116000" cy="11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874465" y="5887139"/>
            <a:ext cx="1945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AVS Video Editor</a:t>
            </a:r>
            <a:endParaRPr lang="uk-UA" dirty="0"/>
          </a:p>
        </p:txBody>
      </p:sp>
      <p:pic>
        <p:nvPicPr>
          <p:cNvPr id="5136" name="Picture 16" descr="AVS Video Editor 9.2.2.350 Crack + (Keygen) Full Torrent 20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757" y="4493090"/>
            <a:ext cx="1293206" cy="129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047715" y="3692516"/>
            <a:ext cx="23506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OpenShot</a:t>
            </a:r>
            <a:endParaRPr lang="uk-UA" dirty="0"/>
          </a:p>
        </p:txBody>
      </p:sp>
      <p:pic>
        <p:nvPicPr>
          <p:cNvPr id="5138" name="Picture 18" descr="Openshot Video Editing Cloud Api - Openshot Video Editor Logo ..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817" y="2437641"/>
            <a:ext cx="1034398" cy="116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0" name="Picture 20" descr="Movavi - лучший видеоредактор » Для Windows 7 и 8: гаджеты, скины ..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184" y="2320312"/>
            <a:ext cx="1395686" cy="139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232193" y="3674390"/>
            <a:ext cx="2222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Movavi</a:t>
            </a:r>
            <a:r>
              <a:rPr lang="en-US" dirty="0"/>
              <a:t> Video Editor</a:t>
            </a:r>
            <a:endParaRPr lang="uk-UA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916747" y="5882662"/>
            <a:ext cx="1676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HD </a:t>
            </a:r>
            <a:r>
              <a:rPr lang="en-US" dirty="0" err="1"/>
              <a:t>VivaVideo</a:t>
            </a:r>
            <a:r>
              <a:rPr lang="en-US" dirty="0"/>
              <a:t> </a:t>
            </a:r>
            <a:endParaRPr lang="uk-UA" dirty="0"/>
          </a:p>
        </p:txBody>
      </p:sp>
      <p:pic>
        <p:nvPicPr>
          <p:cNvPr id="5142" name="Picture 22" descr="Видеоредактор HD VivaVideo PRO ➡ Google Play Review ✅ ASO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118" y="4601972"/>
            <a:ext cx="1155042" cy="1155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6" name="Picture 26" descr="upload.wikimedia.org/wikipedia/commons/thumb/f/...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757" y="2448404"/>
            <a:ext cx="1272155" cy="127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7129186" y="3647531"/>
            <a:ext cx="1082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err="1"/>
              <a:t>Audacity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18103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68841" y="25401"/>
            <a:ext cx="11755937" cy="1069975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ru-RU" sz="480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Аудіо</a:t>
            </a:r>
            <a:r>
              <a:rPr lang="ru-RU" sz="48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- та </a:t>
            </a:r>
            <a:r>
              <a:rPr lang="ru-RU" sz="480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відеостудії</a:t>
            </a:r>
            <a:endParaRPr lang="ru-RU" sz="48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458" y="958819"/>
            <a:ext cx="11223320" cy="119224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uk-UA" sz="3200" b="1" dirty="0" smtClean="0">
                <a:solidFill>
                  <a:srgbClr val="0D3656"/>
                </a:solidFill>
              </a:rPr>
              <a:t>програми, які мають розширений набір функцій для професійної обробки відео, анімації та звуку</a:t>
            </a:r>
            <a:r>
              <a:rPr lang="ru-RU" sz="3200" b="1" dirty="0" smtClean="0">
                <a:solidFill>
                  <a:srgbClr val="0D3656"/>
                </a:solidFill>
              </a:rPr>
              <a:t>.</a:t>
            </a:r>
            <a:endParaRPr lang="ru-RU" sz="3200" b="1" dirty="0">
              <a:solidFill>
                <a:srgbClr val="0D3656"/>
              </a:solidFill>
            </a:endParaRPr>
          </a:p>
        </p:txBody>
      </p:sp>
      <p:pic>
        <p:nvPicPr>
          <p:cNvPr id="4098" name="Picture 2" descr="Avid Media Composer — Википед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83" y="1963126"/>
            <a:ext cx="1116000" cy="11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994" y="3095244"/>
            <a:ext cx="25135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Avid </a:t>
            </a:r>
            <a:r>
              <a:rPr lang="en-US" dirty="0"/>
              <a:t>Media Composer</a:t>
            </a:r>
          </a:p>
        </p:txBody>
      </p:sp>
      <p:pic>
        <p:nvPicPr>
          <p:cNvPr id="6" name="Picture 10" descr="upload.wikimedia.org/wikipedia/commons/thumb/3/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151" y="1963126"/>
            <a:ext cx="1116000" cy="11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756387" y="3095244"/>
            <a:ext cx="1162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Vegas Pro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720984" y="3095244"/>
            <a:ext cx="2339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Adobe Premiere Pro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endParaRPr lang="uk-UA" dirty="0"/>
          </a:p>
        </p:txBody>
      </p:sp>
      <p:sp>
        <p:nvSpPr>
          <p:cNvPr id="4" name="AutoShape 4" descr="Результат пошуку зображень за запитом &quot;Adobe Premiere Pr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548" y="1963126"/>
            <a:ext cx="1116000" cy="1116000"/>
          </a:xfrm>
          <a:prstGeom prst="rect">
            <a:avLst/>
          </a:prstGeom>
        </p:spPr>
      </p:pic>
      <p:pic>
        <p:nvPicPr>
          <p:cNvPr id="12" name="Picture 12" descr="Pinnacle Studio - ОРСЕР, Авторизованный сервисный центр, Екатеринбург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292" y="1963126"/>
            <a:ext cx="1111640" cy="11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7501603" y="3095244"/>
            <a:ext cx="1765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err="1"/>
              <a:t>Pinnacle</a:t>
            </a:r>
            <a:r>
              <a:rPr lang="uk-UA" dirty="0"/>
              <a:t> </a:t>
            </a:r>
            <a:r>
              <a:rPr lang="uk-UA" dirty="0" err="1"/>
              <a:t>Studio</a:t>
            </a:r>
            <a:endParaRPr lang="uk-UA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9921159" y="3095244"/>
            <a:ext cx="1796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DaVinci</a:t>
            </a:r>
            <a:r>
              <a:rPr lang="en-US" dirty="0"/>
              <a:t> Resolve</a:t>
            </a:r>
            <a:endParaRPr lang="uk-UA" dirty="0"/>
          </a:p>
        </p:txBody>
      </p:sp>
      <p:pic>
        <p:nvPicPr>
          <p:cNvPr id="15" name="Picture 14" descr="i2.wp.com/mactorrents.io/wp-content/uploads/201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4071" y="1963126"/>
            <a:ext cx="1115999" cy="11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DaVinci Resolve 16 – Color | Blackmagic Desig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" y="3701355"/>
            <a:ext cx="4699464" cy="3156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upload.wikimedia.org/wikipedia/commons/thumb/4/47/Videowisconsinstudio.tif/lossy-page1-1024px-Videowisconsinstudio.tif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00502" y="3701354"/>
            <a:ext cx="4746556" cy="3156645"/>
          </a:xfrm>
          <a:prstGeom prst="rect">
            <a:avLst/>
          </a:prstGeom>
          <a:noFill/>
        </p:spPr>
      </p:pic>
      <p:sp>
        <p:nvSpPr>
          <p:cNvPr id="9" name="Стрелка влево 8"/>
          <p:cNvSpPr/>
          <p:nvPr/>
        </p:nvSpPr>
        <p:spPr>
          <a:xfrm>
            <a:off x="9447058" y="3587526"/>
            <a:ext cx="2622553" cy="1427340"/>
          </a:xfrm>
          <a:prstGeom prst="leftArrow">
            <a:avLst>
              <a:gd name="adj1" fmla="val 74165"/>
              <a:gd name="adj2" fmla="val 40378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r>
              <a:rPr lang="ru-RU" sz="1400" i="1" dirty="0"/>
              <a:t>Приклад </a:t>
            </a:r>
            <a:r>
              <a:rPr lang="ru-RU" sz="1400" i="1" dirty="0" err="1"/>
              <a:t>професійної</a:t>
            </a:r>
            <a:r>
              <a:rPr lang="ru-RU" sz="1400" i="1" dirty="0"/>
              <a:t> </a:t>
            </a:r>
            <a:r>
              <a:rPr lang="ru-RU" sz="1400" i="1" dirty="0" err="1"/>
              <a:t>студії</a:t>
            </a:r>
            <a:r>
              <a:rPr lang="ru-RU" sz="1400" i="1" dirty="0"/>
              <a:t> </a:t>
            </a:r>
            <a:r>
              <a:rPr lang="ru-RU" sz="1400" i="1" dirty="0" err="1"/>
              <a:t>нелінійного</a:t>
            </a:r>
            <a:r>
              <a:rPr lang="ru-RU" sz="1400" i="1" dirty="0"/>
              <a:t> </a:t>
            </a:r>
            <a:r>
              <a:rPr lang="ru-RU" sz="1400" i="1" dirty="0" err="1"/>
              <a:t>відеомонтажу</a:t>
            </a:r>
            <a:endParaRPr lang="ru-RU" sz="1400" i="1" dirty="0"/>
          </a:p>
        </p:txBody>
      </p:sp>
    </p:spTree>
    <p:extLst>
      <p:ext uri="{BB962C8B-B14F-4D97-AF65-F5344CB8AC3E}">
        <p14:creationId xmlns:p14="http://schemas.microsoft.com/office/powerpoint/2010/main" val="25159170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8222" y="1786931"/>
            <a:ext cx="10515600" cy="1325563"/>
          </a:xfrm>
        </p:spPr>
        <p:txBody>
          <a:bodyPr>
            <a:noAutofit/>
          </a:bodyPr>
          <a:lstStyle/>
          <a:p>
            <a:r>
              <a:rPr lang="uk-UA" sz="115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Практичні завдання</a:t>
            </a:r>
          </a:p>
        </p:txBody>
      </p:sp>
      <p:pic>
        <p:nvPicPr>
          <p:cNvPr id="8194" name="Picture 2" descr="комп'ютер — Вікісловн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99" y="4341688"/>
            <a:ext cx="2913272" cy="2104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506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2286" y="2703591"/>
            <a:ext cx="10515600" cy="1325563"/>
          </a:xfrm>
        </p:spPr>
        <p:txBody>
          <a:bodyPr>
            <a:normAutofit fontScale="90000"/>
          </a:bodyPr>
          <a:lstStyle/>
          <a:p>
            <a:pPr algn="l">
              <a:lnSpc>
                <a:spcPct val="200000"/>
              </a:lnSpc>
            </a:pPr>
            <a:r>
              <a:rPr lang="uk-UA" dirty="0" smtClean="0"/>
              <a:t>Відкрийте указаний вчителем файл. Виконайте завдання.</a:t>
            </a:r>
            <a:br>
              <a:rPr lang="uk-UA" dirty="0" smtClean="0"/>
            </a:br>
            <a:r>
              <a:rPr lang="uk-UA" dirty="0" err="1" smtClean="0"/>
              <a:t>Надішліть</a:t>
            </a:r>
            <a:r>
              <a:rPr lang="uk-UA" dirty="0" smtClean="0"/>
              <a:t> виконане завдання </a:t>
            </a:r>
            <a:endParaRPr lang="uk-UA" dirty="0"/>
          </a:p>
        </p:txBody>
      </p:sp>
      <p:pic>
        <p:nvPicPr>
          <p:cNvPr id="9218" name="Picture 2" descr="galochka | LANCMAN SCHOO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39" y="831330"/>
            <a:ext cx="1403403" cy="136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galochka | LANCMAN SCHOO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39" y="2194731"/>
            <a:ext cx="1403403" cy="136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galochka | LANCMAN SCHOO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39" y="3558132"/>
            <a:ext cx="1403403" cy="136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3661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8239" y="0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uk-UA" sz="48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Вправа 1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36383" y="913170"/>
            <a:ext cx="11755617" cy="262451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sz="3200" b="1" dirty="0" err="1">
                <a:solidFill>
                  <a:srgbClr val="0D3656"/>
                </a:solidFill>
              </a:rPr>
              <a:t>Користуючись</a:t>
            </a:r>
            <a:r>
              <a:rPr lang="ru-RU" sz="3200" b="1" dirty="0">
                <a:solidFill>
                  <a:srgbClr val="0D3656"/>
                </a:solidFill>
              </a:rPr>
              <a:t> списком </a:t>
            </a:r>
            <a:r>
              <a:rPr lang="ru-RU" sz="3200" b="1" dirty="0" err="1">
                <a:solidFill>
                  <a:srgbClr val="0D3656"/>
                </a:solidFill>
              </a:rPr>
              <a:t>програм</a:t>
            </a:r>
            <a:r>
              <a:rPr lang="ru-RU" sz="3200" b="1" dirty="0">
                <a:solidFill>
                  <a:srgbClr val="0D3656"/>
                </a:solidFill>
              </a:rPr>
              <a:t> на </a:t>
            </a:r>
            <a:r>
              <a:rPr lang="ru-RU" sz="3200" b="1" dirty="0" err="1">
                <a:solidFill>
                  <a:srgbClr val="0D3656"/>
                </a:solidFill>
              </a:rPr>
              <a:t>сайті</a:t>
            </a:r>
            <a:r>
              <a:rPr lang="ru-RU" sz="3200" b="1" dirty="0">
                <a:solidFill>
                  <a:srgbClr val="0D3656"/>
                </a:solidFill>
              </a:rPr>
              <a:t> </a:t>
            </a:r>
            <a:r>
              <a:rPr lang="ru-RU" sz="3200" b="1" i="1" dirty="0">
                <a:solidFill>
                  <a:srgbClr val="0D3656"/>
                </a:solidFill>
                <a:hlinkClick r:id="rId2"/>
              </a:rPr>
              <a:t>https://</a:t>
            </a:r>
            <a:r>
              <a:rPr lang="ru-RU" sz="3200" b="1" i="1" dirty="0" smtClean="0">
                <a:solidFill>
                  <a:srgbClr val="0D3656"/>
                </a:solidFill>
                <a:hlinkClick r:id="rId2"/>
              </a:rPr>
              <a:t>programy.com.ua/ua/multimedia</a:t>
            </a:r>
            <a:r>
              <a:rPr lang="ru-RU" sz="3200" b="1" dirty="0" smtClean="0">
                <a:solidFill>
                  <a:srgbClr val="0D3656"/>
                </a:solidFill>
              </a:rPr>
              <a:t>, </a:t>
            </a:r>
            <a:r>
              <a:rPr lang="ru-RU" sz="3200" b="1" dirty="0" err="1">
                <a:solidFill>
                  <a:srgbClr val="0D3656"/>
                </a:solidFill>
              </a:rPr>
              <a:t>обговоріть</a:t>
            </a:r>
            <a:r>
              <a:rPr lang="ru-RU" sz="3200" b="1" dirty="0">
                <a:solidFill>
                  <a:srgbClr val="0D3656"/>
                </a:solidFill>
              </a:rPr>
              <a:t> </a:t>
            </a:r>
            <a:r>
              <a:rPr lang="ru-RU" sz="3200" b="1" dirty="0" err="1">
                <a:solidFill>
                  <a:srgbClr val="0D3656"/>
                </a:solidFill>
              </a:rPr>
              <a:t>особливості</a:t>
            </a:r>
            <a:r>
              <a:rPr lang="ru-RU" sz="3200" b="1" dirty="0">
                <a:solidFill>
                  <a:srgbClr val="0D3656"/>
                </a:solidFill>
              </a:rPr>
              <a:t> </a:t>
            </a:r>
            <a:r>
              <a:rPr lang="ru-RU" sz="3200" b="1" dirty="0" err="1">
                <a:solidFill>
                  <a:srgbClr val="0D3656"/>
                </a:solidFill>
              </a:rPr>
              <a:t>програм</a:t>
            </a:r>
            <a:r>
              <a:rPr lang="ru-RU" sz="3200" b="1" dirty="0">
                <a:solidFill>
                  <a:srgbClr val="0D3656"/>
                </a:solidFill>
              </a:rPr>
              <a:t> для </a:t>
            </a:r>
            <a:r>
              <a:rPr lang="ru-RU" sz="3200" b="1" dirty="0" err="1">
                <a:solidFill>
                  <a:srgbClr val="0D3656"/>
                </a:solidFill>
              </a:rPr>
              <a:t>роботи</a:t>
            </a:r>
            <a:r>
              <a:rPr lang="ru-RU" sz="3200" b="1" dirty="0">
                <a:solidFill>
                  <a:srgbClr val="0D3656"/>
                </a:solidFill>
              </a:rPr>
              <a:t> з </a:t>
            </a:r>
            <a:r>
              <a:rPr lang="ru-RU" sz="3200" b="1" dirty="0" err="1" smtClean="0">
                <a:solidFill>
                  <a:srgbClr val="0D3656"/>
                </a:solidFill>
              </a:rPr>
              <a:t>мультимедіа</a:t>
            </a:r>
            <a:r>
              <a:rPr lang="ru-RU" sz="3200" b="1" dirty="0" smtClean="0">
                <a:solidFill>
                  <a:srgbClr val="0D3656"/>
                </a:solidFill>
              </a:rPr>
              <a:t>.</a:t>
            </a:r>
            <a:r>
              <a:rPr lang="ru-RU" sz="3200" b="1" dirty="0">
                <a:solidFill>
                  <a:srgbClr val="0D3656"/>
                </a:solidFill>
              </a:rPr>
              <a:t/>
            </a:r>
            <a:br>
              <a:rPr lang="ru-RU" sz="3200" b="1" dirty="0">
                <a:solidFill>
                  <a:srgbClr val="0D3656"/>
                </a:solidFill>
              </a:rPr>
            </a:br>
            <a:r>
              <a:rPr lang="ru-RU" sz="3200" b="1" dirty="0" err="1" smtClean="0">
                <a:solidFill>
                  <a:srgbClr val="0D3656"/>
                </a:solidFill>
              </a:rPr>
              <a:t>Укажіть</a:t>
            </a:r>
            <a:r>
              <a:rPr lang="ru-RU" sz="3200" b="1" dirty="0" smtClean="0">
                <a:solidFill>
                  <a:srgbClr val="0D3656"/>
                </a:solidFill>
              </a:rPr>
              <a:t> у </a:t>
            </a:r>
            <a:r>
              <a:rPr lang="ru-RU" sz="3200" b="1" dirty="0" err="1" smtClean="0">
                <a:solidFill>
                  <a:srgbClr val="0D3656"/>
                </a:solidFill>
              </a:rPr>
              <a:t>звіті</a:t>
            </a:r>
            <a:r>
              <a:rPr lang="ru-RU" sz="3200" b="1" dirty="0" smtClean="0">
                <a:solidFill>
                  <a:srgbClr val="0D3656"/>
                </a:solidFill>
              </a:rPr>
              <a:t> </a:t>
            </a:r>
            <a:r>
              <a:rPr lang="ru-RU" sz="3200" b="1" dirty="0" err="1" smtClean="0">
                <a:solidFill>
                  <a:srgbClr val="0D3656"/>
                </a:solidFill>
              </a:rPr>
              <a:t>програми</a:t>
            </a:r>
            <a:r>
              <a:rPr lang="ru-RU" sz="3200" b="1" dirty="0">
                <a:solidFill>
                  <a:srgbClr val="0D3656"/>
                </a:solidFill>
              </a:rPr>
              <a:t>, </a:t>
            </a:r>
            <a:r>
              <a:rPr lang="ru-RU" sz="3200" b="1" dirty="0" err="1">
                <a:solidFill>
                  <a:srgbClr val="0D3656"/>
                </a:solidFill>
              </a:rPr>
              <a:t>які</a:t>
            </a:r>
            <a:r>
              <a:rPr lang="ru-RU" sz="3200" b="1" dirty="0">
                <a:solidFill>
                  <a:srgbClr val="0D3656"/>
                </a:solidFill>
              </a:rPr>
              <a:t> </a:t>
            </a:r>
            <a:r>
              <a:rPr lang="ru-RU" sz="3200" b="1" dirty="0" err="1">
                <a:solidFill>
                  <a:srgbClr val="0D3656"/>
                </a:solidFill>
              </a:rPr>
              <a:t>встановлені</a:t>
            </a:r>
            <a:r>
              <a:rPr lang="ru-RU" sz="3200" b="1" dirty="0">
                <a:solidFill>
                  <a:srgbClr val="0D3656"/>
                </a:solidFill>
              </a:rPr>
              <a:t> на </a:t>
            </a:r>
            <a:r>
              <a:rPr lang="ru-RU" sz="3200" b="1" dirty="0" err="1">
                <a:solidFill>
                  <a:srgbClr val="0D3656"/>
                </a:solidFill>
              </a:rPr>
              <a:t>вашому</a:t>
            </a:r>
            <a:r>
              <a:rPr lang="ru-RU" sz="3200" b="1" dirty="0">
                <a:solidFill>
                  <a:srgbClr val="0D3656"/>
                </a:solidFill>
              </a:rPr>
              <a:t> </a:t>
            </a:r>
            <a:r>
              <a:rPr lang="ru-RU" sz="3200" b="1" dirty="0" err="1">
                <a:solidFill>
                  <a:srgbClr val="0D3656"/>
                </a:solidFill>
              </a:rPr>
              <a:t>комп’ютері</a:t>
            </a:r>
            <a:r>
              <a:rPr lang="ru-RU" sz="3200" b="1" dirty="0">
                <a:solidFill>
                  <a:srgbClr val="0D3656"/>
                </a:solidFill>
              </a:rPr>
              <a:t> та з </a:t>
            </a:r>
            <a:r>
              <a:rPr lang="ru-RU" sz="3200" b="1" dirty="0" err="1">
                <a:solidFill>
                  <a:srgbClr val="0D3656"/>
                </a:solidFill>
              </a:rPr>
              <a:t>якими</a:t>
            </a:r>
            <a:r>
              <a:rPr lang="ru-RU" sz="3200" b="1" dirty="0">
                <a:solidFill>
                  <a:srgbClr val="0D3656"/>
                </a:solidFill>
              </a:rPr>
              <a:t> </a:t>
            </a:r>
            <a:r>
              <a:rPr lang="ru-RU" sz="3200" b="1" dirty="0" err="1">
                <a:solidFill>
                  <a:srgbClr val="0D3656"/>
                </a:solidFill>
              </a:rPr>
              <a:t>ви</a:t>
            </a:r>
            <a:r>
              <a:rPr lang="ru-RU" sz="3200" b="1" dirty="0">
                <a:solidFill>
                  <a:srgbClr val="0D3656"/>
                </a:solidFill>
              </a:rPr>
              <a:t> </a:t>
            </a:r>
            <a:r>
              <a:rPr lang="ru-RU" sz="3200" b="1" dirty="0" err="1">
                <a:solidFill>
                  <a:srgbClr val="0D3656"/>
                </a:solidFill>
              </a:rPr>
              <a:t>вже</a:t>
            </a:r>
            <a:r>
              <a:rPr lang="ru-RU" sz="3200" b="1" dirty="0">
                <a:solidFill>
                  <a:srgbClr val="0D3656"/>
                </a:solidFill>
              </a:rPr>
              <a:t> </a:t>
            </a:r>
            <a:r>
              <a:rPr lang="ru-RU" sz="3200" b="1" dirty="0" err="1">
                <a:solidFill>
                  <a:srgbClr val="0D3656"/>
                </a:solidFill>
              </a:rPr>
              <a:t>працювали</a:t>
            </a:r>
            <a:r>
              <a:rPr lang="ru-RU" sz="3200" b="1" dirty="0" smtClean="0">
                <a:solidFill>
                  <a:srgbClr val="0D3656"/>
                </a:solidFill>
              </a:rPr>
              <a:t>. </a:t>
            </a:r>
            <a:endParaRPr lang="uk-UA" sz="3200" b="1" dirty="0">
              <a:solidFill>
                <a:srgbClr val="0D3656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13002" r="36393" b="11466"/>
          <a:stretch/>
        </p:blipFill>
        <p:spPr>
          <a:xfrm>
            <a:off x="103993" y="3891745"/>
            <a:ext cx="4442955" cy="296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6186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293" y="1102290"/>
            <a:ext cx="7728365" cy="3935847"/>
          </a:xfrm>
        </p:spPr>
        <p:txBody>
          <a:bodyPr>
            <a:noAutofit/>
          </a:bodyPr>
          <a:lstStyle/>
          <a:p>
            <a:r>
              <a:rPr lang="uk-UA" sz="72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Технології опрацювання мультимедійних даних</a:t>
            </a:r>
            <a:endParaRPr lang="en-US" sz="72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4877" y="5837128"/>
            <a:ext cx="6629400" cy="518569"/>
          </a:xfrm>
        </p:spPr>
        <p:txBody>
          <a:bodyPr>
            <a:noAutofit/>
          </a:bodyPr>
          <a:lstStyle/>
          <a:p>
            <a:pPr algn="r"/>
            <a:r>
              <a:rPr lang="uk-UA" sz="3200" i="1" dirty="0" smtClean="0"/>
              <a:t>10 клас</a:t>
            </a: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val="7209288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uk-UA" sz="48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Вправа 2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2329841" y="-140291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uk-UA" altLang="uk-U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uk-UA" alt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38200" y="1464481"/>
            <a:ext cx="1083605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rgbClr val="0D3656"/>
                </a:solidFill>
              </a:rPr>
              <a:t>Знайдіть в Інтернеті веб-сторінки електронних медіа. Обговоріть, які </a:t>
            </a:r>
            <a:r>
              <a:rPr lang="uk-UA" sz="3200" b="1" dirty="0" smtClean="0">
                <a:solidFill>
                  <a:srgbClr val="0D3656"/>
                </a:solidFill>
              </a:rPr>
              <a:t>існують </a:t>
            </a:r>
            <a:r>
              <a:rPr lang="uk-UA" sz="3200" b="1" dirty="0">
                <a:solidFill>
                  <a:srgbClr val="0D3656"/>
                </a:solidFill>
              </a:rPr>
              <a:t>перспективи розвитку та функціонування електронних і </a:t>
            </a:r>
            <a:r>
              <a:rPr lang="uk-UA" sz="3200" b="1" dirty="0" smtClean="0">
                <a:solidFill>
                  <a:srgbClr val="0D3656"/>
                </a:solidFill>
              </a:rPr>
              <a:t>традиційних </a:t>
            </a:r>
            <a:r>
              <a:rPr lang="uk-UA" sz="3200" b="1" dirty="0" err="1" smtClean="0">
                <a:solidFill>
                  <a:srgbClr val="0D3656"/>
                </a:solidFill>
              </a:rPr>
              <a:t>медіаресурсів</a:t>
            </a:r>
            <a:r>
              <a:rPr lang="uk-UA" sz="3200" b="1" dirty="0" smtClean="0">
                <a:solidFill>
                  <a:srgbClr val="0D3656"/>
                </a:solidFill>
              </a:rPr>
              <a:t>.</a:t>
            </a:r>
          </a:p>
          <a:p>
            <a:r>
              <a:rPr lang="uk-UA" sz="3200" b="1" dirty="0" smtClean="0">
                <a:solidFill>
                  <a:srgbClr val="0D3656"/>
                </a:solidFill>
              </a:rPr>
              <a:t>Висновки занотуйте у звіт.</a:t>
            </a:r>
            <a:endParaRPr lang="uk-UA" sz="3200" b="1" dirty="0">
              <a:solidFill>
                <a:srgbClr val="0D36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147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uk-UA" sz="48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Вправа 3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-1290181" y="-1650924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800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uk-UA" altLang="uk-UA" sz="1800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rPr>
            </a:br>
            <a:endParaRPr kumimoji="0" lang="uk-UA" altLang="uk-UA" sz="1800" i="0" u="none" strike="noStrike" cap="none" normalizeH="0" baseline="0" smtClean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38200" y="1568191"/>
            <a:ext cx="98110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3200" b="1" dirty="0">
                <a:solidFill>
                  <a:srgbClr val="0D3656"/>
                </a:solidFill>
              </a:rPr>
              <a:t>Обговоріть і зробіть висновки про подібність і відмінність </a:t>
            </a:r>
            <a:r>
              <a:rPr lang="uk-UA" sz="3200" b="1" dirty="0" smtClean="0">
                <a:solidFill>
                  <a:srgbClr val="0D3656"/>
                </a:solidFill>
              </a:rPr>
              <a:t>можливостей </a:t>
            </a:r>
            <a:r>
              <a:rPr lang="uk-UA" sz="3200" b="1" dirty="0" err="1" smtClean="0">
                <a:solidFill>
                  <a:srgbClr val="0D3656"/>
                </a:solidFill>
              </a:rPr>
              <a:t>відеоредакторів</a:t>
            </a:r>
            <a:r>
              <a:rPr lang="uk-UA" sz="3200" b="1" dirty="0" smtClean="0">
                <a:solidFill>
                  <a:srgbClr val="0D3656"/>
                </a:solidFill>
              </a:rPr>
              <a:t> </a:t>
            </a:r>
            <a:r>
              <a:rPr lang="en-US" sz="3200" b="1" i="1" dirty="0" err="1">
                <a:solidFill>
                  <a:srgbClr val="0D3656"/>
                </a:solidFill>
              </a:rPr>
              <a:t>Movavi</a:t>
            </a:r>
            <a:r>
              <a:rPr lang="en-US" sz="3200" b="1" i="1" dirty="0">
                <a:solidFill>
                  <a:srgbClr val="0D3656"/>
                </a:solidFill>
              </a:rPr>
              <a:t> Video Editor</a:t>
            </a:r>
            <a:r>
              <a:rPr lang="en-US" sz="3200" b="1" dirty="0">
                <a:solidFill>
                  <a:srgbClr val="0D3656"/>
                </a:solidFill>
              </a:rPr>
              <a:t>  </a:t>
            </a:r>
            <a:r>
              <a:rPr lang="uk-UA" sz="3200" b="1" dirty="0">
                <a:solidFill>
                  <a:srgbClr val="0D3656"/>
                </a:solidFill>
              </a:rPr>
              <a:t>і </a:t>
            </a:r>
            <a:r>
              <a:rPr lang="en-US" sz="3200" b="1" i="1" dirty="0" smtClean="0">
                <a:solidFill>
                  <a:srgbClr val="0D3656"/>
                </a:solidFill>
              </a:rPr>
              <a:t>Windows </a:t>
            </a:r>
            <a:r>
              <a:rPr lang="en-US" sz="3200" b="1" i="1" dirty="0">
                <a:solidFill>
                  <a:srgbClr val="0D3656"/>
                </a:solidFill>
              </a:rPr>
              <a:t>Movie Maker</a:t>
            </a:r>
            <a:r>
              <a:rPr lang="uk-UA" sz="3200" b="1" dirty="0">
                <a:solidFill>
                  <a:srgbClr val="0D3656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5339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72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Завдання на самостійну підготовку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968052" y="2457670"/>
            <a:ext cx="8385748" cy="2653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>
                <a:solidFill>
                  <a:srgbClr val="0D3656"/>
                </a:solidFill>
              </a:rPr>
              <a:t>Проведіть</a:t>
            </a:r>
            <a:r>
              <a:rPr lang="ru-RU" sz="3200" b="1" dirty="0">
                <a:solidFill>
                  <a:srgbClr val="0D3656"/>
                </a:solidFill>
              </a:rPr>
              <a:t> </a:t>
            </a:r>
            <a:r>
              <a:rPr lang="ru-RU" sz="3200" b="1" dirty="0" err="1">
                <a:solidFill>
                  <a:srgbClr val="0D3656"/>
                </a:solidFill>
              </a:rPr>
              <a:t>дослідження</a:t>
            </a:r>
            <a:r>
              <a:rPr lang="ru-RU" sz="3200" b="1" dirty="0">
                <a:solidFill>
                  <a:srgbClr val="0D3656"/>
                </a:solidFill>
              </a:rPr>
              <a:t> й </a:t>
            </a:r>
            <a:r>
              <a:rPr lang="ru-RU" sz="3200" b="1" dirty="0" err="1">
                <a:solidFill>
                  <a:srgbClr val="0D3656"/>
                </a:solidFill>
              </a:rPr>
              <a:t>наведіть</a:t>
            </a:r>
            <a:r>
              <a:rPr lang="ru-RU" sz="3200" b="1" dirty="0">
                <a:solidFill>
                  <a:srgbClr val="0D3656"/>
                </a:solidFill>
              </a:rPr>
              <a:t> </a:t>
            </a:r>
            <a:r>
              <a:rPr lang="ru-RU" sz="3200" b="1" dirty="0" err="1">
                <a:solidFill>
                  <a:srgbClr val="0D3656"/>
                </a:solidFill>
              </a:rPr>
              <a:t>приклади</a:t>
            </a:r>
            <a:r>
              <a:rPr lang="ru-RU" sz="3200" b="1" dirty="0">
                <a:solidFill>
                  <a:srgbClr val="0D3656"/>
                </a:solidFill>
              </a:rPr>
              <a:t> </a:t>
            </a:r>
            <a:r>
              <a:rPr lang="ru-RU" sz="3200" b="1" dirty="0" err="1" smtClean="0">
                <a:solidFill>
                  <a:srgbClr val="0D3656"/>
                </a:solidFill>
              </a:rPr>
              <a:t>мультимедійних</a:t>
            </a:r>
            <a:r>
              <a:rPr lang="ru-RU" sz="3200" b="1" dirty="0" smtClean="0">
                <a:solidFill>
                  <a:srgbClr val="0D3656"/>
                </a:solidFill>
              </a:rPr>
              <a:t> </a:t>
            </a:r>
            <a:r>
              <a:rPr lang="ru-RU" sz="3200" b="1" dirty="0" err="1" smtClean="0">
                <a:solidFill>
                  <a:srgbClr val="0D3656"/>
                </a:solidFill>
              </a:rPr>
              <a:t>технологій</a:t>
            </a:r>
            <a:r>
              <a:rPr lang="ru-RU" sz="3200" b="1" dirty="0">
                <a:solidFill>
                  <a:srgbClr val="0D3656"/>
                </a:solidFill>
              </a:rPr>
              <a:t>, </a:t>
            </a:r>
            <a:r>
              <a:rPr lang="ru-RU" sz="3200" b="1" dirty="0" err="1">
                <a:solidFill>
                  <a:srgbClr val="0D3656"/>
                </a:solidFill>
              </a:rPr>
              <a:t>використання</a:t>
            </a:r>
            <a:r>
              <a:rPr lang="ru-RU" sz="3200" b="1" dirty="0">
                <a:solidFill>
                  <a:srgbClr val="0D3656"/>
                </a:solidFill>
              </a:rPr>
              <a:t> </a:t>
            </a:r>
            <a:r>
              <a:rPr lang="ru-RU" sz="3200" b="1" dirty="0" err="1">
                <a:solidFill>
                  <a:srgbClr val="0D3656"/>
                </a:solidFill>
              </a:rPr>
              <a:t>яких</a:t>
            </a:r>
            <a:r>
              <a:rPr lang="ru-RU" sz="3200" b="1" dirty="0">
                <a:solidFill>
                  <a:srgbClr val="0D3656"/>
                </a:solidFill>
              </a:rPr>
              <a:t> </a:t>
            </a:r>
            <a:r>
              <a:rPr lang="ru-RU" sz="3200" b="1" dirty="0" err="1">
                <a:solidFill>
                  <a:srgbClr val="0D3656"/>
                </a:solidFill>
              </a:rPr>
              <a:t>полегшує</a:t>
            </a:r>
            <a:r>
              <a:rPr lang="ru-RU" sz="3200" b="1" dirty="0">
                <a:solidFill>
                  <a:srgbClr val="0D3656"/>
                </a:solidFill>
              </a:rPr>
              <a:t> роботу </a:t>
            </a:r>
            <a:r>
              <a:rPr lang="ru-RU" sz="3200" b="1" dirty="0" err="1" smtClean="0">
                <a:solidFill>
                  <a:srgbClr val="0D3656"/>
                </a:solidFill>
              </a:rPr>
              <a:t>користувача</a:t>
            </a:r>
            <a:r>
              <a:rPr lang="ru-RU" sz="3200" b="1" dirty="0" smtClean="0">
                <a:solidFill>
                  <a:srgbClr val="0D3656"/>
                </a:solidFill>
              </a:rPr>
              <a:t> в </a:t>
            </a:r>
            <a:r>
              <a:rPr lang="ru-RU" sz="3200" b="1" dirty="0" err="1" smtClean="0">
                <a:solidFill>
                  <a:srgbClr val="0D3656"/>
                </a:solidFill>
              </a:rPr>
              <a:t>Інтернеті</a:t>
            </a:r>
            <a:r>
              <a:rPr lang="ru-RU" sz="3200" b="1" dirty="0" smtClean="0">
                <a:solidFill>
                  <a:srgbClr val="0D3656"/>
                </a:solidFill>
              </a:rPr>
              <a:t>. </a:t>
            </a:r>
            <a:r>
              <a:rPr lang="ru-RU" sz="3200" b="1" dirty="0">
                <a:solidFill>
                  <a:srgbClr val="0D3656"/>
                </a:solidFill>
              </a:rPr>
              <a:t/>
            </a:r>
            <a:br>
              <a:rPr lang="ru-RU" sz="3200" b="1" dirty="0">
                <a:solidFill>
                  <a:srgbClr val="0D3656"/>
                </a:solidFill>
              </a:rPr>
            </a:br>
            <a:endParaRPr lang="uk-UA" sz="3200" b="1" dirty="0">
              <a:solidFill>
                <a:srgbClr val="0D3656"/>
              </a:solidFill>
            </a:endParaRPr>
          </a:p>
        </p:txBody>
      </p:sp>
      <p:pic>
        <p:nvPicPr>
          <p:cNvPr id="7170" name="Picture 2" descr="AM / PM: Про контент для інтернет-проектів та його завдан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52" y="245767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622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348" y="80680"/>
            <a:ext cx="10515600" cy="1325563"/>
          </a:xfrm>
        </p:spPr>
        <p:txBody>
          <a:bodyPr>
            <a:normAutofit/>
          </a:bodyPr>
          <a:lstStyle/>
          <a:p>
            <a:r>
              <a:rPr lang="uk-UA" dirty="0" smtClean="0"/>
              <a:t>Сьогодні дізнаємось:</a:t>
            </a:r>
            <a:endParaRPr lang="en-US" dirty="0"/>
          </a:p>
        </p:txBody>
      </p:sp>
      <p:sp>
        <p:nvSpPr>
          <p:cNvPr id="50" name="Freeform: Shape 49"/>
          <p:cNvSpPr/>
          <p:nvPr/>
        </p:nvSpPr>
        <p:spPr>
          <a:xfrm rot="158526">
            <a:off x="2013980" y="1953500"/>
            <a:ext cx="4258374" cy="674255"/>
          </a:xfrm>
          <a:custGeom>
            <a:avLst/>
            <a:gdLst>
              <a:gd name="connsiteX0" fmla="*/ 0 w 4258374"/>
              <a:gd name="connsiteY0" fmla="*/ 0 h 674255"/>
              <a:gd name="connsiteX1" fmla="*/ 4258374 w 4258374"/>
              <a:gd name="connsiteY1" fmla="*/ 0 h 674255"/>
              <a:gd name="connsiteX2" fmla="*/ 4258374 w 4258374"/>
              <a:gd name="connsiteY2" fmla="*/ 196321 h 674255"/>
              <a:gd name="connsiteX3" fmla="*/ 3938879 w 4258374"/>
              <a:gd name="connsiteY3" fmla="*/ 674255 h 674255"/>
              <a:gd name="connsiteX4" fmla="*/ 0 w 4258374"/>
              <a:gd name="connsiteY4" fmla="*/ 674255 h 674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8374" h="674255">
                <a:moveTo>
                  <a:pt x="0" y="0"/>
                </a:moveTo>
                <a:lnTo>
                  <a:pt x="4258374" y="0"/>
                </a:lnTo>
                <a:lnTo>
                  <a:pt x="4258374" y="196321"/>
                </a:lnTo>
                <a:lnTo>
                  <a:pt x="3938879" y="674255"/>
                </a:lnTo>
                <a:lnTo>
                  <a:pt x="0" y="674255"/>
                </a:lnTo>
                <a:close/>
              </a:path>
            </a:pathLst>
          </a:custGeom>
          <a:ln>
            <a:noFill/>
          </a:ln>
          <a:effectLst>
            <a:outerShdw blurRad="317500" dist="3175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: Shape 43"/>
          <p:cNvSpPr/>
          <p:nvPr/>
        </p:nvSpPr>
        <p:spPr>
          <a:xfrm flipV="1">
            <a:off x="3852854" y="1718782"/>
            <a:ext cx="5890753" cy="1006764"/>
          </a:xfrm>
          <a:custGeom>
            <a:avLst/>
            <a:gdLst>
              <a:gd name="connsiteX0" fmla="*/ 2521527 w 3260437"/>
              <a:gd name="connsiteY0" fmla="*/ 1027545 h 1027545"/>
              <a:gd name="connsiteX1" fmla="*/ 3260437 w 3260437"/>
              <a:gd name="connsiteY1" fmla="*/ 1027545 h 1027545"/>
              <a:gd name="connsiteX2" fmla="*/ 2521527 w 3260437"/>
              <a:gd name="connsiteY2" fmla="*/ 0 h 1027545"/>
              <a:gd name="connsiteX3" fmla="*/ 2521527 w 3260437"/>
              <a:gd name="connsiteY3" fmla="*/ 2306 h 1027545"/>
              <a:gd name="connsiteX4" fmla="*/ 0 w 3260437"/>
              <a:gd name="connsiteY4" fmla="*/ 2306 h 1027545"/>
              <a:gd name="connsiteX5" fmla="*/ 0 w 3260437"/>
              <a:gd name="connsiteY5" fmla="*/ 1027543 h 1027545"/>
              <a:gd name="connsiteX6" fmla="*/ 2521527 w 3260437"/>
              <a:gd name="connsiteY6" fmla="*/ 1027543 h 1027545"/>
              <a:gd name="connsiteX0" fmla="*/ 2521527 w 3260437"/>
              <a:gd name="connsiteY0" fmla="*/ 1027543 h 1027545"/>
              <a:gd name="connsiteX1" fmla="*/ 3260437 w 3260437"/>
              <a:gd name="connsiteY1" fmla="*/ 1027545 h 1027545"/>
              <a:gd name="connsiteX2" fmla="*/ 2521527 w 3260437"/>
              <a:gd name="connsiteY2" fmla="*/ 0 h 1027545"/>
              <a:gd name="connsiteX3" fmla="*/ 2521527 w 3260437"/>
              <a:gd name="connsiteY3" fmla="*/ 2306 h 1027545"/>
              <a:gd name="connsiteX4" fmla="*/ 0 w 3260437"/>
              <a:gd name="connsiteY4" fmla="*/ 2306 h 1027545"/>
              <a:gd name="connsiteX5" fmla="*/ 0 w 3260437"/>
              <a:gd name="connsiteY5" fmla="*/ 1027543 h 1027545"/>
              <a:gd name="connsiteX6" fmla="*/ 2521527 w 3260437"/>
              <a:gd name="connsiteY6" fmla="*/ 1027543 h 102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60437" h="1027545">
                <a:moveTo>
                  <a:pt x="2521527" y="1027543"/>
                </a:moveTo>
                <a:lnTo>
                  <a:pt x="3260437" y="1027545"/>
                </a:lnTo>
                <a:lnTo>
                  <a:pt x="2521527" y="0"/>
                </a:lnTo>
                <a:lnTo>
                  <a:pt x="2521527" y="2306"/>
                </a:lnTo>
                <a:lnTo>
                  <a:pt x="0" y="2306"/>
                </a:lnTo>
                <a:lnTo>
                  <a:pt x="0" y="1027543"/>
                </a:lnTo>
                <a:lnTo>
                  <a:pt x="2521527" y="102754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: Shape 46"/>
          <p:cNvSpPr/>
          <p:nvPr/>
        </p:nvSpPr>
        <p:spPr>
          <a:xfrm flipV="1">
            <a:off x="2051592" y="1718782"/>
            <a:ext cx="1949046" cy="1006764"/>
          </a:xfrm>
          <a:custGeom>
            <a:avLst/>
            <a:gdLst>
              <a:gd name="connsiteX0" fmla="*/ 0 w 1348509"/>
              <a:gd name="connsiteY0" fmla="*/ 1004502 h 1004502"/>
              <a:gd name="connsiteX1" fmla="*/ 1348509 w 1348509"/>
              <a:gd name="connsiteY1" fmla="*/ 1004502 h 1004502"/>
              <a:gd name="connsiteX2" fmla="*/ 1348509 w 1348509"/>
              <a:gd name="connsiteY2" fmla="*/ 0 h 1004502"/>
              <a:gd name="connsiteX3" fmla="*/ 0 w 1348509"/>
              <a:gd name="connsiteY3" fmla="*/ 0 h 1004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8509" h="1004502">
                <a:moveTo>
                  <a:pt x="0" y="1004502"/>
                </a:moveTo>
                <a:lnTo>
                  <a:pt x="1348509" y="1004502"/>
                </a:lnTo>
                <a:lnTo>
                  <a:pt x="1348509" y="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952636" y="2236019"/>
            <a:ext cx="1348509" cy="6650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52636" y="1552528"/>
            <a:ext cx="1348509" cy="69272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ame 7"/>
          <p:cNvSpPr/>
          <p:nvPr/>
        </p:nvSpPr>
        <p:spPr>
          <a:xfrm>
            <a:off x="952636" y="1552528"/>
            <a:ext cx="1348509" cy="1348509"/>
          </a:xfrm>
          <a:prstGeom prst="frame">
            <a:avLst/>
          </a:prstGeom>
          <a:solidFill>
            <a:schemeClr val="bg1"/>
          </a:solidFill>
          <a:ln>
            <a:noFill/>
          </a:ln>
          <a:effectLst>
            <a:outerShdw blurRad="317500" dist="508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6" name="Freeform: Shape 55"/>
          <p:cNvSpPr/>
          <p:nvPr/>
        </p:nvSpPr>
        <p:spPr>
          <a:xfrm rot="21441474" flipH="1">
            <a:off x="3821387" y="3917103"/>
            <a:ext cx="4260033" cy="674255"/>
          </a:xfrm>
          <a:custGeom>
            <a:avLst/>
            <a:gdLst>
              <a:gd name="connsiteX0" fmla="*/ 0 w 4258374"/>
              <a:gd name="connsiteY0" fmla="*/ 0 h 674255"/>
              <a:gd name="connsiteX1" fmla="*/ 4258374 w 4258374"/>
              <a:gd name="connsiteY1" fmla="*/ 0 h 674255"/>
              <a:gd name="connsiteX2" fmla="*/ 4258374 w 4258374"/>
              <a:gd name="connsiteY2" fmla="*/ 196321 h 674255"/>
              <a:gd name="connsiteX3" fmla="*/ 3938879 w 4258374"/>
              <a:gd name="connsiteY3" fmla="*/ 674255 h 674255"/>
              <a:gd name="connsiteX4" fmla="*/ 0 w 4258374"/>
              <a:gd name="connsiteY4" fmla="*/ 674255 h 674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8374" h="674255">
                <a:moveTo>
                  <a:pt x="0" y="0"/>
                </a:moveTo>
                <a:lnTo>
                  <a:pt x="4258374" y="0"/>
                </a:lnTo>
                <a:lnTo>
                  <a:pt x="4258374" y="196321"/>
                </a:lnTo>
                <a:lnTo>
                  <a:pt x="3938879" y="674255"/>
                </a:lnTo>
                <a:lnTo>
                  <a:pt x="0" y="674255"/>
                </a:lnTo>
                <a:close/>
              </a:path>
            </a:pathLst>
          </a:custGeom>
          <a:ln>
            <a:noFill/>
          </a:ln>
          <a:effectLst>
            <a:outerShdw blurRad="317500" dist="3175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: Shape 58"/>
          <p:cNvSpPr/>
          <p:nvPr/>
        </p:nvSpPr>
        <p:spPr>
          <a:xfrm flipH="1" flipV="1">
            <a:off x="344774" y="3682385"/>
            <a:ext cx="5897054" cy="1006764"/>
          </a:xfrm>
          <a:custGeom>
            <a:avLst/>
            <a:gdLst>
              <a:gd name="connsiteX0" fmla="*/ 2521527 w 3260437"/>
              <a:gd name="connsiteY0" fmla="*/ 1027545 h 1027545"/>
              <a:gd name="connsiteX1" fmla="*/ 3260437 w 3260437"/>
              <a:gd name="connsiteY1" fmla="*/ 1027545 h 1027545"/>
              <a:gd name="connsiteX2" fmla="*/ 2521527 w 3260437"/>
              <a:gd name="connsiteY2" fmla="*/ 0 h 1027545"/>
              <a:gd name="connsiteX3" fmla="*/ 2521527 w 3260437"/>
              <a:gd name="connsiteY3" fmla="*/ 2306 h 1027545"/>
              <a:gd name="connsiteX4" fmla="*/ 0 w 3260437"/>
              <a:gd name="connsiteY4" fmla="*/ 2306 h 1027545"/>
              <a:gd name="connsiteX5" fmla="*/ 0 w 3260437"/>
              <a:gd name="connsiteY5" fmla="*/ 1027543 h 1027545"/>
              <a:gd name="connsiteX6" fmla="*/ 2521527 w 3260437"/>
              <a:gd name="connsiteY6" fmla="*/ 1027543 h 1027545"/>
              <a:gd name="connsiteX0" fmla="*/ 2521527 w 3260437"/>
              <a:gd name="connsiteY0" fmla="*/ 1027543 h 1027545"/>
              <a:gd name="connsiteX1" fmla="*/ 3260437 w 3260437"/>
              <a:gd name="connsiteY1" fmla="*/ 1027545 h 1027545"/>
              <a:gd name="connsiteX2" fmla="*/ 2521527 w 3260437"/>
              <a:gd name="connsiteY2" fmla="*/ 0 h 1027545"/>
              <a:gd name="connsiteX3" fmla="*/ 2521527 w 3260437"/>
              <a:gd name="connsiteY3" fmla="*/ 2306 h 1027545"/>
              <a:gd name="connsiteX4" fmla="*/ 0 w 3260437"/>
              <a:gd name="connsiteY4" fmla="*/ 2306 h 1027545"/>
              <a:gd name="connsiteX5" fmla="*/ 0 w 3260437"/>
              <a:gd name="connsiteY5" fmla="*/ 1027543 h 1027545"/>
              <a:gd name="connsiteX6" fmla="*/ 2521527 w 3260437"/>
              <a:gd name="connsiteY6" fmla="*/ 1027543 h 102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60437" h="1027545">
                <a:moveTo>
                  <a:pt x="2521527" y="1027543"/>
                </a:moveTo>
                <a:lnTo>
                  <a:pt x="3260437" y="1027545"/>
                </a:lnTo>
                <a:lnTo>
                  <a:pt x="2521527" y="0"/>
                </a:lnTo>
                <a:lnTo>
                  <a:pt x="2521527" y="2306"/>
                </a:lnTo>
                <a:lnTo>
                  <a:pt x="0" y="2306"/>
                </a:lnTo>
                <a:lnTo>
                  <a:pt x="0" y="1027543"/>
                </a:lnTo>
                <a:lnTo>
                  <a:pt x="2521527" y="102754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: Shape 60"/>
          <p:cNvSpPr/>
          <p:nvPr/>
        </p:nvSpPr>
        <p:spPr>
          <a:xfrm flipH="1" flipV="1">
            <a:off x="6093988" y="3682385"/>
            <a:ext cx="1949805" cy="1006764"/>
          </a:xfrm>
          <a:custGeom>
            <a:avLst/>
            <a:gdLst>
              <a:gd name="connsiteX0" fmla="*/ 0 w 1348509"/>
              <a:gd name="connsiteY0" fmla="*/ 1004502 h 1004502"/>
              <a:gd name="connsiteX1" fmla="*/ 1348509 w 1348509"/>
              <a:gd name="connsiteY1" fmla="*/ 1004502 h 1004502"/>
              <a:gd name="connsiteX2" fmla="*/ 1348509 w 1348509"/>
              <a:gd name="connsiteY2" fmla="*/ 0 h 1004502"/>
              <a:gd name="connsiteX3" fmla="*/ 0 w 1348509"/>
              <a:gd name="connsiteY3" fmla="*/ 0 h 1004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8509" h="1004502">
                <a:moveTo>
                  <a:pt x="0" y="1004502"/>
                </a:moveTo>
                <a:lnTo>
                  <a:pt x="1348509" y="1004502"/>
                </a:lnTo>
                <a:lnTo>
                  <a:pt x="134850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 flipH="1">
            <a:off x="7794143" y="4199622"/>
            <a:ext cx="1349034" cy="6650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 flipH="1">
            <a:off x="7794143" y="3516131"/>
            <a:ext cx="1349034" cy="69272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ame 68"/>
          <p:cNvSpPr/>
          <p:nvPr/>
        </p:nvSpPr>
        <p:spPr>
          <a:xfrm flipH="1">
            <a:off x="7794143" y="3516131"/>
            <a:ext cx="1349034" cy="1348509"/>
          </a:xfrm>
          <a:prstGeom prst="frame">
            <a:avLst/>
          </a:prstGeom>
          <a:solidFill>
            <a:schemeClr val="bg1"/>
          </a:solidFill>
          <a:ln>
            <a:noFill/>
          </a:ln>
          <a:effectLst>
            <a:outerShdw blurRad="317500" dist="508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1" name="Freeform: Shape 70"/>
          <p:cNvSpPr/>
          <p:nvPr/>
        </p:nvSpPr>
        <p:spPr>
          <a:xfrm rot="158526">
            <a:off x="2102178" y="5807670"/>
            <a:ext cx="4258374" cy="674255"/>
          </a:xfrm>
          <a:custGeom>
            <a:avLst/>
            <a:gdLst>
              <a:gd name="connsiteX0" fmla="*/ 0 w 4258374"/>
              <a:gd name="connsiteY0" fmla="*/ 0 h 674255"/>
              <a:gd name="connsiteX1" fmla="*/ 4258374 w 4258374"/>
              <a:gd name="connsiteY1" fmla="*/ 0 h 674255"/>
              <a:gd name="connsiteX2" fmla="*/ 4258374 w 4258374"/>
              <a:gd name="connsiteY2" fmla="*/ 196321 h 674255"/>
              <a:gd name="connsiteX3" fmla="*/ 3938879 w 4258374"/>
              <a:gd name="connsiteY3" fmla="*/ 674255 h 674255"/>
              <a:gd name="connsiteX4" fmla="*/ 0 w 4258374"/>
              <a:gd name="connsiteY4" fmla="*/ 674255 h 674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8374" h="674255">
                <a:moveTo>
                  <a:pt x="0" y="0"/>
                </a:moveTo>
                <a:lnTo>
                  <a:pt x="4258374" y="0"/>
                </a:lnTo>
                <a:lnTo>
                  <a:pt x="4258374" y="196321"/>
                </a:lnTo>
                <a:lnTo>
                  <a:pt x="3938879" y="674255"/>
                </a:lnTo>
                <a:lnTo>
                  <a:pt x="0" y="674255"/>
                </a:lnTo>
                <a:close/>
              </a:path>
            </a:pathLst>
          </a:custGeom>
          <a:ln>
            <a:noFill/>
          </a:ln>
          <a:effectLst>
            <a:outerShdw blurRad="317500" dist="3175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: Shape 71"/>
          <p:cNvSpPr/>
          <p:nvPr/>
        </p:nvSpPr>
        <p:spPr>
          <a:xfrm flipV="1">
            <a:off x="3941053" y="5572952"/>
            <a:ext cx="5802554" cy="1006764"/>
          </a:xfrm>
          <a:custGeom>
            <a:avLst/>
            <a:gdLst>
              <a:gd name="connsiteX0" fmla="*/ 2521527 w 3260437"/>
              <a:gd name="connsiteY0" fmla="*/ 1027545 h 1027545"/>
              <a:gd name="connsiteX1" fmla="*/ 3260437 w 3260437"/>
              <a:gd name="connsiteY1" fmla="*/ 1027545 h 1027545"/>
              <a:gd name="connsiteX2" fmla="*/ 2521527 w 3260437"/>
              <a:gd name="connsiteY2" fmla="*/ 0 h 1027545"/>
              <a:gd name="connsiteX3" fmla="*/ 2521527 w 3260437"/>
              <a:gd name="connsiteY3" fmla="*/ 2306 h 1027545"/>
              <a:gd name="connsiteX4" fmla="*/ 0 w 3260437"/>
              <a:gd name="connsiteY4" fmla="*/ 2306 h 1027545"/>
              <a:gd name="connsiteX5" fmla="*/ 0 w 3260437"/>
              <a:gd name="connsiteY5" fmla="*/ 1027543 h 1027545"/>
              <a:gd name="connsiteX6" fmla="*/ 2521527 w 3260437"/>
              <a:gd name="connsiteY6" fmla="*/ 1027543 h 1027545"/>
              <a:gd name="connsiteX0" fmla="*/ 2521527 w 3260437"/>
              <a:gd name="connsiteY0" fmla="*/ 1027543 h 1027545"/>
              <a:gd name="connsiteX1" fmla="*/ 3260437 w 3260437"/>
              <a:gd name="connsiteY1" fmla="*/ 1027545 h 1027545"/>
              <a:gd name="connsiteX2" fmla="*/ 2521527 w 3260437"/>
              <a:gd name="connsiteY2" fmla="*/ 0 h 1027545"/>
              <a:gd name="connsiteX3" fmla="*/ 2521527 w 3260437"/>
              <a:gd name="connsiteY3" fmla="*/ 2306 h 1027545"/>
              <a:gd name="connsiteX4" fmla="*/ 0 w 3260437"/>
              <a:gd name="connsiteY4" fmla="*/ 2306 h 1027545"/>
              <a:gd name="connsiteX5" fmla="*/ 0 w 3260437"/>
              <a:gd name="connsiteY5" fmla="*/ 1027543 h 1027545"/>
              <a:gd name="connsiteX6" fmla="*/ 2521527 w 3260437"/>
              <a:gd name="connsiteY6" fmla="*/ 1027543 h 102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60437" h="1027545">
                <a:moveTo>
                  <a:pt x="2521527" y="1027543"/>
                </a:moveTo>
                <a:lnTo>
                  <a:pt x="3260437" y="1027545"/>
                </a:lnTo>
                <a:lnTo>
                  <a:pt x="2521527" y="0"/>
                </a:lnTo>
                <a:lnTo>
                  <a:pt x="2521527" y="2306"/>
                </a:lnTo>
                <a:lnTo>
                  <a:pt x="0" y="2306"/>
                </a:lnTo>
                <a:lnTo>
                  <a:pt x="0" y="1027543"/>
                </a:lnTo>
                <a:lnTo>
                  <a:pt x="2521527" y="102754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: Shape 72"/>
          <p:cNvSpPr/>
          <p:nvPr/>
        </p:nvSpPr>
        <p:spPr>
          <a:xfrm flipV="1">
            <a:off x="2139790" y="5572952"/>
            <a:ext cx="1949046" cy="1006764"/>
          </a:xfrm>
          <a:custGeom>
            <a:avLst/>
            <a:gdLst>
              <a:gd name="connsiteX0" fmla="*/ 0 w 1348509"/>
              <a:gd name="connsiteY0" fmla="*/ 1004502 h 1004502"/>
              <a:gd name="connsiteX1" fmla="*/ 1348509 w 1348509"/>
              <a:gd name="connsiteY1" fmla="*/ 1004502 h 1004502"/>
              <a:gd name="connsiteX2" fmla="*/ 1348509 w 1348509"/>
              <a:gd name="connsiteY2" fmla="*/ 0 h 1004502"/>
              <a:gd name="connsiteX3" fmla="*/ 0 w 1348509"/>
              <a:gd name="connsiteY3" fmla="*/ 0 h 1004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8509" h="1004502">
                <a:moveTo>
                  <a:pt x="0" y="1004502"/>
                </a:moveTo>
                <a:lnTo>
                  <a:pt x="1348509" y="1004502"/>
                </a:lnTo>
                <a:lnTo>
                  <a:pt x="134850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1040834" y="6090189"/>
            <a:ext cx="1348509" cy="6650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1040834" y="5406698"/>
            <a:ext cx="1348509" cy="69272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rame 90"/>
          <p:cNvSpPr/>
          <p:nvPr/>
        </p:nvSpPr>
        <p:spPr>
          <a:xfrm>
            <a:off x="1040834" y="5406698"/>
            <a:ext cx="1348509" cy="1348509"/>
          </a:xfrm>
          <a:prstGeom prst="frame">
            <a:avLst/>
          </a:prstGeom>
          <a:solidFill>
            <a:schemeClr val="bg1"/>
          </a:solidFill>
          <a:ln>
            <a:noFill/>
          </a:ln>
          <a:effectLst>
            <a:outerShdw blurRad="317500" dist="508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183502" y="1760502"/>
            <a:ext cx="886781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8025269" y="3724102"/>
            <a:ext cx="886781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1271700" y="5614669"/>
            <a:ext cx="886781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2450245" y="1714890"/>
            <a:ext cx="5974760" cy="95410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ru-RU" sz="2800" b="1" dirty="0" err="1"/>
              <a:t>Що</a:t>
            </a:r>
            <a:r>
              <a:rPr lang="ru-RU" sz="2800" b="1" dirty="0"/>
              <a:t> </a:t>
            </a:r>
            <a:r>
              <a:rPr lang="ru-RU" sz="2800" b="1" dirty="0" err="1"/>
              <a:t>називають</a:t>
            </a:r>
            <a:r>
              <a:rPr lang="ru-RU" sz="2800" b="1" dirty="0"/>
              <a:t> </a:t>
            </a:r>
            <a:r>
              <a:rPr lang="ru-RU" sz="2800" b="1" dirty="0" err="1"/>
              <a:t>мультимедійними</a:t>
            </a:r>
            <a:r>
              <a:rPr lang="ru-RU" sz="2800" b="1" dirty="0"/>
              <a:t> </a:t>
            </a:r>
            <a:r>
              <a:rPr lang="ru-RU" sz="2800" b="1" dirty="0" err="1"/>
              <a:t>даними</a:t>
            </a:r>
            <a:r>
              <a:rPr lang="ru-RU" sz="2800" b="1" dirty="0"/>
              <a:t> та </a:t>
            </a:r>
            <a:r>
              <a:rPr lang="ru-RU" sz="2800" b="1" dirty="0" err="1"/>
              <a:t>технологіями</a:t>
            </a:r>
            <a:r>
              <a:rPr lang="ru-RU" sz="2800" b="1" dirty="0"/>
              <a:t>? </a:t>
            </a:r>
            <a:endParaRPr lang="en-US" sz="2800" b="1" dirty="0"/>
          </a:p>
        </p:txBody>
      </p:sp>
      <p:sp>
        <p:nvSpPr>
          <p:cNvPr id="98" name="TextBox 97"/>
          <p:cNvSpPr txBox="1"/>
          <p:nvPr/>
        </p:nvSpPr>
        <p:spPr>
          <a:xfrm>
            <a:off x="1618938" y="3688668"/>
            <a:ext cx="6849721" cy="138499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ru-RU" sz="2800" b="1" dirty="0" smtClean="0"/>
              <a:t>Яка роль </a:t>
            </a:r>
            <a:r>
              <a:rPr lang="ru-RU" sz="2800" b="1" dirty="0" err="1"/>
              <a:t>електронних</a:t>
            </a:r>
            <a:r>
              <a:rPr lang="ru-RU" sz="2800" b="1" dirty="0"/>
              <a:t> </a:t>
            </a:r>
            <a:r>
              <a:rPr lang="ru-RU" sz="2800" b="1" dirty="0" err="1"/>
              <a:t>медійних</a:t>
            </a:r>
            <a:r>
              <a:rPr lang="ru-RU" sz="2800" b="1" dirty="0"/>
              <a:t> </a:t>
            </a:r>
            <a:r>
              <a:rPr lang="ru-RU" sz="2800" b="1" dirty="0" err="1"/>
              <a:t>засобів</a:t>
            </a:r>
            <a:r>
              <a:rPr lang="ru-RU" sz="2800" b="1" dirty="0"/>
              <a:t> у </a:t>
            </a:r>
            <a:r>
              <a:rPr lang="ru-RU" sz="2800" b="1" dirty="0" err="1"/>
              <a:t>житті</a:t>
            </a:r>
            <a:r>
              <a:rPr lang="ru-RU" sz="2800" b="1" dirty="0"/>
              <a:t> </a:t>
            </a:r>
            <a:r>
              <a:rPr lang="ru-RU" sz="2800" b="1" dirty="0" err="1" smtClean="0"/>
              <a:t>людини</a:t>
            </a:r>
            <a:r>
              <a:rPr lang="ru-RU" sz="2800" b="1" dirty="0" smtClean="0"/>
              <a:t>?</a:t>
            </a:r>
            <a:endParaRPr lang="en-US" sz="2800" b="1" dirty="0"/>
          </a:p>
          <a:p>
            <a:endParaRPr lang="en-US" sz="2800" b="1" dirty="0"/>
          </a:p>
        </p:txBody>
      </p:sp>
      <p:sp>
        <p:nvSpPr>
          <p:cNvPr id="101" name="TextBox 100"/>
          <p:cNvSpPr txBox="1"/>
          <p:nvPr/>
        </p:nvSpPr>
        <p:spPr>
          <a:xfrm>
            <a:off x="2450245" y="5572951"/>
            <a:ext cx="6657629" cy="95410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uk-UA" sz="2800" b="1" dirty="0" smtClean="0"/>
              <a:t>Які програми використовують </a:t>
            </a:r>
            <a:r>
              <a:rPr lang="uk-UA" sz="2800" b="1" dirty="0"/>
              <a:t>для роботи з мультимедійними </a:t>
            </a:r>
            <a:r>
              <a:rPr lang="uk-UA" sz="2800" b="1" dirty="0" smtClean="0"/>
              <a:t>даними? </a:t>
            </a:r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val="25456692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28377" y="373084"/>
            <a:ext cx="8662987" cy="922338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ru-RU" sz="720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Мультимедіа</a:t>
            </a:r>
            <a:r>
              <a:rPr lang="ru-RU" sz="72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—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2004164" y="1481356"/>
            <a:ext cx="9657569" cy="30178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uk-UA" sz="3200" b="1" dirty="0">
                <a:solidFill>
                  <a:srgbClr val="0D3656"/>
                </a:solidFill>
              </a:rPr>
              <a:t>технології, призначені за допомогою комп’ютера інтегрувати, опрацьовувати й одночасно відтворювати різноманітні типи сигналів, різні середовища, засоби та способи обміну даних різних </a:t>
            </a:r>
            <a:r>
              <a:rPr lang="uk-UA" sz="3200" b="1" dirty="0" smtClean="0">
                <a:solidFill>
                  <a:srgbClr val="0D3656"/>
                </a:solidFill>
              </a:rPr>
              <a:t>типів.</a:t>
            </a:r>
            <a:endParaRPr lang="uk-UA" sz="3200" b="1" dirty="0">
              <a:solidFill>
                <a:srgbClr val="0D3656"/>
              </a:solidFill>
            </a:endParaRPr>
          </a:p>
        </p:txBody>
      </p:sp>
      <p:sp>
        <p:nvSpPr>
          <p:cNvPr id="7" name="Speech Bubble: Rectangle 126">
            <a:extLst>
              <a:ext uri="{FF2B5EF4-FFF2-40B4-BE49-F238E27FC236}">
                <a16:creationId xmlns:a16="http://schemas.microsoft.com/office/drawing/2014/main" id="{CCE3A7BB-D4AB-4528-AC0C-3E010FFFABCA}"/>
              </a:ext>
            </a:extLst>
          </p:cNvPr>
          <p:cNvSpPr/>
          <p:nvPr/>
        </p:nvSpPr>
        <p:spPr>
          <a:xfrm>
            <a:off x="4725623" y="4928909"/>
            <a:ext cx="3474991" cy="1486880"/>
          </a:xfrm>
          <a:prstGeom prst="wedgeRectCallout">
            <a:avLst>
              <a:gd name="adj1" fmla="val -108811"/>
              <a:gd name="adj2" fmla="val 5759"/>
            </a:avLst>
          </a:prstGeom>
          <a:solidFill>
            <a:srgbClr val="C1301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ru-RU" sz="2000" b="1" i="1" dirty="0" err="1">
                <a:solidFill>
                  <a:schemeClr val="bg1"/>
                </a:solidFill>
              </a:rPr>
              <a:t>Мультимедіа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— </a:t>
            </a: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ru-RU" sz="2000" dirty="0" err="1">
                <a:solidFill>
                  <a:schemeClr val="bg1"/>
                </a:solidFill>
              </a:rPr>
              <a:t>від</a:t>
            </a:r>
            <a:r>
              <a:rPr lang="ru-RU" sz="2000" dirty="0">
                <a:solidFill>
                  <a:schemeClr val="bg1"/>
                </a:solidFill>
              </a:rPr>
              <a:t> лат. </a:t>
            </a:r>
            <a:r>
              <a:rPr lang="ru-RU" sz="2000" i="1" dirty="0" err="1">
                <a:solidFill>
                  <a:schemeClr val="bg1"/>
                </a:solidFill>
              </a:rPr>
              <a:t>multum</a:t>
            </a:r>
            <a:r>
              <a:rPr lang="ru-RU" sz="2000" i="1" dirty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— </a:t>
            </a:r>
            <a:r>
              <a:rPr lang="ru-RU" sz="2000" dirty="0" err="1">
                <a:solidFill>
                  <a:schemeClr val="bg1"/>
                </a:solidFill>
              </a:rPr>
              <a:t>багато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ru-RU" sz="2000" i="1" dirty="0" err="1">
                <a:solidFill>
                  <a:schemeClr val="bg1"/>
                </a:solidFill>
              </a:rPr>
              <a:t>medium</a:t>
            </a:r>
            <a:r>
              <a:rPr lang="ru-RU" sz="2000" i="1" dirty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— </a:t>
            </a:r>
            <a:r>
              <a:rPr lang="ru-RU" sz="2000" dirty="0" err="1">
                <a:solidFill>
                  <a:schemeClr val="bg1"/>
                </a:solidFill>
              </a:rPr>
              <a:t>середовище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6146" name="Picture 2" descr="Bulb, idea, idea bulb, light bulb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4236" y="3458762"/>
            <a:ext cx="4876800" cy="370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211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240534" y="183840"/>
            <a:ext cx="9377363" cy="8683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ru-RU" sz="3600" dirty="0" err="1"/>
              <a:t>Мультимедіа</a:t>
            </a:r>
            <a:r>
              <a:rPr lang="ru-RU" sz="3600" dirty="0"/>
              <a:t> </a:t>
            </a:r>
            <a:r>
              <a:rPr lang="ru-RU" sz="3600" dirty="0" err="1"/>
              <a:t>може</a:t>
            </a:r>
            <a:r>
              <a:rPr lang="ru-RU" sz="3600" dirty="0"/>
              <a:t> бути представлена у </a:t>
            </a:r>
            <a:r>
              <a:rPr lang="ru-RU" sz="3600" dirty="0" err="1"/>
              <a:t>вигляді</a:t>
            </a:r>
            <a:r>
              <a:rPr lang="ru-RU" sz="3600" dirty="0"/>
              <a:t> </a:t>
            </a:r>
            <a:r>
              <a:rPr lang="ru-RU" sz="3600" dirty="0" err="1"/>
              <a:t>основних</a:t>
            </a:r>
            <a:r>
              <a:rPr lang="ru-RU" sz="3600" dirty="0"/>
              <a:t> </a:t>
            </a:r>
            <a:r>
              <a:rPr lang="ru-RU" sz="3600" dirty="0" err="1"/>
              <a:t>складових</a:t>
            </a:r>
            <a:r>
              <a:rPr lang="ru-RU" sz="3600" dirty="0"/>
              <a:t>:</a:t>
            </a:r>
          </a:p>
        </p:txBody>
      </p:sp>
      <p:pic>
        <p:nvPicPr>
          <p:cNvPr id="7" name="33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3188412" y="4360633"/>
            <a:ext cx="2414182" cy="1500853"/>
          </a:xfrm>
          <a:prstGeom prst="rect">
            <a:avLst/>
          </a:prstGeom>
        </p:spPr>
      </p:pic>
      <p:pic>
        <p:nvPicPr>
          <p:cNvPr id="6" name="Рисунок 5" descr="1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25909" y="4360633"/>
            <a:ext cx="2556884" cy="137341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733953" y="6236094"/>
            <a:ext cx="17347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err="1"/>
              <a:t>від</a:t>
            </a:r>
            <a:r>
              <a:rPr lang="ru-RU" sz="1200" dirty="0"/>
              <a:t> англ. </a:t>
            </a:r>
            <a:r>
              <a:rPr lang="de-DE" sz="1200" i="1" dirty="0"/>
              <a:t>Interaction</a:t>
            </a:r>
            <a:r>
              <a:rPr lang="de-DE" sz="1200" dirty="0"/>
              <a:t> -</a:t>
            </a:r>
          </a:p>
          <a:p>
            <a:pPr algn="ctr"/>
            <a:r>
              <a:rPr lang="de-DE" sz="1200" dirty="0"/>
              <a:t> «</a:t>
            </a:r>
            <a:r>
              <a:rPr lang="ru-RU" sz="1200" dirty="0" err="1"/>
              <a:t>взаємодія</a:t>
            </a:r>
            <a:r>
              <a:rPr lang="ru-RU" sz="1200" dirty="0"/>
              <a:t>»</a:t>
            </a:r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 bwMode="auto">
          <a:xfrm>
            <a:off x="-329168" y="3284163"/>
            <a:ext cx="2927685" cy="54015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D365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i="1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EC5848"/>
                </a:solidFill>
              </a:rPr>
              <a:t>Текст</a:t>
            </a:r>
            <a:endParaRPr lang="ru-RU" sz="2400" i="1" dirty="0">
              <a:ln w="12700" cmpd="sng">
                <a:solidFill>
                  <a:sysClr val="windowText" lastClr="000000"/>
                </a:solidFill>
                <a:prstDash val="solid"/>
              </a:ln>
              <a:solidFill>
                <a:srgbClr val="EC5848"/>
              </a:solidFill>
            </a:endParaRPr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 bwMode="auto">
          <a:xfrm>
            <a:off x="2803757" y="3284163"/>
            <a:ext cx="2927685" cy="54015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D365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i="1" dirty="0" err="1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EC5848"/>
                </a:solidFill>
              </a:rPr>
              <a:t>Аудіо</a:t>
            </a:r>
            <a:endParaRPr lang="ru-RU" sz="2400" i="1" dirty="0">
              <a:ln w="12700" cmpd="sng">
                <a:solidFill>
                  <a:sysClr val="windowText" lastClr="000000"/>
                </a:solidFill>
                <a:prstDash val="solid"/>
              </a:ln>
              <a:solidFill>
                <a:srgbClr val="EC5848"/>
              </a:solidFill>
            </a:endParaRPr>
          </a:p>
        </p:txBody>
      </p:sp>
      <p:sp>
        <p:nvSpPr>
          <p:cNvPr id="12" name="Rectangle 5"/>
          <p:cNvSpPr txBox="1">
            <a:spLocks noChangeArrowheads="1"/>
          </p:cNvSpPr>
          <p:nvPr/>
        </p:nvSpPr>
        <p:spPr bwMode="auto">
          <a:xfrm>
            <a:off x="6281788" y="3284163"/>
            <a:ext cx="2927685" cy="54015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D365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i="1" dirty="0" err="1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EC5848"/>
                </a:solidFill>
              </a:rPr>
              <a:t>Зображення</a:t>
            </a:r>
            <a:endParaRPr lang="ru-RU" sz="2400" i="1" dirty="0">
              <a:ln w="12700" cmpd="sng">
                <a:solidFill>
                  <a:sysClr val="windowText" lastClr="000000"/>
                </a:solidFill>
                <a:prstDash val="solid"/>
              </a:ln>
              <a:solidFill>
                <a:srgbClr val="EC5848"/>
              </a:solidFill>
            </a:endParaRPr>
          </a:p>
        </p:txBody>
      </p:sp>
      <p:sp>
        <p:nvSpPr>
          <p:cNvPr id="13" name="Rectangle 5"/>
          <p:cNvSpPr txBox="1">
            <a:spLocks noChangeArrowheads="1"/>
          </p:cNvSpPr>
          <p:nvPr/>
        </p:nvSpPr>
        <p:spPr bwMode="auto">
          <a:xfrm>
            <a:off x="-222110" y="5900961"/>
            <a:ext cx="2927685" cy="54015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D365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i="1" dirty="0" err="1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EC5848"/>
                </a:solidFill>
              </a:rPr>
              <a:t>Анімація</a:t>
            </a:r>
            <a:endParaRPr lang="ru-RU" sz="2400" i="1" dirty="0">
              <a:ln w="12700" cmpd="sng">
                <a:solidFill>
                  <a:sysClr val="windowText" lastClr="000000"/>
                </a:solidFill>
                <a:prstDash val="solid"/>
              </a:ln>
              <a:solidFill>
                <a:srgbClr val="EC5848"/>
              </a:solidFill>
            </a:endParaRPr>
          </a:p>
        </p:txBody>
      </p:sp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2803757" y="5926772"/>
            <a:ext cx="2927685" cy="54015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D365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i="1" dirty="0" err="1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EC5848"/>
                </a:solidFill>
              </a:rPr>
              <a:t>Відео</a:t>
            </a:r>
            <a:endParaRPr lang="ru-RU" sz="2400" i="1" dirty="0">
              <a:ln w="12700" cmpd="sng">
                <a:solidFill>
                  <a:sysClr val="windowText" lastClr="000000"/>
                </a:solidFill>
                <a:prstDash val="solid"/>
              </a:ln>
              <a:solidFill>
                <a:srgbClr val="EC5848"/>
              </a:solidFill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/>
        </p:nvSpPr>
        <p:spPr bwMode="auto">
          <a:xfrm>
            <a:off x="6181580" y="5900961"/>
            <a:ext cx="2927685" cy="54015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D365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i="1" dirty="0" err="1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EC5848"/>
                </a:solidFill>
              </a:rPr>
              <a:t>Інтерактивність</a:t>
            </a:r>
            <a:endParaRPr lang="ru-RU" sz="2400" i="1" dirty="0">
              <a:ln w="12700" cmpd="sng">
                <a:solidFill>
                  <a:sysClr val="windowText" lastClr="000000"/>
                </a:solidFill>
                <a:prstDash val="solid"/>
              </a:ln>
              <a:solidFill>
                <a:srgbClr val="EC5848"/>
              </a:solidFill>
            </a:endParaRPr>
          </a:p>
        </p:txBody>
      </p:sp>
      <p:pic>
        <p:nvPicPr>
          <p:cNvPr id="1026" name="Picture 2" descr="Иконка рецепт, текст, список, receipt, размер 512x512 | id39745 ...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98" y="1891487"/>
            <a:ext cx="1309970" cy="130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Абсолют, сеть фотосалонов в Кемерове на Марковцева, 22 — отзывы ..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463" y="1392621"/>
            <a:ext cx="194826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Download Free png Megaphone-background-transparent - DLPNG.co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136" y="1550726"/>
            <a:ext cx="1533645" cy="1558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Компьютерная мышь PNG фото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711" y="3651539"/>
            <a:ext cx="2249422" cy="224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engertian Multimedia | Belaja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923" y="1251872"/>
            <a:ext cx="2857500" cy="372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754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1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till from Andy Warhol's Exploding Plastic Inevitable (1967) by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331" y="2469886"/>
            <a:ext cx="8582065" cy="438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peech Bubble: Rectangle 108">
            <a:extLst>
              <a:ext uri="{FF2B5EF4-FFF2-40B4-BE49-F238E27FC236}">
                <a16:creationId xmlns:a16="http://schemas.microsoft.com/office/drawing/2014/main" id="{F4FF5C33-0F8E-4711-8053-BC3A2D661E6B}"/>
              </a:ext>
            </a:extLst>
          </p:cNvPr>
          <p:cNvSpPr/>
          <p:nvPr/>
        </p:nvSpPr>
        <p:spPr>
          <a:xfrm>
            <a:off x="0" y="-1"/>
            <a:ext cx="12192000" cy="2143593"/>
          </a:xfrm>
          <a:prstGeom prst="wedgeRectCallout">
            <a:avLst>
              <a:gd name="adj1" fmla="val 3670"/>
              <a:gd name="adj2" fmla="val 66384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/>
              <a:t>Вперше</a:t>
            </a:r>
            <a:r>
              <a:rPr lang="ru-RU" sz="2800" dirty="0"/>
              <a:t> </a:t>
            </a:r>
            <a:r>
              <a:rPr lang="ru-RU" sz="2800" dirty="0" err="1"/>
              <a:t>термін</a:t>
            </a:r>
            <a:r>
              <a:rPr lang="ru-RU" sz="2800" dirty="0"/>
              <a:t> </a:t>
            </a:r>
            <a:r>
              <a:rPr lang="ru-RU" sz="2800" b="1" i="1" dirty="0" err="1">
                <a:solidFill>
                  <a:schemeClr val="accent4"/>
                </a:solidFill>
              </a:rPr>
              <a:t>мультимедіа</a:t>
            </a:r>
            <a:r>
              <a:rPr lang="ru-RU" sz="2800" i="1" dirty="0"/>
              <a:t> </a:t>
            </a:r>
            <a:r>
              <a:rPr lang="ru-RU" sz="2800" dirty="0" err="1"/>
              <a:t>виник</a:t>
            </a:r>
            <a:r>
              <a:rPr lang="ru-RU" sz="2800" dirty="0"/>
              <a:t> у 1965 </a:t>
            </a:r>
            <a:r>
              <a:rPr lang="ru-RU" sz="2800" dirty="0" err="1"/>
              <a:t>році</a:t>
            </a:r>
            <a:r>
              <a:rPr lang="ru-RU" sz="2800" dirty="0"/>
              <a:t> для </a:t>
            </a:r>
            <a:r>
              <a:rPr lang="ru-RU" sz="2800" dirty="0" err="1"/>
              <a:t>опису</a:t>
            </a:r>
            <a:r>
              <a:rPr lang="ru-RU" sz="2800" dirty="0"/>
              <a:t> </a:t>
            </a:r>
            <a:r>
              <a:rPr lang="ru-RU" sz="2800" dirty="0" err="1"/>
              <a:t>театралізованих</a:t>
            </a:r>
            <a:r>
              <a:rPr lang="ru-RU" sz="2800" dirty="0"/>
              <a:t> шоу, </a:t>
            </a:r>
            <a:r>
              <a:rPr lang="ru-RU" sz="2800" dirty="0" err="1"/>
              <a:t>наприклад</a:t>
            </a:r>
            <a:r>
              <a:rPr lang="ru-RU" sz="2800" dirty="0">
                <a:solidFill>
                  <a:schemeClr val="accent4"/>
                </a:solidFill>
              </a:rPr>
              <a:t>, </a:t>
            </a:r>
            <a:r>
              <a:rPr lang="ru-RU" sz="2800" i="1" dirty="0" err="1">
                <a:solidFill>
                  <a:schemeClr val="accent4"/>
                </a:solidFill>
              </a:rPr>
              <a:t>Exploding</a:t>
            </a:r>
            <a:r>
              <a:rPr lang="ru-RU" sz="2800" i="1" dirty="0">
                <a:solidFill>
                  <a:schemeClr val="accent4"/>
                </a:solidFill>
              </a:rPr>
              <a:t> </a:t>
            </a:r>
            <a:r>
              <a:rPr lang="ru-RU" sz="2800" i="1" dirty="0" err="1">
                <a:solidFill>
                  <a:schemeClr val="accent4"/>
                </a:solidFill>
              </a:rPr>
              <a:t>Plastic</a:t>
            </a:r>
            <a:r>
              <a:rPr lang="ru-RU" sz="2800" i="1" dirty="0">
                <a:solidFill>
                  <a:schemeClr val="accent4"/>
                </a:solidFill>
              </a:rPr>
              <a:t> </a:t>
            </a:r>
            <a:r>
              <a:rPr lang="ru-RU" sz="2800" i="1" dirty="0" err="1">
                <a:solidFill>
                  <a:schemeClr val="accent4"/>
                </a:solidFill>
              </a:rPr>
              <a:t>Inevitable</a:t>
            </a:r>
            <a:r>
              <a:rPr lang="ru-RU" sz="2800" i="1" dirty="0">
                <a:solidFill>
                  <a:schemeClr val="accent4"/>
                </a:solidFill>
              </a:rPr>
              <a:t> </a:t>
            </a:r>
            <a:r>
              <a:rPr lang="ru-RU" sz="2800" dirty="0"/>
              <a:t>— шоу, </a:t>
            </a:r>
            <a:r>
              <a:rPr lang="ru-RU" sz="2800" dirty="0" err="1"/>
              <a:t>що</a:t>
            </a:r>
            <a:r>
              <a:rPr lang="en-US" sz="2800" dirty="0"/>
              <a:t> </a:t>
            </a:r>
            <a:r>
              <a:rPr lang="ru-RU" sz="2800" dirty="0" err="1"/>
              <a:t>поєднало</a:t>
            </a:r>
            <a:r>
              <a:rPr lang="ru-RU" sz="2800" dirty="0"/>
              <a:t> живу рок</a:t>
            </a:r>
            <a:r>
              <a:rPr lang="en-US" sz="2800" dirty="0"/>
              <a:t>-</a:t>
            </a:r>
            <a:r>
              <a:rPr lang="ru-RU" sz="2800" dirty="0" err="1"/>
              <a:t>музику</a:t>
            </a:r>
            <a:r>
              <a:rPr lang="ru-RU" sz="2800" dirty="0"/>
              <a:t>, </a:t>
            </a:r>
            <a:r>
              <a:rPr lang="ru-RU" sz="2800" dirty="0" err="1"/>
              <a:t>кіно</a:t>
            </a:r>
            <a:r>
              <a:rPr lang="ru-RU" sz="2800" dirty="0"/>
              <a:t>, </a:t>
            </a:r>
            <a:r>
              <a:rPr lang="ru-RU" sz="2800" dirty="0" err="1"/>
              <a:t>експериментальні</a:t>
            </a:r>
            <a:r>
              <a:rPr lang="ru-RU" sz="2800" dirty="0"/>
              <a:t> </a:t>
            </a:r>
            <a:r>
              <a:rPr lang="ru-RU" sz="2800" dirty="0" err="1"/>
              <a:t>світлові</a:t>
            </a:r>
            <a:r>
              <a:rPr lang="ru-RU" sz="2800" dirty="0"/>
              <a:t> </a:t>
            </a:r>
            <a:r>
              <a:rPr lang="ru-RU" sz="2800" dirty="0" err="1"/>
              <a:t>ефекти</a:t>
            </a:r>
            <a:r>
              <a:rPr lang="en-US" sz="2800" dirty="0"/>
              <a:t> </a:t>
            </a:r>
            <a:r>
              <a:rPr lang="ru-RU" sz="2800" dirty="0"/>
              <a:t>і </a:t>
            </a:r>
            <a:r>
              <a:rPr lang="ru-RU" sz="2800" dirty="0" err="1"/>
              <a:t>відмінне</a:t>
            </a:r>
            <a:r>
              <a:rPr lang="ru-RU" sz="2800" dirty="0"/>
              <a:t> </a:t>
            </a:r>
            <a:r>
              <a:rPr lang="ru-RU" sz="2800" dirty="0" err="1"/>
              <a:t>від</a:t>
            </a:r>
            <a:r>
              <a:rPr lang="ru-RU" sz="2800" dirty="0"/>
              <a:t> </a:t>
            </a:r>
            <a:r>
              <a:rPr lang="ru-RU" sz="2800" dirty="0" err="1"/>
              <a:t>традиційного</a:t>
            </a:r>
            <a:r>
              <a:rPr lang="ru-RU" sz="2800" dirty="0"/>
              <a:t> </a:t>
            </a:r>
            <a:r>
              <a:rPr lang="ru-RU" sz="2800" dirty="0" err="1"/>
              <a:t>мистецтво</a:t>
            </a:r>
            <a:r>
              <a:rPr lang="ru-RU" sz="2800" dirty="0"/>
              <a:t>.</a:t>
            </a:r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73167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ultimedia png 7 » PNG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437" y="355392"/>
            <a:ext cx="7191375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0468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985986596"/>
              </p:ext>
            </p:extLst>
          </p:nvPr>
        </p:nvGraphicFramePr>
        <p:xfrm>
          <a:off x="254833" y="-132622"/>
          <a:ext cx="11752288" cy="6713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23571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Заголовок 6"/>
          <p:cNvSpPr>
            <a:spLocks noGrp="1"/>
          </p:cNvSpPr>
          <p:nvPr>
            <p:ph type="title"/>
          </p:nvPr>
        </p:nvSpPr>
        <p:spPr bwMode="auto">
          <a:xfrm>
            <a:off x="119921" y="0"/>
            <a:ext cx="11512446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uk-UA" sz="48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Мультимедіа</a:t>
            </a:r>
            <a:r>
              <a:rPr lang="uk-UA" sz="3600" dirty="0"/>
              <a:t> – революційний стрибок у різноманітних сферах людської діяльності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6" t="5120" r="6246" b="11058"/>
          <a:stretch/>
        </p:blipFill>
        <p:spPr>
          <a:xfrm>
            <a:off x="2008681" y="1143000"/>
            <a:ext cx="730021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5105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F81913D5-1B17-485B-951F-44A8FF367CCC}" vid="{856491A2-C473-4AAF-A6B1-299D5FD182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App-Development-PowerPoint-Template</Template>
  <TotalTime>830</TotalTime>
  <Words>624</Words>
  <Application>Microsoft Office PowerPoint</Application>
  <PresentationFormat>Широкоэкранный</PresentationFormat>
  <Paragraphs>110</Paragraphs>
  <Slides>22</Slides>
  <Notes>2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Arial</vt:lpstr>
      <vt:lpstr>Calibri</vt:lpstr>
      <vt:lpstr>Roboto</vt:lpstr>
      <vt:lpstr>Trebuchet MS</vt:lpstr>
      <vt:lpstr>Тема Office</vt:lpstr>
      <vt:lpstr>Презентация PowerPoint</vt:lpstr>
      <vt:lpstr>Технології опрацювання мультимедійних даних</vt:lpstr>
      <vt:lpstr>Сьогодні дізнаємось:</vt:lpstr>
      <vt:lpstr>Мультимедіа —</vt:lpstr>
      <vt:lpstr>Мультимедіа може бути представлена у вигляді основних складових:</vt:lpstr>
      <vt:lpstr>Презентация PowerPoint</vt:lpstr>
      <vt:lpstr>Презентация PowerPoint</vt:lpstr>
      <vt:lpstr>Презентация PowerPoint</vt:lpstr>
      <vt:lpstr>Мультимедіа – революційний стрибок у різноманітних сферах людської діяльності</vt:lpstr>
      <vt:lpstr>Сфери застосування мультимедійних технологій </vt:lpstr>
      <vt:lpstr>Програми для роботи з мультимедійними даними </vt:lpstr>
      <vt:lpstr>Програвач мультимедіа (або медіаплеєр)  - англ. Media player)</vt:lpstr>
      <vt:lpstr>Грабер (англ. grabber)</vt:lpstr>
      <vt:lpstr>Конвертер (англ. Converter, від лат. Converto — змінюю, перетворюю)</vt:lpstr>
      <vt:lpstr>Редактори</vt:lpstr>
      <vt:lpstr>Аудіо- та відеостудії</vt:lpstr>
      <vt:lpstr>Практичні завдання</vt:lpstr>
      <vt:lpstr>Відкрийте указаний вчителем файл. Виконайте завдання. Надішліть виконане завдання </vt:lpstr>
      <vt:lpstr>Вправа 1</vt:lpstr>
      <vt:lpstr>Вправа 2</vt:lpstr>
      <vt:lpstr>Вправа 3</vt:lpstr>
      <vt:lpstr>Завдання на самостійну підготовку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Технології опрацювання мультимедійних даних</dc:title>
  <dc:creator>User</dc:creator>
  <cp:lastModifiedBy>Zoe</cp:lastModifiedBy>
  <cp:revision>62</cp:revision>
  <dcterms:created xsi:type="dcterms:W3CDTF">2020-04-12T13:00:08Z</dcterms:created>
  <dcterms:modified xsi:type="dcterms:W3CDTF">2022-02-09T08:00:52Z</dcterms:modified>
</cp:coreProperties>
</file>