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1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1" y="764704"/>
            <a:ext cx="49685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Вірші </a:t>
            </a:r>
          </a:p>
          <a:p>
            <a:pPr algn="ctr"/>
            <a:r>
              <a:rPr lang="uk-UA" sz="54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про козаків для дітей</a:t>
            </a:r>
            <a:endParaRPr lang="uk-UA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5301208"/>
            <a:ext cx="2808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Підготувала :</a:t>
            </a:r>
          </a:p>
          <a:p>
            <a:pPr algn="ctr"/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Жижій</a:t>
            </a:r>
            <a:r>
              <a:rPr lang="uk-UA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 О.В.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0867"/>
            <a:ext cx="615617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  <a:t>Козацька пісня в серці лине,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  <a:t>Хоч вже давно пройшли віки,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  <a:t>Ви зберегли нам Україну,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Vani" pitchFamily="34" charset="0"/>
              </a:rPr>
              <a:t>Навіки славні козаки!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Vani" pitchFamily="34" charset="0"/>
            </a:endParaRPr>
          </a:p>
        </p:txBody>
      </p:sp>
      <p:pic>
        <p:nvPicPr>
          <p:cNvPr id="1029" name="Picture 5" descr="Заказать картину Козак на холсте, цифровая печать - Art-hol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703410"/>
            <a:ext cx="3851920" cy="31545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23835"/>
            <a:ext cx="651621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Рідна наша Україно,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 дам впасти на коліна,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Захищу від злих атак,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Недарма ж бо я козак.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8435" name="Picture 3" descr="Україну хочуть поділити на 102 райони - 13 Липня 2019 - Інформаційна мережа  - Новоукраїнське житт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5655" y="3933056"/>
            <a:ext cx="4078345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444169"/>
            <a:ext cx="61926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Непереможні козаки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Вам лине слава крізь віки,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Вам </a:t>
            </a:r>
            <a:r>
              <a:rPr kumimoji="0" lang="uk-UA" sz="4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дякуєм</a:t>
            </a: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за Україну.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 дали впасти на коліна!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4339" name="Picture 3" descr="Година спілкування: &quot;Україна! Наша славна країна!&quot; - Острів знан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789040"/>
            <a:ext cx="4355976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" y="163018"/>
            <a:ext cx="61561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Знає кожен, знає всяк,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Хто з оселедцем – той козак,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Але ж не в оселедці річ,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Козак це той, хто любить Січ!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5363" name="Picture 3" descr="Пропозиції творiв мистецтва, лiтератури, науки - Комерціалізація технологій  - «Патентбюро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241176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" y="434096"/>
            <a:ext cx="622818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Ми неньку нашу, Україну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Обережем</a:t>
            </a: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від всяких бід.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Ми, козаки, одна родина,</a:t>
            </a:r>
            <a:b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Міцний і славний весь наш рід.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6387" name="Picture 3" descr="Схема вышивки «Козак» - Вышивка крестом"/>
          <p:cNvPicPr>
            <a:picLocks noChangeAspect="1" noChangeArrowheads="1"/>
          </p:cNvPicPr>
          <p:nvPr/>
        </p:nvPicPr>
        <p:blipFill>
          <a:blip r:embed="rId3" cstate="print"/>
          <a:srcRect l="7895" r="11842"/>
          <a:stretch>
            <a:fillRect/>
          </a:stretch>
        </p:blipFill>
        <p:spPr bwMode="auto">
          <a:xfrm>
            <a:off x="5243184" y="3212976"/>
            <a:ext cx="3900815" cy="3645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страктный Векторный Фон С Символы Украинский — стоковая векторная графика  и другие изображения на тему 2015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537273"/>
            <a:ext cx="61561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Росте в лузі калинонька,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Що садила дівчинонька,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Що садила та співала,</a:t>
            </a:r>
            <a:b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Козака із бою ждала.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7412" name="Picture 4" descr="Стокові векторні зображення Калина | Depositphotos®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068960"/>
            <a:ext cx="3491879" cy="378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3</cp:revision>
  <dcterms:created xsi:type="dcterms:W3CDTF">2020-10-13T14:16:55Z</dcterms:created>
  <dcterms:modified xsi:type="dcterms:W3CDTF">2020-10-13T14:39:25Z</dcterms:modified>
</cp:coreProperties>
</file>