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97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922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10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814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321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465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756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275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317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927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440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552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E4273-C9A4-454A-89F0-C42D37D5BEF7}" type="datetimeFigureOut">
              <a:rPr lang="uk-UA" smtClean="0"/>
              <a:t>02.08.2019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4B7D2-FB1B-4137-8BA7-63BB1EABF0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968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05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955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0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15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53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8852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Sony</dc:creator>
  <cp:lastModifiedBy>Sony</cp:lastModifiedBy>
  <cp:revision>2</cp:revision>
  <dcterms:created xsi:type="dcterms:W3CDTF">2019-02-02T16:35:06Z</dcterms:created>
  <dcterms:modified xsi:type="dcterms:W3CDTF">2019-08-02T10:43:47Z</dcterms:modified>
</cp:coreProperties>
</file>