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4" r:id="rId11"/>
    <p:sldId id="268" r:id="rId12"/>
    <p:sldId id="283" r:id="rId13"/>
    <p:sldId id="266" r:id="rId14"/>
    <p:sldId id="269" r:id="rId15"/>
    <p:sldId id="267" r:id="rId16"/>
    <p:sldId id="270" r:id="rId17"/>
    <p:sldId id="272" r:id="rId18"/>
    <p:sldId id="280" r:id="rId19"/>
    <p:sldId id="281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FB17-DDB2-4E1D-B419-0E0E35D8306B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DAE2-B15F-4639-824D-6FBFB92A7A54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FB17-DDB2-4E1D-B419-0E0E35D8306B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DAE2-B15F-4639-824D-6FBFB92A7A5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FB17-DDB2-4E1D-B419-0E0E35D8306B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DAE2-B15F-4639-824D-6FBFB92A7A5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FB17-DDB2-4E1D-B419-0E0E35D8306B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DAE2-B15F-4639-824D-6FBFB92A7A54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FB17-DDB2-4E1D-B419-0E0E35D8306B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DAE2-B15F-4639-824D-6FBFB92A7A5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FB17-DDB2-4E1D-B419-0E0E35D8306B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DAE2-B15F-4639-824D-6FBFB92A7A54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FB17-DDB2-4E1D-B419-0E0E35D8306B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DAE2-B15F-4639-824D-6FBFB92A7A54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FB17-DDB2-4E1D-B419-0E0E35D8306B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DAE2-B15F-4639-824D-6FBFB92A7A5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FB17-DDB2-4E1D-B419-0E0E35D8306B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DAE2-B15F-4639-824D-6FBFB92A7A5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FB17-DDB2-4E1D-B419-0E0E35D8306B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DAE2-B15F-4639-824D-6FBFB92A7A5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FB17-DDB2-4E1D-B419-0E0E35D8306B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DAE2-B15F-4639-824D-6FBFB92A7A54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0CFB17-DDB2-4E1D-B419-0E0E35D8306B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18DAE2-B15F-4639-824D-6FBFB92A7A5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Люда\Desktop\картинки до документів\imagesцй4кй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2998">
            <a:off x="552604" y="3275784"/>
            <a:ext cx="1393190" cy="1393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Люда\Desktop\картинки до документів\imagesцй4кй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7427">
            <a:off x="7361383" y="3285327"/>
            <a:ext cx="1393190" cy="1393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Люда\Desktop\Ілюстрайії Шевченко\imagesитб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742" y="1052736"/>
            <a:ext cx="3881794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Люда\Desktop\Ілюстрайії Шевченко\imagesццуц4к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961636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11561" y="5661248"/>
            <a:ext cx="7757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latin typeface="Book Antiqua" panose="02040602050305030304" pitchFamily="18" charset="0"/>
              </a:rPr>
              <a:t>«Шевченкове слово» </a:t>
            </a:r>
            <a:endParaRPr lang="uk-UA" sz="5400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2241"/>
            <a:ext cx="4248472" cy="65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0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5" y="1052737"/>
            <a:ext cx="856593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3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омана\Desktop\катер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73729"/>
            <a:ext cx="7632848" cy="693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6" y="300684"/>
            <a:ext cx="8214107" cy="615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42" y="90446"/>
            <a:ext cx="4771730" cy="650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817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83264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925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5" y="692696"/>
            <a:ext cx="732551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049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96752"/>
            <a:ext cx="892899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549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а\Desktop\imagesна панщин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040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2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а\Desktop\русалонь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463"/>
            <a:ext cx="5328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юда\Desktop\Ілюстрайії Шевченко\imagesгшздшщж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576">
            <a:off x="4834721" y="2104295"/>
            <a:ext cx="3632443" cy="2664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97163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Встань,поете ,подивися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поля просторі,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колоситься там пшениця,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наче синє  море.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Україна твоя вільна,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вже панів немає,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і народ наш український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сам шлях обирає.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І в сім</a:t>
            </a: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ї народів славних,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сім</a:t>
            </a: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ї вольній, новій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тебе згадує ,поете,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1" i="1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незлим тихим словом!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720840"/>
            <a:ext cx="6246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/>
              <a:t>В</a:t>
            </a:r>
            <a:r>
              <a:rPr lang="uk-UA" sz="2400" b="1" i="1" dirty="0" smtClean="0"/>
              <a:t>стань,поете ,подивися</a:t>
            </a:r>
          </a:p>
          <a:p>
            <a:r>
              <a:rPr lang="uk-UA" sz="2400" b="1" i="1" dirty="0" smtClean="0"/>
              <a:t>на поля просторі,</a:t>
            </a:r>
          </a:p>
          <a:p>
            <a:r>
              <a:rPr lang="uk-UA" sz="2400" b="1" i="1" dirty="0" smtClean="0"/>
              <a:t>колоситься там пшениця,</a:t>
            </a:r>
          </a:p>
          <a:p>
            <a:r>
              <a:rPr lang="uk-UA" sz="2400" b="1" i="1" dirty="0" smtClean="0"/>
              <a:t>наче синє  море.</a:t>
            </a:r>
          </a:p>
          <a:p>
            <a:r>
              <a:rPr lang="uk-UA" sz="2400" b="1" i="1" dirty="0" smtClean="0"/>
              <a:t>Україна твоя вільна,</a:t>
            </a:r>
          </a:p>
          <a:p>
            <a:r>
              <a:rPr lang="uk-UA" sz="2400" b="1" i="1" dirty="0" smtClean="0"/>
              <a:t>вже панів немає,</a:t>
            </a:r>
          </a:p>
          <a:p>
            <a:r>
              <a:rPr lang="uk-UA" sz="2400" b="1" i="1" dirty="0" smtClean="0"/>
              <a:t>і народ наш український</a:t>
            </a:r>
          </a:p>
          <a:p>
            <a:r>
              <a:rPr lang="uk-UA" sz="2400" b="1" i="1" dirty="0" smtClean="0"/>
              <a:t>сам шлях обирає.</a:t>
            </a:r>
          </a:p>
          <a:p>
            <a:r>
              <a:rPr lang="uk-UA" sz="2400" b="1" i="1" dirty="0" smtClean="0"/>
              <a:t>І в сім’ї народів славних,</a:t>
            </a:r>
          </a:p>
          <a:p>
            <a:r>
              <a:rPr lang="uk-UA" sz="2400" b="1" i="1" dirty="0" smtClean="0"/>
              <a:t>в сім’ї вольній, новій</a:t>
            </a:r>
          </a:p>
          <a:p>
            <a:r>
              <a:rPr lang="uk-UA" sz="2400" b="1" i="1" dirty="0" smtClean="0"/>
              <a:t>тебе згадує ,поете,</a:t>
            </a:r>
          </a:p>
          <a:p>
            <a:r>
              <a:rPr lang="uk-UA" sz="2400" b="1" i="1" dirty="0" smtClean="0"/>
              <a:t>незлим тихим словом!</a:t>
            </a:r>
            <a:endParaRPr lang="uk-UA" sz="2400" b="1" i="1" dirty="0"/>
          </a:p>
        </p:txBody>
      </p:sp>
      <p:pic>
        <p:nvPicPr>
          <p:cNvPr id="6" name="Рисунок 5" descr="C:\Users\Люда\Desktop\Ілюстрайії Шевченко\imagesццуц4к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336704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5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4258"/>
            <a:ext cx="5760640" cy="640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7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5" y="836712"/>
            <a:ext cx="812840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119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59" y="620688"/>
            <a:ext cx="7637673" cy="572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013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61" y="260648"/>
            <a:ext cx="4833711" cy="642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67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38113"/>
            <a:ext cx="4867275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415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7" y="1196752"/>
            <a:ext cx="883673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994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5" y="826063"/>
            <a:ext cx="8451379" cy="526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49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9 березня відзначається 205 років від дня народження Т.Г. Шевченка »  Білоцерківський колегі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ᐉ Книга Тарас Шевченко «Кобзар» 9789663419107 • Краща ціна в Києві, Україні  • Купити в Епіцентр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ᐉ Книга Тарас Шевченко «Кобзар» 9789663419107 • Краща ціна в Києві, Україні  • Купити в Епіцентрі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6" descr="ᐉ Книга Тарас Шевченко «Кобзар» 9789663419107 • Краща ціна в Києві, Україні  • Купити в Епіцентрі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8" descr="ᐉ Книга Тарас Шевченко «Кобзар» 9789663419107 • Краща ціна в Києві, Україні  • Купити в Епіцентрі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2738"/>
            <a:ext cx="4392488" cy="623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7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8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1" y="692696"/>
            <a:ext cx="848665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Романа\Desktop\мені тринадцятий минал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8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5050"/>
            <a:ext cx="7416824" cy="644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3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1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омана\Desktop\тече в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52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390</TotalTime>
  <Words>106</Words>
  <Application>Microsoft Office PowerPoint</Application>
  <PresentationFormat>Экран (4:3)</PresentationFormat>
  <Paragraphs>25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16</cp:revision>
  <dcterms:created xsi:type="dcterms:W3CDTF">2021-02-28T09:39:30Z</dcterms:created>
  <dcterms:modified xsi:type="dcterms:W3CDTF">2022-02-11T00:13:15Z</dcterms:modified>
</cp:coreProperties>
</file>