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49217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9764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3158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0326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696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7620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69786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8301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4284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81287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51718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DA598-9D11-475A-9EDF-787D8953294E}" type="datetimeFigureOut">
              <a:rPr lang="ru-RU" smtClean="0"/>
              <a:t>04.01.2022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4BF39-AEB0-4553-A583-951F65CF63F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72766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0965" y="-448234"/>
            <a:ext cx="6149789" cy="779929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14111" y="995625"/>
            <a:ext cx="35796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Стратегія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“6 W”</a:t>
            </a:r>
          </a:p>
          <a:p>
            <a:pPr algn="ctr"/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Прочитай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вірш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Тетяни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Кісельової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«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». Запиши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відповіді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запитання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Пам’ятай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відповідь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сховалася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наступному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запитанні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  <a:p>
            <a:pPr algn="ctr"/>
            <a:endParaRPr lang="ru-RU" sz="1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Прийшла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донька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школи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Милий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Боже!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Засапана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мов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бігла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марафон.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Розмазує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сльозу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“Я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вже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можу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!”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 на диван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жбурляє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телефон.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всіх-усіх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айфонам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нема краю,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Хоч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коштують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і грошей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немалих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гнівайся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матусю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благаю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Купи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такий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же, як у них</a:t>
            </a:r>
            <a:r>
              <a:rPr lang="ru-RU" sz="1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Сміються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з мене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учні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всі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школі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Мій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телефон 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вартий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і гроша…”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Так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слухала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і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поволі</a:t>
            </a:r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п’ятки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ховалася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душа.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Я не скажу,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ми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сім’я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убога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 той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можливо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б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нашкребли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endParaRPr lang="ru-RU" sz="1400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ru-RU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28599" y="8794919"/>
            <a:ext cx="366656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Але в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якого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люди, педагога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Такі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поради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для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батьків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були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Послухай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–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мовила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несміло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То не причина бути 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журбі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придбати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ой,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нехитре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діло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Але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чи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треба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справді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він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тобі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Як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дівчинці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згадай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співчувала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Вона,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бідненька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хворою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була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ж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гроші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іграшку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збирала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лікування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всі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їй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віддала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Хтось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статків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накопичує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мільйони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хтось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сім’ю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благає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життя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щастя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рідна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то 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телефони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розумненьке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дитя!..”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довго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про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різне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говорили,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Мабуть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доступні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знайшла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слова,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вже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ніби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мертві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брили,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Минала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світла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голова.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Щоб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ми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отримала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хороших,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Сказав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хтось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дуже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влучно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без прикрас, –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Їм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треба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вдвічі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менше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наших грошей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вдвічі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більше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часу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біля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нас”. </a:t>
            </a:r>
            <a:endParaRPr lang="ru-RU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949" y="-517602"/>
            <a:ext cx="6145301" cy="78035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201781" y="819923"/>
            <a:ext cx="35796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Стратегія</a:t>
            </a:r>
            <a:r>
              <a:rPr lang="ru-RU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“6 W”</a:t>
            </a:r>
          </a:p>
          <a:p>
            <a:pPr algn="ctr"/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Прочитай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вірш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Тетяни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Кісельової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«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». Запиши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відповіді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запитання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Пам’ятай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відповідь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сховалася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наступному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запитанні</a:t>
            </a:r>
            <a:r>
              <a:rPr lang="ru-RU" sz="1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  <a:p>
            <a:pPr algn="ctr"/>
            <a:endParaRPr lang="ru-RU" sz="1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Прийшла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донька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школи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Милий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Боже!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Засапана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мов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бігла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марафон.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Розмазує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сльозу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“Я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вже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можу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!”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 на диван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жбурляє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телефон.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всіх-усіх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айфонам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нема краю,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Хоч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коштують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і грошей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немалих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гнівайся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матусю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благаю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Купи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такий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же, як у них</a:t>
            </a:r>
            <a:r>
              <a:rPr lang="ru-RU" sz="1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Сміються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з мене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учні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всі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школі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Мій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телефон 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вартий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і гроша…”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Так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слухала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і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поволі</a:t>
            </a:r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п’ятки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ховалася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душа.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Я не скажу,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ми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сім’я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убога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 той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можливо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б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нашкребли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endParaRPr lang="ru-RU" sz="1400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ru-RU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603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032376" y="-260498"/>
            <a:ext cx="366656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Але в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якого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люди, педагога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Такі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поради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для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батьків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були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Послухай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–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мовила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несміло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То не причина бути 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журбі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придбати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ой,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нехитре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діло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Але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чи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треба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справді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він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тобі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Як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дівчинці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згадай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співчувала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Вона,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бідненька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хворою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була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ж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гроші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іграшку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збирала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лікування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всі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їй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віддала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Хтось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статків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накопичує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мільйони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хтось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сім’ю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благає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життя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щастя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рідна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то не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телефони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моє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розумненьке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дитя!..”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довго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про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різне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говорили,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Мабуть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доступні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я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знайшла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слова,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вже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айфони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ніби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мертві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брили,</a:t>
            </a:r>
          </a:p>
          <a:p>
            <a:pPr algn="ctr"/>
            <a:endParaRPr lang="ru-RU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Минала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доні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світла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голова.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Щоб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ми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отримала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хороших, –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Сказав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хтось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дуже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влучно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без прикрас, –</a:t>
            </a:r>
          </a:p>
          <a:p>
            <a:pPr algn="ctr"/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Їм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треба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вдвічі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менше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наших грошей</a:t>
            </a:r>
          </a:p>
          <a:p>
            <a:pPr algn="ctr"/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вдвічі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більше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часу </a:t>
            </a:r>
            <a:r>
              <a:rPr lang="ru-RU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біля</a:t>
            </a:r>
            <a:r>
              <a:rPr lang="ru-RU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нас”. </a:t>
            </a:r>
            <a:endParaRPr lang="ru-RU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174" y="-92090"/>
            <a:ext cx="3664014" cy="578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888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0304" y="-80682"/>
            <a:ext cx="6678704" cy="76086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86117" y="1362635"/>
            <a:ext cx="387275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Проблема</a:t>
            </a:r>
            <a:r>
              <a:rPr lang="uk-UA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:______________________</a:t>
            </a:r>
          </a:p>
          <a:p>
            <a:pPr algn="ctr"/>
            <a:r>
              <a:rPr lang="uk-UA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________________________________________________________________</a:t>
            </a:r>
          </a:p>
          <a:p>
            <a:r>
              <a:rPr lang="uk-UA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1.Чому</a:t>
            </a:r>
            <a:r>
              <a:rPr lang="uk-UA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________________________________________________________________________________________?</a:t>
            </a:r>
          </a:p>
          <a:p>
            <a:r>
              <a:rPr lang="uk-UA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2.Чому</a:t>
            </a:r>
            <a:r>
              <a:rPr lang="uk-UA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________________________________________________________________________________________?</a:t>
            </a:r>
          </a:p>
          <a:p>
            <a:r>
              <a:rPr lang="uk-UA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3.Чому</a:t>
            </a:r>
            <a:r>
              <a:rPr lang="uk-UA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________________________________________________________________________________________?</a:t>
            </a:r>
          </a:p>
          <a:p>
            <a:r>
              <a:rPr lang="uk-UA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4.Чому</a:t>
            </a:r>
            <a:r>
              <a:rPr lang="uk-UA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________________________________________________________________________________________?</a:t>
            </a:r>
          </a:p>
          <a:p>
            <a:r>
              <a:rPr lang="uk-UA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5.Чому</a:t>
            </a:r>
            <a:r>
              <a:rPr lang="uk-UA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________________________________________________________??</a:t>
            </a:r>
          </a:p>
          <a:p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114" y="-80465"/>
            <a:ext cx="6681795" cy="7608467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1643" y="1328616"/>
            <a:ext cx="3968840" cy="538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612915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595</Words>
  <Application>Microsoft Office PowerPoint</Application>
  <PresentationFormat>Широкоэкранный</PresentationFormat>
  <Paragraphs>101</Paragraphs>
  <Slides>3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 Windows</dc:creator>
  <cp:lastModifiedBy>Пользователь Windows</cp:lastModifiedBy>
  <cp:revision>4</cp:revision>
  <cp:lastPrinted>2022-01-04T16:14:20Z</cp:lastPrinted>
  <dcterms:created xsi:type="dcterms:W3CDTF">2022-01-04T16:00:18Z</dcterms:created>
  <dcterms:modified xsi:type="dcterms:W3CDTF">2022-01-04T16:24:17Z</dcterms:modified>
</cp:coreProperties>
</file>