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5" r:id="rId4"/>
    <p:sldId id="259" r:id="rId5"/>
    <p:sldId id="260" r:id="rId6"/>
    <p:sldId id="262" r:id="rId7"/>
    <p:sldId id="261" r:id="rId8"/>
    <p:sldId id="263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3C2661-C694-4399-9581-9EDEFD3E039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B65002-5912-4660-9325-6B593B7EBDD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968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2661-C694-4399-9581-9EDEFD3E039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5002-5912-4660-9325-6B593B7E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8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2661-C694-4399-9581-9EDEFD3E039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5002-5912-4660-9325-6B593B7E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6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2661-C694-4399-9581-9EDEFD3E039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5002-5912-4660-9325-6B593B7E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9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D3C2661-C694-4399-9581-9EDEFD3E039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8B65002-5912-4660-9325-6B593B7EBDD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98360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2661-C694-4399-9581-9EDEFD3E039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5002-5912-4660-9325-6B593B7E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340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2661-C694-4399-9581-9EDEFD3E039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5002-5912-4660-9325-6B593B7E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776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2661-C694-4399-9581-9EDEFD3E039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5002-5912-4660-9325-6B593B7E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91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2661-C694-4399-9581-9EDEFD3E039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65002-5912-4660-9325-6B593B7E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2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D3C2661-C694-4399-9581-9EDEFD3E039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8B65002-5912-4660-9325-6B593B7EBD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3124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D3C2661-C694-4399-9581-9EDEFD3E039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8B65002-5912-4660-9325-6B593B7EB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9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D3C2661-C694-4399-9581-9EDEFD3E0396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B65002-5912-4660-9325-6B593B7EBD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69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критичного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у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53" y="4106955"/>
            <a:ext cx="307338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3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671" y="484092"/>
            <a:ext cx="71717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критично мислити вважають найпотрібнішою навичкою майбутнього. Це допомагає здобувачам освіти аналізувати інформацію, доцільно використовувати набуті знання та 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обгрунтовувати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думку. Здобувачі освіти 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вчаться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висувати власні припущення, ставити влучні запитання і розрізняти факти та сумнівні гіпотези.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376" y="1559860"/>
            <a:ext cx="3901352" cy="25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1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152400"/>
            <a:ext cx="7242048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4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084" y="125506"/>
            <a:ext cx="6675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 критичного мислення </a:t>
            </a: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«Придумування історії з шостим слово»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3670" y="1443318"/>
            <a:ext cx="83909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Дітям дають слова, на основі яких вони вигадують історію.</a:t>
            </a:r>
          </a:p>
          <a:p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 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ять слів, які підказують сюжет казки «Червона шапочка»: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Дівчина, ліс, квіти, вовк, бабуся, вертоліт</a:t>
            </a:r>
          </a:p>
          <a:p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коли вовк стукав до бабусі, його помітив вертоліт ДАІ й почав переслідувати злочинця, поки той не потрапив до рук мисливців……..</a:t>
            </a:r>
          </a:p>
          <a:p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922" y="3161179"/>
            <a:ext cx="16954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4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50" y="-71718"/>
            <a:ext cx="6374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5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7" y="406873"/>
            <a:ext cx="5750084" cy="6119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0" y="313765"/>
            <a:ext cx="5386690" cy="60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6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855" y="289288"/>
            <a:ext cx="7218290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7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442" y="385482"/>
            <a:ext cx="7694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критичного мислення </a:t>
            </a:r>
          </a:p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«6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691" y="188258"/>
            <a:ext cx="2146583" cy="19722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550" y="2828364"/>
            <a:ext cx="4061012" cy="3868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760" y="1699956"/>
            <a:ext cx="509195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словом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вибудувати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ланцюжок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того,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з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обговорити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36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0965" y="1488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9058" y="1210234"/>
            <a:ext cx="69117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постановки 6 запитань діти у групах повинні обговорити ситуацію, що склалася, запропонувати шляхи </a:t>
            </a: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язання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проблеми і прийняття рішення яке б допомогло вирішити конфлікт.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771" y="3279438"/>
            <a:ext cx="2198594" cy="219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" y="574631"/>
            <a:ext cx="2875430" cy="2196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107499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42</TotalTime>
  <Words>245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Corbel</vt:lpstr>
      <vt:lpstr>Gill Sans MT</vt:lpstr>
      <vt:lpstr>Impact</vt:lpstr>
      <vt:lpstr>Times New Roman</vt:lpstr>
      <vt:lpstr>Badge</vt:lpstr>
      <vt:lpstr>Впровадження інтерактивних форм навчання, формування критичного мислення на уроках у початкових класах.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Впровадження інтерактивних форм навчання, формування критичного мислення на уроках у початкових класах. </dc:title>
  <dc:creator>Пользователь Windows</dc:creator>
  <cp:lastModifiedBy>Пользователь Windows</cp:lastModifiedBy>
  <cp:revision>7</cp:revision>
  <dcterms:created xsi:type="dcterms:W3CDTF">2022-01-04T18:22:04Z</dcterms:created>
  <dcterms:modified xsi:type="dcterms:W3CDTF">2022-01-05T05:48:29Z</dcterms:modified>
</cp:coreProperties>
</file>