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432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73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9527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1025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9284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9234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344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861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659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785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059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433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885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871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794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41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6B4B1-8C5B-4EB3-82A0-797455545EE0}" type="datetimeFigureOut">
              <a:rPr lang="uk-UA" smtClean="0"/>
              <a:t>11.02.2022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758B1E0-C3DB-4860-93AB-D89F421FBD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2067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pc3rGN4RhI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XfiOOH4mpvQ&amp;t=12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UMAN - про на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48" y="1051375"/>
            <a:ext cx="6408998" cy="176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02006" y="3822943"/>
            <a:ext cx="92886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300" b="1" i="0" u="sng" dirty="0" smtClean="0">
                <a:effectLst/>
                <a:latin typeface="Georgia" panose="02040502050405020303" pitchFamily="18" charset="0"/>
              </a:rPr>
              <a:t>HUMAN Школа </a:t>
            </a:r>
            <a:r>
              <a:rPr lang="ru-RU" sz="3300" b="1" i="0" dirty="0" smtClean="0">
                <a:effectLst/>
                <a:latin typeface="Georgia" panose="02040502050405020303" pitchFamily="18" charset="0"/>
              </a:rPr>
              <a:t>- </a:t>
            </a:r>
            <a:r>
              <a:rPr lang="ru-RU" sz="3300" b="1" i="0" dirty="0" err="1" smtClean="0">
                <a:effectLst/>
                <a:latin typeface="Georgia" panose="02040502050405020303" pitchFamily="18" charset="0"/>
              </a:rPr>
              <a:t>це</a:t>
            </a:r>
            <a:r>
              <a:rPr lang="ru-RU" sz="3300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sz="3300" b="1" i="0" dirty="0" err="1" smtClean="0">
                <a:effectLst/>
                <a:latin typeface="Georgia" panose="02040502050405020303" pitchFamily="18" charset="0"/>
              </a:rPr>
              <a:t>сучасна</a:t>
            </a:r>
            <a:r>
              <a:rPr lang="ru-RU" sz="3300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ru-RU" sz="3300" b="1" i="0" dirty="0" err="1" smtClean="0">
                <a:effectLst/>
                <a:latin typeface="Georgia" panose="02040502050405020303" pitchFamily="18" charset="0"/>
              </a:rPr>
              <a:t>освітня</a:t>
            </a:r>
            <a:r>
              <a:rPr lang="ru-RU" sz="3300" b="1" i="0" dirty="0" smtClean="0">
                <a:effectLst/>
                <a:latin typeface="Georgia" panose="02040502050405020303" pitchFamily="18" charset="0"/>
              </a:rPr>
              <a:t> платформа для </a:t>
            </a:r>
            <a:r>
              <a:rPr lang="ru-RU" sz="3300" b="1" i="0" dirty="0" err="1" smtClean="0">
                <a:effectLst/>
                <a:latin typeface="Georgia" panose="02040502050405020303" pitchFamily="18" charset="0"/>
              </a:rPr>
              <a:t>шкіл</a:t>
            </a:r>
            <a:endParaRPr lang="uk-UA" sz="3300" b="1" dirty="0"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29450" y="5586413"/>
            <a:ext cx="5070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 Швець Уляна Володимирівна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7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1254" y="122830"/>
            <a:ext cx="1027676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u="sng" dirty="0" smtClean="0">
                <a:latin typeface="Georgia" panose="02040502050405020303" pitchFamily="18" charset="0"/>
              </a:rPr>
              <a:t>Дистанційне навчання з </a:t>
            </a:r>
            <a:r>
              <a:rPr lang="en-US" sz="2800" b="1" u="sng" dirty="0" smtClean="0">
                <a:latin typeface="Georgia" panose="02040502050405020303" pitchFamily="18" charset="0"/>
              </a:rPr>
              <a:t>HUMAN </a:t>
            </a:r>
            <a:r>
              <a:rPr lang="uk-UA" sz="2800" b="1" u="sng" dirty="0" smtClean="0">
                <a:latin typeface="Georgia" panose="02040502050405020303" pitchFamily="18" charset="0"/>
              </a:rPr>
              <a:t>дає можливості: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Видавати, здавати, перевіряти домашні завдання;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Викладати навчальний матеріал з використанням фото- відеоматеріалів, таблиць, презентацій тощо;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Слідкувати за результатами учнів;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Отримувати </a:t>
            </a:r>
            <a:r>
              <a:rPr lang="uk-UA" sz="2800" dirty="0" err="1" smtClean="0">
                <a:latin typeface="Georgia" panose="02040502050405020303" pitchFamily="18" charset="0"/>
              </a:rPr>
              <a:t>візуалізовану</a:t>
            </a:r>
            <a:r>
              <a:rPr lang="uk-UA" sz="2800" dirty="0" smtClean="0">
                <a:latin typeface="Georgia" panose="02040502050405020303" pitchFamily="18" charset="0"/>
              </a:rPr>
              <a:t> аналітику успішності учнів;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Оцінювати роботу у режимі онлайн та коментувати бали. Усі оцінки моментально будуть доступні учням.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Отримувати автоматизовану рефлексію учнів щодо зрозумілості матеріалу;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Спілкуватися з педагогічним складом, учнями та їхніми батьками;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Проводити опитування та зрізи знань;</a:t>
            </a:r>
          </a:p>
          <a:p>
            <a:r>
              <a:rPr lang="uk-UA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☑️</a:t>
            </a:r>
            <a:r>
              <a:rPr lang="uk-UA" sz="2800" dirty="0" smtClean="0">
                <a:latin typeface="Georgia" panose="02040502050405020303" pitchFamily="18" charset="0"/>
              </a:rPr>
              <a:t>Ділитися останніми новинами, оголошеннями та актуальною інформацією.</a:t>
            </a:r>
            <a:endParaRPr lang="uk-UA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2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Як приєднатися до закладу в системі HUMAN Школа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769" y="972964"/>
            <a:ext cx="6117846" cy="5012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-109134" y="265078"/>
            <a:ext cx="136067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Як </a:t>
            </a:r>
            <a:r>
              <a:rPr lang="ru-RU" sz="4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зареєструватися</a:t>
            </a:r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в </a:t>
            </a:r>
            <a:r>
              <a:rPr lang="ru-RU" sz="4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системі</a:t>
            </a:r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HUMAN</a:t>
            </a:r>
            <a:endParaRPr lang="ru-RU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047" y="1187486"/>
            <a:ext cx="54554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айти на сайт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human.ua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2.приєднатися як «вчитель»;</a:t>
            </a:r>
          </a:p>
          <a:p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3.реєструватися (при реєстрації вказати електронну адресу та пароль на сайт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human)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4.перевірити поштову скриньку у листі-підтвердження «натиснути»</a:t>
            </a:r>
            <a: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приєднатися.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https://www.youtube.com/watch?v=3pc3rGN4RhI</a:t>
            </a:r>
            <a:endParaRPr lang="uk-UA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65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Як зареєструватися учням на платформі Human.ua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877" y="218365"/>
            <a:ext cx="10198526" cy="638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17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9134" y="265078"/>
            <a:ext cx="1352488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Як </a:t>
            </a:r>
            <a:r>
              <a:rPr lang="ru-RU" sz="4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задати</a:t>
            </a:r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ru-RU" sz="4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завдання</a:t>
            </a:r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в </a:t>
            </a:r>
            <a:r>
              <a:rPr lang="ru-RU" sz="4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системі</a:t>
            </a:r>
            <a:r>
              <a:rPr lang="ru-RU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HUMAN</a:t>
            </a:r>
            <a:endParaRPr lang="ru-RU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1129" y="972964"/>
            <a:ext cx="439457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Увійти (поштова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скринька+пароль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Заходимо в заклад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Бібрський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опорний заклад І-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ІІІст.імені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Уляни Кравченко;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Обираємо простори-це предмети обираємо необхідний;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 загальну тему розділу;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1.1.створюємо теми уроків…</a:t>
            </a:r>
          </a:p>
          <a:p>
            <a:pPr marL="342900" indent="-342900">
              <a:buAutoNum type="arabicPeriod"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Натиснути на тему;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Заповнити текст до уроку додати малюнки, відео, прикріпити необхідний файл, додати посилання на перегляд відео;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 міни;</a:t>
            </a:r>
          </a:p>
          <a:p>
            <a:pPr marL="342900" indent="-342900">
              <a:buAutoNum type="arabicPeriod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Опублікувати;</a:t>
            </a:r>
          </a:p>
          <a:p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/>
          </a:p>
          <a:p>
            <a:pPr marL="342900" indent="-342900">
              <a:buAutoNum type="arabicPeriod"/>
            </a:pPr>
            <a:endParaRPr lang="uk-U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10233" y="1392072"/>
            <a:ext cx="48449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1.заняття;</a:t>
            </a:r>
          </a:p>
          <a:p>
            <a:r>
              <a:rPr lang="uk-UA" sz="2400" b="1" dirty="0" smtClean="0"/>
              <a:t>2.завдання +</a:t>
            </a:r>
          </a:p>
          <a:p>
            <a:r>
              <a:rPr lang="uk-UA" sz="2400" b="1" dirty="0" smtClean="0"/>
              <a:t>3.заповнити текст до уроку відео, </a:t>
            </a:r>
            <a:r>
              <a:rPr lang="uk-UA" sz="2400" b="1" dirty="0" err="1" smtClean="0"/>
              <a:t>завдання,завдання</a:t>
            </a:r>
            <a:r>
              <a:rPr lang="uk-UA" sz="2400" b="1" dirty="0" smtClean="0"/>
              <a:t> на платформі </a:t>
            </a:r>
            <a:r>
              <a:rPr lang="en-US" sz="2400" b="1" dirty="0" err="1" smtClean="0"/>
              <a:t>Padlet</a:t>
            </a:r>
            <a:r>
              <a:rPr lang="uk-UA" sz="2400" b="1" dirty="0"/>
              <a:t>,</a:t>
            </a:r>
            <a:r>
              <a:rPr lang="en-US" sz="2400" b="1" dirty="0" smtClean="0"/>
              <a:t> </a:t>
            </a:r>
            <a:r>
              <a:rPr lang="uk-UA" sz="2400" b="1" dirty="0" smtClean="0"/>
              <a:t>посилання на тестування;</a:t>
            </a:r>
          </a:p>
          <a:p>
            <a:r>
              <a:rPr lang="uk-UA" sz="2400" b="1" dirty="0" smtClean="0"/>
              <a:t>4. видати завдання для всіх опублікувавши дату здачі. 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370371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8692" y="58763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  <a:hlinkClick r:id="rId2"/>
              </a:rPr>
              <a:t>https://www.youtube.com/watch?v=XfiOOH4mpvQ&amp;t=12s</a:t>
            </a:r>
            <a:endParaRPr lang="uk-UA" b="1" dirty="0">
              <a:solidFill>
                <a:srgbClr val="0070C0"/>
              </a:solidFill>
            </a:endParaRPr>
          </a:p>
        </p:txBody>
      </p:sp>
      <p:pic>
        <p:nvPicPr>
          <p:cNvPr id="5124" name="Picture 4" descr="Школа в смартфоні: стартап HUMAN запроваджує у навчальних закладах Білої  Церкви освітню платформу » Новини Білої Церкви. Головні події в Україні.  Найцікавіше у світі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87" y="581000"/>
            <a:ext cx="11696131" cy="52953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53306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244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Georgia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Швець</dc:creator>
  <cp:lastModifiedBy>Пользователь Windows</cp:lastModifiedBy>
  <cp:revision>9</cp:revision>
  <dcterms:created xsi:type="dcterms:W3CDTF">2021-01-12T19:40:01Z</dcterms:created>
  <dcterms:modified xsi:type="dcterms:W3CDTF">2022-02-11T16:00:31Z</dcterms:modified>
</cp:coreProperties>
</file>