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9" r:id="rId3"/>
    <p:sldId id="303" r:id="rId4"/>
    <p:sldId id="304" r:id="rId5"/>
    <p:sldId id="305" r:id="rId6"/>
    <p:sldId id="306" r:id="rId7"/>
    <p:sldId id="307" r:id="rId8"/>
    <p:sldId id="308" r:id="rId9"/>
    <p:sldId id="309" r:id="rId10"/>
    <p:sldId id="310" r:id="rId11"/>
    <p:sldId id="312" r:id="rId12"/>
    <p:sldId id="266" r:id="rId13"/>
    <p:sldId id="267" r:id="rId14"/>
    <p:sldId id="268" r:id="rId15"/>
    <p:sldId id="269" r:id="rId16"/>
    <p:sldId id="262" r:id="rId17"/>
    <p:sldId id="263" r:id="rId18"/>
    <p:sldId id="300" r:id="rId19"/>
    <p:sldId id="265" r:id="rId20"/>
    <p:sldId id="283" r:id="rId21"/>
    <p:sldId id="278" r:id="rId22"/>
    <p:sldId id="279" r:id="rId23"/>
    <p:sldId id="284" r:id="rId24"/>
    <p:sldId id="292" r:id="rId25"/>
    <p:sldId id="274" r:id="rId26"/>
    <p:sldId id="273" r:id="rId27"/>
    <p:sldId id="276" r:id="rId28"/>
    <p:sldId id="285" r:id="rId29"/>
    <p:sldId id="296" r:id="rId30"/>
    <p:sldId id="298" r:id="rId31"/>
    <p:sldId id="313" r:id="rId32"/>
    <p:sldId id="318" r:id="rId33"/>
    <p:sldId id="319" r:id="rId34"/>
    <p:sldId id="320" r:id="rId35"/>
    <p:sldId id="321" r:id="rId36"/>
    <p:sldId id="322" r:id="rId37"/>
    <p:sldId id="323" r:id="rId38"/>
    <p:sldId id="324" r:id="rId39"/>
    <p:sldId id="325" r:id="rId40"/>
    <p:sldId id="316" r:id="rId41"/>
    <p:sldId id="317" r:id="rId42"/>
    <p:sldId id="326"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90" autoAdjust="0"/>
  </p:normalViewPr>
  <p:slideViewPr>
    <p:cSldViewPr>
      <p:cViewPr>
        <p:scale>
          <a:sx n="94" d="100"/>
          <a:sy n="94" d="100"/>
        </p:scale>
        <p:origin x="-696" y="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183B89-109B-4978-81C3-CF0FA84D516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ru-RU"/>
        </a:p>
      </dgm:t>
    </dgm:pt>
    <dgm:pt modelId="{886684AE-B441-44F2-AB2C-900EF8577FDB}">
      <dgm:prSet phldrT="[Текст]"/>
      <dgm:spPr/>
      <dgm:t>
        <a:bodyPr/>
        <a:lstStyle/>
        <a:p>
          <a:r>
            <a:rPr lang="uk-UA" dirty="0" smtClean="0"/>
            <a:t>Урок має бути</a:t>
          </a:r>
          <a:endParaRPr lang="ru-RU" dirty="0"/>
        </a:p>
      </dgm:t>
    </dgm:pt>
    <dgm:pt modelId="{613F1A5E-35E6-433F-AE99-75608B73B8B8}" type="parTrans" cxnId="{CF178022-07FE-4502-A876-3207A87B9517}">
      <dgm:prSet/>
      <dgm:spPr/>
      <dgm:t>
        <a:bodyPr/>
        <a:lstStyle/>
        <a:p>
          <a:endParaRPr lang="ru-RU"/>
        </a:p>
      </dgm:t>
    </dgm:pt>
    <dgm:pt modelId="{22E455F2-386A-4D97-AC5F-3961D17B190B}" type="sibTrans" cxnId="{CF178022-07FE-4502-A876-3207A87B9517}">
      <dgm:prSet/>
      <dgm:spPr/>
      <dgm:t>
        <a:bodyPr/>
        <a:lstStyle/>
        <a:p>
          <a:endParaRPr lang="ru-RU"/>
        </a:p>
      </dgm:t>
    </dgm:pt>
    <dgm:pt modelId="{D004ACF2-747A-41E7-B367-CCCA5030C7AD}">
      <dgm:prSet phldrT="[Текст]" custT="1"/>
      <dgm:spPr/>
      <dgm:t>
        <a:bodyPr/>
        <a:lstStyle/>
        <a:p>
          <a:r>
            <a:rPr lang="uk-UA" sz="4000" dirty="0" smtClean="0"/>
            <a:t>цікавим</a:t>
          </a:r>
          <a:endParaRPr lang="ru-RU" sz="4000" dirty="0"/>
        </a:p>
      </dgm:t>
    </dgm:pt>
    <dgm:pt modelId="{AE304F1B-9B79-4285-A93B-ED0234744877}" type="parTrans" cxnId="{F409B010-A156-4CBA-AC97-6A1320ACE692}">
      <dgm:prSet/>
      <dgm:spPr/>
      <dgm:t>
        <a:bodyPr/>
        <a:lstStyle/>
        <a:p>
          <a:endParaRPr lang="ru-RU"/>
        </a:p>
      </dgm:t>
    </dgm:pt>
    <dgm:pt modelId="{5BD2E782-BFCD-4AFD-892A-996AA0C0D5FB}" type="sibTrans" cxnId="{F409B010-A156-4CBA-AC97-6A1320ACE692}">
      <dgm:prSet/>
      <dgm:spPr/>
      <dgm:t>
        <a:bodyPr/>
        <a:lstStyle/>
        <a:p>
          <a:endParaRPr lang="ru-RU"/>
        </a:p>
      </dgm:t>
    </dgm:pt>
    <dgm:pt modelId="{2D92033B-F9DB-4DB4-8B59-204F79F666F6}">
      <dgm:prSet phldrT="[Текст]" custT="1"/>
      <dgm:spPr/>
      <dgm:t>
        <a:bodyPr/>
        <a:lstStyle/>
        <a:p>
          <a:r>
            <a:rPr lang="uk-UA" sz="4000" dirty="0" smtClean="0"/>
            <a:t>незвичним</a:t>
          </a:r>
          <a:endParaRPr lang="ru-RU" sz="4000" dirty="0"/>
        </a:p>
      </dgm:t>
    </dgm:pt>
    <dgm:pt modelId="{57A4FF0C-3BD1-43B4-909B-67CCF87BC5E5}" type="parTrans" cxnId="{EEE2155A-7455-41E4-990A-E0DDA28E0326}">
      <dgm:prSet/>
      <dgm:spPr/>
      <dgm:t>
        <a:bodyPr/>
        <a:lstStyle/>
        <a:p>
          <a:endParaRPr lang="ru-RU"/>
        </a:p>
      </dgm:t>
    </dgm:pt>
    <dgm:pt modelId="{C1DD12FA-CFCB-4CEF-AEF8-E6BF6AC196F2}" type="sibTrans" cxnId="{EEE2155A-7455-41E4-990A-E0DDA28E0326}">
      <dgm:prSet/>
      <dgm:spPr/>
      <dgm:t>
        <a:bodyPr/>
        <a:lstStyle/>
        <a:p>
          <a:endParaRPr lang="ru-RU"/>
        </a:p>
      </dgm:t>
    </dgm:pt>
    <dgm:pt modelId="{E2181508-BDE8-4606-B20E-C42641FD3D25}">
      <dgm:prSet phldrT="[Текст]"/>
      <dgm:spPr/>
      <dgm:t>
        <a:bodyPr/>
        <a:lstStyle/>
        <a:p>
          <a:r>
            <a:rPr lang="uk-UA" dirty="0" smtClean="0"/>
            <a:t>Ми будемо</a:t>
          </a:r>
          <a:endParaRPr lang="ru-RU" dirty="0"/>
        </a:p>
      </dgm:t>
    </dgm:pt>
    <dgm:pt modelId="{1108ABBA-2146-41A6-82A7-1474EA3AA390}" type="parTrans" cxnId="{BE450F3A-BADC-4AC2-99B9-01697856CAD3}">
      <dgm:prSet/>
      <dgm:spPr/>
      <dgm:t>
        <a:bodyPr/>
        <a:lstStyle/>
        <a:p>
          <a:endParaRPr lang="ru-RU"/>
        </a:p>
      </dgm:t>
    </dgm:pt>
    <dgm:pt modelId="{173FE329-4CDC-409F-BF02-D2A93724B763}" type="sibTrans" cxnId="{BE450F3A-BADC-4AC2-99B9-01697856CAD3}">
      <dgm:prSet/>
      <dgm:spPr/>
      <dgm:t>
        <a:bodyPr/>
        <a:lstStyle/>
        <a:p>
          <a:endParaRPr lang="ru-RU"/>
        </a:p>
      </dgm:t>
    </dgm:pt>
    <dgm:pt modelId="{CF3FE841-E979-4143-BD81-22C8A480DD47}">
      <dgm:prSet phldrT="[Текст]" custT="1"/>
      <dgm:spPr/>
      <dgm:t>
        <a:bodyPr/>
        <a:lstStyle/>
        <a:p>
          <a:r>
            <a:rPr lang="uk-UA" sz="4000" dirty="0" smtClean="0"/>
            <a:t>уважними</a:t>
          </a:r>
          <a:endParaRPr lang="ru-RU" sz="4000" dirty="0"/>
        </a:p>
      </dgm:t>
    </dgm:pt>
    <dgm:pt modelId="{5AC57380-14BE-48C2-AE79-778F7D2778C9}" type="parTrans" cxnId="{D5F0FABE-3537-4F3C-B24C-1EF9ACA7AE2A}">
      <dgm:prSet/>
      <dgm:spPr/>
      <dgm:t>
        <a:bodyPr/>
        <a:lstStyle/>
        <a:p>
          <a:endParaRPr lang="ru-RU"/>
        </a:p>
      </dgm:t>
    </dgm:pt>
    <dgm:pt modelId="{BA4295E9-DF4B-43EE-9DFD-838E0CB2C065}" type="sibTrans" cxnId="{D5F0FABE-3537-4F3C-B24C-1EF9ACA7AE2A}">
      <dgm:prSet/>
      <dgm:spPr/>
      <dgm:t>
        <a:bodyPr/>
        <a:lstStyle/>
        <a:p>
          <a:endParaRPr lang="ru-RU"/>
        </a:p>
      </dgm:t>
    </dgm:pt>
    <dgm:pt modelId="{5E58C8C0-33E6-455E-B0E7-F429EDEC9CB2}">
      <dgm:prSet phldrT="[Текст]" custT="1"/>
      <dgm:spPr/>
      <dgm:t>
        <a:bodyPr/>
        <a:lstStyle/>
        <a:p>
          <a:r>
            <a:rPr lang="uk-UA" sz="4000" dirty="0" smtClean="0"/>
            <a:t>активними</a:t>
          </a:r>
          <a:endParaRPr lang="ru-RU" sz="4000" dirty="0"/>
        </a:p>
      </dgm:t>
    </dgm:pt>
    <dgm:pt modelId="{42DC7A07-BD3A-4404-8725-3458AC9472FE}" type="parTrans" cxnId="{7538F373-304A-4C68-8913-A65A6CEDC9C0}">
      <dgm:prSet/>
      <dgm:spPr/>
      <dgm:t>
        <a:bodyPr/>
        <a:lstStyle/>
        <a:p>
          <a:endParaRPr lang="ru-RU"/>
        </a:p>
      </dgm:t>
    </dgm:pt>
    <dgm:pt modelId="{540DDA3D-06AE-4D51-B0A0-EF54E2AEB921}" type="sibTrans" cxnId="{7538F373-304A-4C68-8913-A65A6CEDC9C0}">
      <dgm:prSet/>
      <dgm:spPr/>
      <dgm:t>
        <a:bodyPr/>
        <a:lstStyle/>
        <a:p>
          <a:endParaRPr lang="ru-RU"/>
        </a:p>
      </dgm:t>
    </dgm:pt>
    <dgm:pt modelId="{7CCA2411-3B9B-49B5-9688-50C2B181C2BC}">
      <dgm:prSet custT="1"/>
      <dgm:spPr/>
      <dgm:t>
        <a:bodyPr/>
        <a:lstStyle/>
        <a:p>
          <a:r>
            <a:rPr lang="uk-UA" sz="4000" dirty="0" smtClean="0"/>
            <a:t>навчальним</a:t>
          </a:r>
          <a:endParaRPr lang="ru-RU" sz="4000" dirty="0"/>
        </a:p>
      </dgm:t>
    </dgm:pt>
    <dgm:pt modelId="{3D908F5D-69E6-4B1F-9767-44B221E9B9E3}" type="parTrans" cxnId="{C1862BA4-E9D6-471A-9D0A-C92131B10F3F}">
      <dgm:prSet/>
      <dgm:spPr/>
      <dgm:t>
        <a:bodyPr/>
        <a:lstStyle/>
        <a:p>
          <a:endParaRPr lang="ru-RU"/>
        </a:p>
      </dgm:t>
    </dgm:pt>
    <dgm:pt modelId="{409A75BA-6520-42EF-8701-B6F262E0FAA5}" type="sibTrans" cxnId="{C1862BA4-E9D6-471A-9D0A-C92131B10F3F}">
      <dgm:prSet/>
      <dgm:spPr/>
      <dgm:t>
        <a:bodyPr/>
        <a:lstStyle/>
        <a:p>
          <a:endParaRPr lang="ru-RU"/>
        </a:p>
      </dgm:t>
    </dgm:pt>
    <dgm:pt modelId="{5B298880-2C37-4172-9A87-DCABC238BEF4}">
      <dgm:prSet/>
      <dgm:spPr/>
      <dgm:t>
        <a:bodyPr/>
        <a:lstStyle/>
        <a:p>
          <a:endParaRPr lang="ru-RU" sz="2500" dirty="0"/>
        </a:p>
      </dgm:t>
    </dgm:pt>
    <dgm:pt modelId="{360CDE76-2AB8-4173-9034-DF3FC9AA9DF1}" type="parTrans" cxnId="{1609E0FC-3254-4953-B629-3380FFF786C5}">
      <dgm:prSet/>
      <dgm:spPr/>
      <dgm:t>
        <a:bodyPr/>
        <a:lstStyle/>
        <a:p>
          <a:endParaRPr lang="ru-RU"/>
        </a:p>
      </dgm:t>
    </dgm:pt>
    <dgm:pt modelId="{B495711E-0C81-441A-8294-F02A4679C285}" type="sibTrans" cxnId="{1609E0FC-3254-4953-B629-3380FFF786C5}">
      <dgm:prSet/>
      <dgm:spPr/>
      <dgm:t>
        <a:bodyPr/>
        <a:lstStyle/>
        <a:p>
          <a:endParaRPr lang="ru-RU"/>
        </a:p>
      </dgm:t>
    </dgm:pt>
    <dgm:pt modelId="{1E22440E-9BCB-4AE0-B6A8-26A3CB987977}">
      <dgm:prSet/>
      <dgm:spPr/>
      <dgm:t>
        <a:bodyPr/>
        <a:lstStyle/>
        <a:p>
          <a:r>
            <a:rPr lang="uk-UA" dirty="0" smtClean="0"/>
            <a:t>кмітливими</a:t>
          </a:r>
          <a:endParaRPr lang="ru-RU" dirty="0"/>
        </a:p>
      </dgm:t>
    </dgm:pt>
    <dgm:pt modelId="{35843BDC-4499-4608-98E7-2C2A0733BFEC}" type="parTrans" cxnId="{928FDEC1-7A87-494F-8B94-CCB5CBB2C21A}">
      <dgm:prSet/>
      <dgm:spPr/>
      <dgm:t>
        <a:bodyPr/>
        <a:lstStyle/>
        <a:p>
          <a:endParaRPr lang="ru-RU"/>
        </a:p>
      </dgm:t>
    </dgm:pt>
    <dgm:pt modelId="{ADE208F9-60CD-4E54-B276-793A98186DDB}" type="sibTrans" cxnId="{928FDEC1-7A87-494F-8B94-CCB5CBB2C21A}">
      <dgm:prSet/>
      <dgm:spPr/>
      <dgm:t>
        <a:bodyPr/>
        <a:lstStyle/>
        <a:p>
          <a:endParaRPr lang="ru-RU"/>
        </a:p>
      </dgm:t>
    </dgm:pt>
    <dgm:pt modelId="{312C66DF-78D8-4928-8781-C7D9768F1498}" type="pres">
      <dgm:prSet presAssocID="{C4183B89-109B-4978-81C3-CF0FA84D5166}" presName="diagram" presStyleCnt="0">
        <dgm:presLayoutVars>
          <dgm:chPref val="1"/>
          <dgm:dir/>
          <dgm:animOne val="branch"/>
          <dgm:animLvl val="lvl"/>
          <dgm:resizeHandles/>
        </dgm:presLayoutVars>
      </dgm:prSet>
      <dgm:spPr/>
      <dgm:t>
        <a:bodyPr/>
        <a:lstStyle/>
        <a:p>
          <a:endParaRPr lang="ru-RU"/>
        </a:p>
      </dgm:t>
    </dgm:pt>
    <dgm:pt modelId="{3362E376-61E2-48CD-92A3-F18DCF3D1E1F}" type="pres">
      <dgm:prSet presAssocID="{886684AE-B441-44F2-AB2C-900EF8577FDB}" presName="root" presStyleCnt="0"/>
      <dgm:spPr/>
    </dgm:pt>
    <dgm:pt modelId="{1C8353C7-79EE-4638-88EF-580B5F4450E9}" type="pres">
      <dgm:prSet presAssocID="{886684AE-B441-44F2-AB2C-900EF8577FDB}" presName="rootComposite" presStyleCnt="0"/>
      <dgm:spPr/>
    </dgm:pt>
    <dgm:pt modelId="{5CD47D55-7BFD-4F64-B1C8-98AA5C06AD8B}" type="pres">
      <dgm:prSet presAssocID="{886684AE-B441-44F2-AB2C-900EF8577FDB}" presName="rootText" presStyleLbl="node1" presStyleIdx="0" presStyleCnt="2" custScaleX="189982" custScaleY="166872" custLinFactNeighborX="3580" custLinFactNeighborY="-350"/>
      <dgm:spPr/>
      <dgm:t>
        <a:bodyPr/>
        <a:lstStyle/>
        <a:p>
          <a:endParaRPr lang="ru-RU"/>
        </a:p>
      </dgm:t>
    </dgm:pt>
    <dgm:pt modelId="{476406A3-23F0-4401-8452-407AF95ABDDA}" type="pres">
      <dgm:prSet presAssocID="{886684AE-B441-44F2-AB2C-900EF8577FDB}" presName="rootConnector" presStyleLbl="node1" presStyleIdx="0" presStyleCnt="2"/>
      <dgm:spPr/>
      <dgm:t>
        <a:bodyPr/>
        <a:lstStyle/>
        <a:p>
          <a:endParaRPr lang="ru-RU"/>
        </a:p>
      </dgm:t>
    </dgm:pt>
    <dgm:pt modelId="{FCA0A3C2-D44A-46E9-ABBD-AC7F64B40D9C}" type="pres">
      <dgm:prSet presAssocID="{886684AE-B441-44F2-AB2C-900EF8577FDB}" presName="childShape" presStyleCnt="0"/>
      <dgm:spPr/>
    </dgm:pt>
    <dgm:pt modelId="{F7ABB501-980E-472B-AA29-EB05E6AE1977}" type="pres">
      <dgm:prSet presAssocID="{AE304F1B-9B79-4285-A93B-ED0234744877}" presName="Name13" presStyleLbl="parChTrans1D2" presStyleIdx="0" presStyleCnt="6"/>
      <dgm:spPr/>
      <dgm:t>
        <a:bodyPr/>
        <a:lstStyle/>
        <a:p>
          <a:endParaRPr lang="ru-RU"/>
        </a:p>
      </dgm:t>
    </dgm:pt>
    <dgm:pt modelId="{14DE06BF-5AE8-496D-8751-6AB50200039C}" type="pres">
      <dgm:prSet presAssocID="{D004ACF2-747A-41E7-B367-CCCA5030C7AD}" presName="childText" presStyleLbl="bgAcc1" presStyleIdx="0" presStyleCnt="6" custScaleX="223387" custScaleY="125874" custLinFactNeighborX="-2323" custLinFactNeighborY="3934">
        <dgm:presLayoutVars>
          <dgm:bulletEnabled val="1"/>
        </dgm:presLayoutVars>
      </dgm:prSet>
      <dgm:spPr/>
      <dgm:t>
        <a:bodyPr/>
        <a:lstStyle/>
        <a:p>
          <a:endParaRPr lang="ru-RU"/>
        </a:p>
      </dgm:t>
    </dgm:pt>
    <dgm:pt modelId="{79D0A0D8-23D0-4E84-AD00-F1C8CCB6F393}" type="pres">
      <dgm:prSet presAssocID="{57A4FF0C-3BD1-43B4-909B-67CCF87BC5E5}" presName="Name13" presStyleLbl="parChTrans1D2" presStyleIdx="1" presStyleCnt="6"/>
      <dgm:spPr/>
      <dgm:t>
        <a:bodyPr/>
        <a:lstStyle/>
        <a:p>
          <a:endParaRPr lang="ru-RU"/>
        </a:p>
      </dgm:t>
    </dgm:pt>
    <dgm:pt modelId="{C124DE42-B50F-466F-953A-29BA5165B5AD}" type="pres">
      <dgm:prSet presAssocID="{2D92033B-F9DB-4DB4-8B59-204F79F666F6}" presName="childText" presStyleLbl="bgAcc1" presStyleIdx="1" presStyleCnt="6" custScaleX="225982" custScaleY="126928">
        <dgm:presLayoutVars>
          <dgm:bulletEnabled val="1"/>
        </dgm:presLayoutVars>
      </dgm:prSet>
      <dgm:spPr/>
      <dgm:t>
        <a:bodyPr/>
        <a:lstStyle/>
        <a:p>
          <a:endParaRPr lang="ru-RU"/>
        </a:p>
      </dgm:t>
    </dgm:pt>
    <dgm:pt modelId="{6A29813C-4A71-44D5-AEC3-F1B20AD26D02}" type="pres">
      <dgm:prSet presAssocID="{3D908F5D-69E6-4B1F-9767-44B221E9B9E3}" presName="Name13" presStyleLbl="parChTrans1D2" presStyleIdx="2" presStyleCnt="6"/>
      <dgm:spPr/>
      <dgm:t>
        <a:bodyPr/>
        <a:lstStyle/>
        <a:p>
          <a:endParaRPr lang="ru-RU"/>
        </a:p>
      </dgm:t>
    </dgm:pt>
    <dgm:pt modelId="{45FF0CBF-A9D5-4F91-B675-094E4DB8BE9B}" type="pres">
      <dgm:prSet presAssocID="{7CCA2411-3B9B-49B5-9688-50C2B181C2BC}" presName="childText" presStyleLbl="bgAcc1" presStyleIdx="2" presStyleCnt="6" custScaleX="250022" custScaleY="127199">
        <dgm:presLayoutVars>
          <dgm:bulletEnabled val="1"/>
        </dgm:presLayoutVars>
      </dgm:prSet>
      <dgm:spPr/>
      <dgm:t>
        <a:bodyPr/>
        <a:lstStyle/>
        <a:p>
          <a:endParaRPr lang="ru-RU"/>
        </a:p>
      </dgm:t>
    </dgm:pt>
    <dgm:pt modelId="{DE34469E-1D60-4DC8-9E4A-0ACADC1607C0}" type="pres">
      <dgm:prSet presAssocID="{E2181508-BDE8-4606-B20E-C42641FD3D25}" presName="root" presStyleCnt="0"/>
      <dgm:spPr/>
    </dgm:pt>
    <dgm:pt modelId="{2FE37158-C5A3-4FF9-91B4-C6C5BD23DA16}" type="pres">
      <dgm:prSet presAssocID="{E2181508-BDE8-4606-B20E-C42641FD3D25}" presName="rootComposite" presStyleCnt="0"/>
      <dgm:spPr/>
    </dgm:pt>
    <dgm:pt modelId="{A1623101-DB77-4052-8EE0-4CBAFF5BB3BF}" type="pres">
      <dgm:prSet presAssocID="{E2181508-BDE8-4606-B20E-C42641FD3D25}" presName="rootText" presStyleLbl="node1" presStyleIdx="1" presStyleCnt="2" custScaleX="219745" custScaleY="166469"/>
      <dgm:spPr/>
      <dgm:t>
        <a:bodyPr/>
        <a:lstStyle/>
        <a:p>
          <a:endParaRPr lang="ru-RU"/>
        </a:p>
      </dgm:t>
    </dgm:pt>
    <dgm:pt modelId="{44DF3FF1-A99D-4792-98DD-6E58562AC57D}" type="pres">
      <dgm:prSet presAssocID="{E2181508-BDE8-4606-B20E-C42641FD3D25}" presName="rootConnector" presStyleLbl="node1" presStyleIdx="1" presStyleCnt="2"/>
      <dgm:spPr/>
      <dgm:t>
        <a:bodyPr/>
        <a:lstStyle/>
        <a:p>
          <a:endParaRPr lang="ru-RU"/>
        </a:p>
      </dgm:t>
    </dgm:pt>
    <dgm:pt modelId="{29F5F106-F120-4DC0-BCF0-FDAE8785A6CC}" type="pres">
      <dgm:prSet presAssocID="{E2181508-BDE8-4606-B20E-C42641FD3D25}" presName="childShape" presStyleCnt="0"/>
      <dgm:spPr/>
    </dgm:pt>
    <dgm:pt modelId="{E2E118BF-306C-44D6-B788-5BECB60F18E6}" type="pres">
      <dgm:prSet presAssocID="{5AC57380-14BE-48C2-AE79-778F7D2778C9}" presName="Name13" presStyleLbl="parChTrans1D2" presStyleIdx="3" presStyleCnt="6"/>
      <dgm:spPr/>
      <dgm:t>
        <a:bodyPr/>
        <a:lstStyle/>
        <a:p>
          <a:endParaRPr lang="ru-RU"/>
        </a:p>
      </dgm:t>
    </dgm:pt>
    <dgm:pt modelId="{53B1A547-CCDE-41CC-8106-387B8048D9E3}" type="pres">
      <dgm:prSet presAssocID="{CF3FE841-E979-4143-BD81-22C8A480DD47}" presName="childText" presStyleLbl="bgAcc1" presStyleIdx="3" presStyleCnt="6" custScaleX="206603" custScaleY="117056">
        <dgm:presLayoutVars>
          <dgm:bulletEnabled val="1"/>
        </dgm:presLayoutVars>
      </dgm:prSet>
      <dgm:spPr/>
      <dgm:t>
        <a:bodyPr/>
        <a:lstStyle/>
        <a:p>
          <a:endParaRPr lang="ru-RU"/>
        </a:p>
      </dgm:t>
    </dgm:pt>
    <dgm:pt modelId="{28B30318-CC61-4E21-A900-3AF57558E621}" type="pres">
      <dgm:prSet presAssocID="{42DC7A07-BD3A-4404-8725-3458AC9472FE}" presName="Name13" presStyleLbl="parChTrans1D2" presStyleIdx="4" presStyleCnt="6"/>
      <dgm:spPr/>
      <dgm:t>
        <a:bodyPr/>
        <a:lstStyle/>
        <a:p>
          <a:endParaRPr lang="ru-RU"/>
        </a:p>
      </dgm:t>
    </dgm:pt>
    <dgm:pt modelId="{B93D00A3-6F6D-4F5D-AD27-C147AFAD51FD}" type="pres">
      <dgm:prSet presAssocID="{5E58C8C0-33E6-455E-B0E7-F429EDEC9CB2}" presName="childText" presStyleLbl="bgAcc1" presStyleIdx="4" presStyleCnt="6" custScaleX="214683" custScaleY="129047">
        <dgm:presLayoutVars>
          <dgm:bulletEnabled val="1"/>
        </dgm:presLayoutVars>
      </dgm:prSet>
      <dgm:spPr/>
      <dgm:t>
        <a:bodyPr/>
        <a:lstStyle/>
        <a:p>
          <a:endParaRPr lang="ru-RU"/>
        </a:p>
      </dgm:t>
    </dgm:pt>
    <dgm:pt modelId="{78BA735B-6931-4BD1-8E76-7C91B597BA6E}" type="pres">
      <dgm:prSet presAssocID="{35843BDC-4499-4608-98E7-2C2A0733BFEC}" presName="Name13" presStyleLbl="parChTrans1D2" presStyleIdx="5" presStyleCnt="6"/>
      <dgm:spPr/>
      <dgm:t>
        <a:bodyPr/>
        <a:lstStyle/>
        <a:p>
          <a:endParaRPr lang="ru-RU"/>
        </a:p>
      </dgm:t>
    </dgm:pt>
    <dgm:pt modelId="{2E79DD64-3463-4F7D-8CEA-FA81AD8CC238}" type="pres">
      <dgm:prSet presAssocID="{1E22440E-9BCB-4AE0-B6A8-26A3CB987977}" presName="childText" presStyleLbl="bgAcc1" presStyleIdx="5" presStyleCnt="6" custScaleX="214683" custScaleY="124274">
        <dgm:presLayoutVars>
          <dgm:bulletEnabled val="1"/>
        </dgm:presLayoutVars>
      </dgm:prSet>
      <dgm:spPr/>
      <dgm:t>
        <a:bodyPr/>
        <a:lstStyle/>
        <a:p>
          <a:endParaRPr lang="ru-RU"/>
        </a:p>
      </dgm:t>
    </dgm:pt>
  </dgm:ptLst>
  <dgm:cxnLst>
    <dgm:cxn modelId="{BE450F3A-BADC-4AC2-99B9-01697856CAD3}" srcId="{C4183B89-109B-4978-81C3-CF0FA84D5166}" destId="{E2181508-BDE8-4606-B20E-C42641FD3D25}" srcOrd="1" destOrd="0" parTransId="{1108ABBA-2146-41A6-82A7-1474EA3AA390}" sibTransId="{173FE329-4CDC-409F-BF02-D2A93724B763}"/>
    <dgm:cxn modelId="{CF178022-07FE-4502-A876-3207A87B9517}" srcId="{C4183B89-109B-4978-81C3-CF0FA84D5166}" destId="{886684AE-B441-44F2-AB2C-900EF8577FDB}" srcOrd="0" destOrd="0" parTransId="{613F1A5E-35E6-433F-AE99-75608B73B8B8}" sibTransId="{22E455F2-386A-4D97-AC5F-3961D17B190B}"/>
    <dgm:cxn modelId="{8A6E3600-BC19-4AE5-AFDC-2D9D48B4A51F}" type="presOf" srcId="{5AC57380-14BE-48C2-AE79-778F7D2778C9}" destId="{E2E118BF-306C-44D6-B788-5BECB60F18E6}" srcOrd="0" destOrd="0" presId="urn:microsoft.com/office/officeart/2005/8/layout/hierarchy3"/>
    <dgm:cxn modelId="{A1965E5C-FB57-4952-AEBE-19A122E6DE41}" type="presOf" srcId="{E2181508-BDE8-4606-B20E-C42641FD3D25}" destId="{A1623101-DB77-4052-8EE0-4CBAFF5BB3BF}" srcOrd="0" destOrd="0" presId="urn:microsoft.com/office/officeart/2005/8/layout/hierarchy3"/>
    <dgm:cxn modelId="{23F2D17F-CAAA-41BB-9A2C-67EF18969782}" type="presOf" srcId="{E2181508-BDE8-4606-B20E-C42641FD3D25}" destId="{44DF3FF1-A99D-4792-98DD-6E58562AC57D}" srcOrd="1" destOrd="0" presId="urn:microsoft.com/office/officeart/2005/8/layout/hierarchy3"/>
    <dgm:cxn modelId="{D2CB856D-FE0A-44F4-A36E-A544BA69FC40}" type="presOf" srcId="{886684AE-B441-44F2-AB2C-900EF8577FDB}" destId="{476406A3-23F0-4401-8452-407AF95ABDDA}" srcOrd="1" destOrd="0" presId="urn:microsoft.com/office/officeart/2005/8/layout/hierarchy3"/>
    <dgm:cxn modelId="{D5F0FABE-3537-4F3C-B24C-1EF9ACA7AE2A}" srcId="{E2181508-BDE8-4606-B20E-C42641FD3D25}" destId="{CF3FE841-E979-4143-BD81-22C8A480DD47}" srcOrd="0" destOrd="0" parTransId="{5AC57380-14BE-48C2-AE79-778F7D2778C9}" sibTransId="{BA4295E9-DF4B-43EE-9DFD-838E0CB2C065}"/>
    <dgm:cxn modelId="{81543CE1-22A1-4C51-A7F4-84102E4F6299}" type="presOf" srcId="{7CCA2411-3B9B-49B5-9688-50C2B181C2BC}" destId="{45FF0CBF-A9D5-4F91-B675-094E4DB8BE9B}" srcOrd="0" destOrd="0" presId="urn:microsoft.com/office/officeart/2005/8/layout/hierarchy3"/>
    <dgm:cxn modelId="{928FDEC1-7A87-494F-8B94-CCB5CBB2C21A}" srcId="{E2181508-BDE8-4606-B20E-C42641FD3D25}" destId="{1E22440E-9BCB-4AE0-B6A8-26A3CB987977}" srcOrd="2" destOrd="0" parTransId="{35843BDC-4499-4608-98E7-2C2A0733BFEC}" sibTransId="{ADE208F9-60CD-4E54-B276-793A98186DDB}"/>
    <dgm:cxn modelId="{EC551B35-6C51-4C1B-B6B7-01F9EE683599}" type="presOf" srcId="{2D92033B-F9DB-4DB4-8B59-204F79F666F6}" destId="{C124DE42-B50F-466F-953A-29BA5165B5AD}" srcOrd="0" destOrd="0" presId="urn:microsoft.com/office/officeart/2005/8/layout/hierarchy3"/>
    <dgm:cxn modelId="{2B44E4F4-25F3-4342-BA93-363D79CF24ED}" type="presOf" srcId="{AE304F1B-9B79-4285-A93B-ED0234744877}" destId="{F7ABB501-980E-472B-AA29-EB05E6AE1977}" srcOrd="0" destOrd="0" presId="urn:microsoft.com/office/officeart/2005/8/layout/hierarchy3"/>
    <dgm:cxn modelId="{F409B010-A156-4CBA-AC97-6A1320ACE692}" srcId="{886684AE-B441-44F2-AB2C-900EF8577FDB}" destId="{D004ACF2-747A-41E7-B367-CCCA5030C7AD}" srcOrd="0" destOrd="0" parTransId="{AE304F1B-9B79-4285-A93B-ED0234744877}" sibTransId="{5BD2E782-BFCD-4AFD-892A-996AA0C0D5FB}"/>
    <dgm:cxn modelId="{1609E0FC-3254-4953-B629-3380FFF786C5}" srcId="{5E58C8C0-33E6-455E-B0E7-F429EDEC9CB2}" destId="{5B298880-2C37-4172-9A87-DCABC238BEF4}" srcOrd="0" destOrd="0" parTransId="{360CDE76-2AB8-4173-9034-DF3FC9AA9DF1}" sibTransId="{B495711E-0C81-441A-8294-F02A4679C285}"/>
    <dgm:cxn modelId="{6EB3F8D2-1A97-4804-BBA7-5F5C382FF041}" type="presOf" srcId="{35843BDC-4499-4608-98E7-2C2A0733BFEC}" destId="{78BA735B-6931-4BD1-8E76-7C91B597BA6E}" srcOrd="0" destOrd="0" presId="urn:microsoft.com/office/officeart/2005/8/layout/hierarchy3"/>
    <dgm:cxn modelId="{9BE34B45-51D6-4A00-9782-3368A747F7FA}" type="presOf" srcId="{C4183B89-109B-4978-81C3-CF0FA84D5166}" destId="{312C66DF-78D8-4928-8781-C7D9768F1498}" srcOrd="0" destOrd="0" presId="urn:microsoft.com/office/officeart/2005/8/layout/hierarchy3"/>
    <dgm:cxn modelId="{17FBD747-A89A-4EED-BAC9-CC570125B0A5}" type="presOf" srcId="{3D908F5D-69E6-4B1F-9767-44B221E9B9E3}" destId="{6A29813C-4A71-44D5-AEC3-F1B20AD26D02}" srcOrd="0" destOrd="0" presId="urn:microsoft.com/office/officeart/2005/8/layout/hierarchy3"/>
    <dgm:cxn modelId="{C1862BA4-E9D6-471A-9D0A-C92131B10F3F}" srcId="{886684AE-B441-44F2-AB2C-900EF8577FDB}" destId="{7CCA2411-3B9B-49B5-9688-50C2B181C2BC}" srcOrd="2" destOrd="0" parTransId="{3D908F5D-69E6-4B1F-9767-44B221E9B9E3}" sibTransId="{409A75BA-6520-42EF-8701-B6F262E0FAA5}"/>
    <dgm:cxn modelId="{5393D912-CCD3-4470-886D-5626F4349315}" type="presOf" srcId="{D004ACF2-747A-41E7-B367-CCCA5030C7AD}" destId="{14DE06BF-5AE8-496D-8751-6AB50200039C}" srcOrd="0" destOrd="0" presId="urn:microsoft.com/office/officeart/2005/8/layout/hierarchy3"/>
    <dgm:cxn modelId="{0FA5523A-A8A1-4D80-A61C-079955E6620A}" type="presOf" srcId="{5E58C8C0-33E6-455E-B0E7-F429EDEC9CB2}" destId="{B93D00A3-6F6D-4F5D-AD27-C147AFAD51FD}" srcOrd="0" destOrd="0" presId="urn:microsoft.com/office/officeart/2005/8/layout/hierarchy3"/>
    <dgm:cxn modelId="{2B9BE4D2-3E70-40F7-9335-09ED4598AFB8}" type="presOf" srcId="{886684AE-B441-44F2-AB2C-900EF8577FDB}" destId="{5CD47D55-7BFD-4F64-B1C8-98AA5C06AD8B}" srcOrd="0" destOrd="0" presId="urn:microsoft.com/office/officeart/2005/8/layout/hierarchy3"/>
    <dgm:cxn modelId="{7538F373-304A-4C68-8913-A65A6CEDC9C0}" srcId="{E2181508-BDE8-4606-B20E-C42641FD3D25}" destId="{5E58C8C0-33E6-455E-B0E7-F429EDEC9CB2}" srcOrd="1" destOrd="0" parTransId="{42DC7A07-BD3A-4404-8725-3458AC9472FE}" sibTransId="{540DDA3D-06AE-4D51-B0A0-EF54E2AEB921}"/>
    <dgm:cxn modelId="{A84FC6A2-A4DA-4DC7-BB2B-15C8940EBFE3}" type="presOf" srcId="{CF3FE841-E979-4143-BD81-22C8A480DD47}" destId="{53B1A547-CCDE-41CC-8106-387B8048D9E3}" srcOrd="0" destOrd="0" presId="urn:microsoft.com/office/officeart/2005/8/layout/hierarchy3"/>
    <dgm:cxn modelId="{43CC4A31-A0F2-47DE-9AAF-84321664E863}" type="presOf" srcId="{57A4FF0C-3BD1-43B4-909B-67CCF87BC5E5}" destId="{79D0A0D8-23D0-4E84-AD00-F1C8CCB6F393}" srcOrd="0" destOrd="0" presId="urn:microsoft.com/office/officeart/2005/8/layout/hierarchy3"/>
    <dgm:cxn modelId="{AC1DADA7-74C1-4B9A-8ECA-2B691222BF87}" type="presOf" srcId="{1E22440E-9BCB-4AE0-B6A8-26A3CB987977}" destId="{2E79DD64-3463-4F7D-8CEA-FA81AD8CC238}" srcOrd="0" destOrd="0" presId="urn:microsoft.com/office/officeart/2005/8/layout/hierarchy3"/>
    <dgm:cxn modelId="{AE60B2D0-44D0-4FC2-82E1-1B0EEB53E7A6}" type="presOf" srcId="{5B298880-2C37-4172-9A87-DCABC238BEF4}" destId="{B93D00A3-6F6D-4F5D-AD27-C147AFAD51FD}" srcOrd="0" destOrd="1" presId="urn:microsoft.com/office/officeart/2005/8/layout/hierarchy3"/>
    <dgm:cxn modelId="{EEE2155A-7455-41E4-990A-E0DDA28E0326}" srcId="{886684AE-B441-44F2-AB2C-900EF8577FDB}" destId="{2D92033B-F9DB-4DB4-8B59-204F79F666F6}" srcOrd="1" destOrd="0" parTransId="{57A4FF0C-3BD1-43B4-909B-67CCF87BC5E5}" sibTransId="{C1DD12FA-CFCB-4CEF-AEF8-E6BF6AC196F2}"/>
    <dgm:cxn modelId="{A5D4DEC5-CEC3-4130-9057-D5D6C8567B06}" type="presOf" srcId="{42DC7A07-BD3A-4404-8725-3458AC9472FE}" destId="{28B30318-CC61-4E21-A900-3AF57558E621}" srcOrd="0" destOrd="0" presId="urn:microsoft.com/office/officeart/2005/8/layout/hierarchy3"/>
    <dgm:cxn modelId="{82411DB5-C4F9-4ECD-8151-2E61F8A45242}" type="presParOf" srcId="{312C66DF-78D8-4928-8781-C7D9768F1498}" destId="{3362E376-61E2-48CD-92A3-F18DCF3D1E1F}" srcOrd="0" destOrd="0" presId="urn:microsoft.com/office/officeart/2005/8/layout/hierarchy3"/>
    <dgm:cxn modelId="{4D745461-A267-41DB-AA3F-90E8EDA60835}" type="presParOf" srcId="{3362E376-61E2-48CD-92A3-F18DCF3D1E1F}" destId="{1C8353C7-79EE-4638-88EF-580B5F4450E9}" srcOrd="0" destOrd="0" presId="urn:microsoft.com/office/officeart/2005/8/layout/hierarchy3"/>
    <dgm:cxn modelId="{A4CFDF6B-7727-4476-8ABE-2BBD7B84DA5B}" type="presParOf" srcId="{1C8353C7-79EE-4638-88EF-580B5F4450E9}" destId="{5CD47D55-7BFD-4F64-B1C8-98AA5C06AD8B}" srcOrd="0" destOrd="0" presId="urn:microsoft.com/office/officeart/2005/8/layout/hierarchy3"/>
    <dgm:cxn modelId="{9637F12D-3835-4D7D-B8A0-1E23F4F79E6F}" type="presParOf" srcId="{1C8353C7-79EE-4638-88EF-580B5F4450E9}" destId="{476406A3-23F0-4401-8452-407AF95ABDDA}" srcOrd="1" destOrd="0" presId="urn:microsoft.com/office/officeart/2005/8/layout/hierarchy3"/>
    <dgm:cxn modelId="{9467B0C8-9BA0-4BEE-AC2A-4D57DC53ECDE}" type="presParOf" srcId="{3362E376-61E2-48CD-92A3-F18DCF3D1E1F}" destId="{FCA0A3C2-D44A-46E9-ABBD-AC7F64B40D9C}" srcOrd="1" destOrd="0" presId="urn:microsoft.com/office/officeart/2005/8/layout/hierarchy3"/>
    <dgm:cxn modelId="{FBFFAA1D-5B2C-4DBD-99D7-E353724A7DBB}" type="presParOf" srcId="{FCA0A3C2-D44A-46E9-ABBD-AC7F64B40D9C}" destId="{F7ABB501-980E-472B-AA29-EB05E6AE1977}" srcOrd="0" destOrd="0" presId="urn:microsoft.com/office/officeart/2005/8/layout/hierarchy3"/>
    <dgm:cxn modelId="{9C059785-D6AE-4111-8203-650C437D6171}" type="presParOf" srcId="{FCA0A3C2-D44A-46E9-ABBD-AC7F64B40D9C}" destId="{14DE06BF-5AE8-496D-8751-6AB50200039C}" srcOrd="1" destOrd="0" presId="urn:microsoft.com/office/officeart/2005/8/layout/hierarchy3"/>
    <dgm:cxn modelId="{A82C0C8A-8EE9-4D2C-8E74-25E4A2D19884}" type="presParOf" srcId="{FCA0A3C2-D44A-46E9-ABBD-AC7F64B40D9C}" destId="{79D0A0D8-23D0-4E84-AD00-F1C8CCB6F393}" srcOrd="2" destOrd="0" presId="urn:microsoft.com/office/officeart/2005/8/layout/hierarchy3"/>
    <dgm:cxn modelId="{2E98B2A7-2C72-4E58-A628-F061BEC91EBD}" type="presParOf" srcId="{FCA0A3C2-D44A-46E9-ABBD-AC7F64B40D9C}" destId="{C124DE42-B50F-466F-953A-29BA5165B5AD}" srcOrd="3" destOrd="0" presId="urn:microsoft.com/office/officeart/2005/8/layout/hierarchy3"/>
    <dgm:cxn modelId="{180BE315-9D12-407B-9F17-DC403D97FCB7}" type="presParOf" srcId="{FCA0A3C2-D44A-46E9-ABBD-AC7F64B40D9C}" destId="{6A29813C-4A71-44D5-AEC3-F1B20AD26D02}" srcOrd="4" destOrd="0" presId="urn:microsoft.com/office/officeart/2005/8/layout/hierarchy3"/>
    <dgm:cxn modelId="{BB9F48E7-42D5-464F-8D12-60F328EA116A}" type="presParOf" srcId="{FCA0A3C2-D44A-46E9-ABBD-AC7F64B40D9C}" destId="{45FF0CBF-A9D5-4F91-B675-094E4DB8BE9B}" srcOrd="5" destOrd="0" presId="urn:microsoft.com/office/officeart/2005/8/layout/hierarchy3"/>
    <dgm:cxn modelId="{D57E318F-4BB0-4935-96C5-4D53002ECCF6}" type="presParOf" srcId="{312C66DF-78D8-4928-8781-C7D9768F1498}" destId="{DE34469E-1D60-4DC8-9E4A-0ACADC1607C0}" srcOrd="1" destOrd="0" presId="urn:microsoft.com/office/officeart/2005/8/layout/hierarchy3"/>
    <dgm:cxn modelId="{B9E7BAB5-1F1A-4B3B-AA63-90414DB5192C}" type="presParOf" srcId="{DE34469E-1D60-4DC8-9E4A-0ACADC1607C0}" destId="{2FE37158-C5A3-4FF9-91B4-C6C5BD23DA16}" srcOrd="0" destOrd="0" presId="urn:microsoft.com/office/officeart/2005/8/layout/hierarchy3"/>
    <dgm:cxn modelId="{C466A6A2-1B7F-4ADE-8E73-0F31CC16AA66}" type="presParOf" srcId="{2FE37158-C5A3-4FF9-91B4-C6C5BD23DA16}" destId="{A1623101-DB77-4052-8EE0-4CBAFF5BB3BF}" srcOrd="0" destOrd="0" presId="urn:microsoft.com/office/officeart/2005/8/layout/hierarchy3"/>
    <dgm:cxn modelId="{E182F3CE-8662-4AE2-9B1A-51B4BE8B7EDA}" type="presParOf" srcId="{2FE37158-C5A3-4FF9-91B4-C6C5BD23DA16}" destId="{44DF3FF1-A99D-4792-98DD-6E58562AC57D}" srcOrd="1" destOrd="0" presId="urn:microsoft.com/office/officeart/2005/8/layout/hierarchy3"/>
    <dgm:cxn modelId="{2F4B736B-09D0-4949-921D-675095012C19}" type="presParOf" srcId="{DE34469E-1D60-4DC8-9E4A-0ACADC1607C0}" destId="{29F5F106-F120-4DC0-BCF0-FDAE8785A6CC}" srcOrd="1" destOrd="0" presId="urn:microsoft.com/office/officeart/2005/8/layout/hierarchy3"/>
    <dgm:cxn modelId="{2F6DAE6C-82E6-4372-BA94-37D52C78A26D}" type="presParOf" srcId="{29F5F106-F120-4DC0-BCF0-FDAE8785A6CC}" destId="{E2E118BF-306C-44D6-B788-5BECB60F18E6}" srcOrd="0" destOrd="0" presId="urn:microsoft.com/office/officeart/2005/8/layout/hierarchy3"/>
    <dgm:cxn modelId="{70036745-752E-42AA-BAAC-E11580E7A819}" type="presParOf" srcId="{29F5F106-F120-4DC0-BCF0-FDAE8785A6CC}" destId="{53B1A547-CCDE-41CC-8106-387B8048D9E3}" srcOrd="1" destOrd="0" presId="urn:microsoft.com/office/officeart/2005/8/layout/hierarchy3"/>
    <dgm:cxn modelId="{22889CFE-7055-4E1A-8398-0871EAD3EEE8}" type="presParOf" srcId="{29F5F106-F120-4DC0-BCF0-FDAE8785A6CC}" destId="{28B30318-CC61-4E21-A900-3AF57558E621}" srcOrd="2" destOrd="0" presId="urn:microsoft.com/office/officeart/2005/8/layout/hierarchy3"/>
    <dgm:cxn modelId="{EA764E39-E814-4D5E-9127-7260E16A51F4}" type="presParOf" srcId="{29F5F106-F120-4DC0-BCF0-FDAE8785A6CC}" destId="{B93D00A3-6F6D-4F5D-AD27-C147AFAD51FD}" srcOrd="3" destOrd="0" presId="urn:microsoft.com/office/officeart/2005/8/layout/hierarchy3"/>
    <dgm:cxn modelId="{D0C33E81-D8D2-4D5C-B1C8-7430F97623EC}" type="presParOf" srcId="{29F5F106-F120-4DC0-BCF0-FDAE8785A6CC}" destId="{78BA735B-6931-4BD1-8E76-7C91B597BA6E}" srcOrd="4" destOrd="0" presId="urn:microsoft.com/office/officeart/2005/8/layout/hierarchy3"/>
    <dgm:cxn modelId="{10238B89-0397-4646-B4B0-D9FC1D8259EB}" type="presParOf" srcId="{29F5F106-F120-4DC0-BCF0-FDAE8785A6CC}" destId="{2E79DD64-3463-4F7D-8CEA-FA81AD8CC238}" srcOrd="5"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47D55-7BFD-4F64-B1C8-98AA5C06AD8B}">
      <dsp:nvSpPr>
        <dsp:cNvPr id="0" name=""/>
        <dsp:cNvSpPr/>
      </dsp:nvSpPr>
      <dsp:spPr>
        <a:xfrm>
          <a:off x="672776" y="0"/>
          <a:ext cx="2989075" cy="131273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uk-UA" sz="4000" kern="1200" dirty="0" smtClean="0"/>
            <a:t>Урок має бути</a:t>
          </a:r>
          <a:endParaRPr lang="ru-RU" sz="4000" kern="1200" dirty="0"/>
        </a:p>
      </dsp:txBody>
      <dsp:txXfrm>
        <a:off x="711225" y="38449"/>
        <a:ext cx="2912177" cy="1235839"/>
      </dsp:txXfrm>
    </dsp:sp>
    <dsp:sp modelId="{F7ABB501-980E-472B-AA29-EB05E6AE1977}">
      <dsp:nvSpPr>
        <dsp:cNvPr id="0" name=""/>
        <dsp:cNvSpPr/>
      </dsp:nvSpPr>
      <dsp:spPr>
        <a:xfrm>
          <a:off x="971684" y="1312737"/>
          <a:ext cx="213342" cy="724942"/>
        </a:xfrm>
        <a:custGeom>
          <a:avLst/>
          <a:gdLst/>
          <a:ahLst/>
          <a:cxnLst/>
          <a:rect l="0" t="0" r="0" b="0"/>
          <a:pathLst>
            <a:path>
              <a:moveTo>
                <a:pt x="0" y="0"/>
              </a:moveTo>
              <a:lnTo>
                <a:pt x="0" y="724942"/>
              </a:lnTo>
              <a:lnTo>
                <a:pt x="213342" y="7249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DE06BF-5AE8-496D-8751-6AB50200039C}">
      <dsp:nvSpPr>
        <dsp:cNvPr id="0" name=""/>
        <dsp:cNvSpPr/>
      </dsp:nvSpPr>
      <dsp:spPr>
        <a:xfrm>
          <a:off x="1185026" y="1542571"/>
          <a:ext cx="2811721" cy="99021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uk-UA" sz="4000" kern="1200" dirty="0" smtClean="0"/>
            <a:t>цікавим</a:t>
          </a:r>
          <a:endParaRPr lang="ru-RU" sz="4000" kern="1200" dirty="0"/>
        </a:p>
      </dsp:txBody>
      <dsp:txXfrm>
        <a:off x="1214028" y="1571573"/>
        <a:ext cx="2753717" cy="932213"/>
      </dsp:txXfrm>
    </dsp:sp>
    <dsp:sp modelId="{79D0A0D8-23D0-4E84-AD00-F1C8CCB6F393}">
      <dsp:nvSpPr>
        <dsp:cNvPr id="0" name=""/>
        <dsp:cNvSpPr/>
      </dsp:nvSpPr>
      <dsp:spPr>
        <a:xfrm>
          <a:off x="971684" y="1312737"/>
          <a:ext cx="242581" cy="1885025"/>
        </a:xfrm>
        <a:custGeom>
          <a:avLst/>
          <a:gdLst/>
          <a:ahLst/>
          <a:cxnLst/>
          <a:rect l="0" t="0" r="0" b="0"/>
          <a:pathLst>
            <a:path>
              <a:moveTo>
                <a:pt x="0" y="0"/>
              </a:moveTo>
              <a:lnTo>
                <a:pt x="0" y="1885025"/>
              </a:lnTo>
              <a:lnTo>
                <a:pt x="242581" y="18850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24DE42-B50F-466F-953A-29BA5165B5AD}">
      <dsp:nvSpPr>
        <dsp:cNvPr id="0" name=""/>
        <dsp:cNvSpPr/>
      </dsp:nvSpPr>
      <dsp:spPr>
        <a:xfrm>
          <a:off x="1214265" y="2698508"/>
          <a:ext cx="2844384" cy="9985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uk-UA" sz="4000" kern="1200" dirty="0" smtClean="0"/>
            <a:t>незвичним</a:t>
          </a:r>
          <a:endParaRPr lang="ru-RU" sz="4000" kern="1200" dirty="0"/>
        </a:p>
      </dsp:txBody>
      <dsp:txXfrm>
        <a:off x="1243510" y="2727753"/>
        <a:ext cx="2785894" cy="940018"/>
      </dsp:txXfrm>
    </dsp:sp>
    <dsp:sp modelId="{6A29813C-4A71-44D5-AEC3-F1B20AD26D02}">
      <dsp:nvSpPr>
        <dsp:cNvPr id="0" name=""/>
        <dsp:cNvSpPr/>
      </dsp:nvSpPr>
      <dsp:spPr>
        <a:xfrm>
          <a:off x="971684" y="1312737"/>
          <a:ext cx="242581" cy="3081268"/>
        </a:xfrm>
        <a:custGeom>
          <a:avLst/>
          <a:gdLst/>
          <a:ahLst/>
          <a:cxnLst/>
          <a:rect l="0" t="0" r="0" b="0"/>
          <a:pathLst>
            <a:path>
              <a:moveTo>
                <a:pt x="0" y="0"/>
              </a:moveTo>
              <a:lnTo>
                <a:pt x="0" y="3081268"/>
              </a:lnTo>
              <a:lnTo>
                <a:pt x="242581" y="30812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FF0CBF-A9D5-4F91-B675-094E4DB8BE9B}">
      <dsp:nvSpPr>
        <dsp:cNvPr id="0" name=""/>
        <dsp:cNvSpPr/>
      </dsp:nvSpPr>
      <dsp:spPr>
        <a:xfrm>
          <a:off x="1214265" y="3893685"/>
          <a:ext cx="3146970" cy="10006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uk-UA" sz="4000" kern="1200" dirty="0" smtClean="0"/>
            <a:t>навчальним</a:t>
          </a:r>
          <a:endParaRPr lang="ru-RU" sz="4000" kern="1200" dirty="0"/>
        </a:p>
      </dsp:txBody>
      <dsp:txXfrm>
        <a:off x="1243573" y="3922993"/>
        <a:ext cx="3088354" cy="942024"/>
      </dsp:txXfrm>
    </dsp:sp>
    <dsp:sp modelId="{A1623101-DB77-4052-8EE0-4CBAFF5BB3BF}">
      <dsp:nvSpPr>
        <dsp:cNvPr id="0" name=""/>
        <dsp:cNvSpPr/>
      </dsp:nvSpPr>
      <dsp:spPr>
        <a:xfrm>
          <a:off x="4063102" y="2217"/>
          <a:ext cx="3457350" cy="13095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uk-UA" sz="4000" kern="1200" dirty="0" smtClean="0"/>
            <a:t>Ми будемо</a:t>
          </a:r>
          <a:endParaRPr lang="ru-RU" sz="4000" kern="1200" dirty="0"/>
        </a:p>
      </dsp:txBody>
      <dsp:txXfrm>
        <a:off x="4101458" y="40573"/>
        <a:ext cx="3380638" cy="1232855"/>
      </dsp:txXfrm>
    </dsp:sp>
    <dsp:sp modelId="{E2E118BF-306C-44D6-B788-5BECB60F18E6}">
      <dsp:nvSpPr>
        <dsp:cNvPr id="0" name=""/>
        <dsp:cNvSpPr/>
      </dsp:nvSpPr>
      <dsp:spPr>
        <a:xfrm>
          <a:off x="4408837" y="1311784"/>
          <a:ext cx="345735" cy="657092"/>
        </a:xfrm>
        <a:custGeom>
          <a:avLst/>
          <a:gdLst/>
          <a:ahLst/>
          <a:cxnLst/>
          <a:rect l="0" t="0" r="0" b="0"/>
          <a:pathLst>
            <a:path>
              <a:moveTo>
                <a:pt x="0" y="0"/>
              </a:moveTo>
              <a:lnTo>
                <a:pt x="0" y="657092"/>
              </a:lnTo>
              <a:lnTo>
                <a:pt x="345735" y="6570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B1A547-CCDE-41CC-8106-387B8048D9E3}">
      <dsp:nvSpPr>
        <dsp:cNvPr id="0" name=""/>
        <dsp:cNvSpPr/>
      </dsp:nvSpPr>
      <dsp:spPr>
        <a:xfrm>
          <a:off x="4754572" y="1508453"/>
          <a:ext cx="2600465" cy="92084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uk-UA" sz="4000" kern="1200" dirty="0" smtClean="0"/>
            <a:t>уважними</a:t>
          </a:r>
          <a:endParaRPr lang="ru-RU" sz="4000" kern="1200" dirty="0"/>
        </a:p>
      </dsp:txBody>
      <dsp:txXfrm>
        <a:off x="4781543" y="1535424"/>
        <a:ext cx="2546523" cy="866906"/>
      </dsp:txXfrm>
    </dsp:sp>
    <dsp:sp modelId="{28B30318-CC61-4E21-A900-3AF57558E621}">
      <dsp:nvSpPr>
        <dsp:cNvPr id="0" name=""/>
        <dsp:cNvSpPr/>
      </dsp:nvSpPr>
      <dsp:spPr>
        <a:xfrm>
          <a:off x="4408837" y="1311784"/>
          <a:ext cx="345735" cy="1821774"/>
        </a:xfrm>
        <a:custGeom>
          <a:avLst/>
          <a:gdLst/>
          <a:ahLst/>
          <a:cxnLst/>
          <a:rect l="0" t="0" r="0" b="0"/>
          <a:pathLst>
            <a:path>
              <a:moveTo>
                <a:pt x="0" y="0"/>
              </a:moveTo>
              <a:lnTo>
                <a:pt x="0" y="1821774"/>
              </a:lnTo>
              <a:lnTo>
                <a:pt x="345735" y="18217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D00A3-6F6D-4F5D-AD27-C147AFAD51FD}">
      <dsp:nvSpPr>
        <dsp:cNvPr id="0" name=""/>
        <dsp:cNvSpPr/>
      </dsp:nvSpPr>
      <dsp:spPr>
        <a:xfrm>
          <a:off x="4754572" y="2625969"/>
          <a:ext cx="2702166" cy="10151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t" anchorCtr="0">
          <a:noAutofit/>
        </a:bodyPr>
        <a:lstStyle/>
        <a:p>
          <a:pPr lvl="0" algn="l" defTabSz="1778000">
            <a:lnSpc>
              <a:spcPct val="90000"/>
            </a:lnSpc>
            <a:spcBef>
              <a:spcPct val="0"/>
            </a:spcBef>
            <a:spcAft>
              <a:spcPct val="35000"/>
            </a:spcAft>
          </a:pPr>
          <a:r>
            <a:rPr lang="uk-UA" sz="4000" kern="1200" dirty="0" smtClean="0"/>
            <a:t>активними</a:t>
          </a:r>
          <a:endParaRPr lang="ru-RU" sz="4000" kern="1200" dirty="0"/>
        </a:p>
        <a:p>
          <a:pPr marL="228600" lvl="1" indent="-228600" algn="l" defTabSz="1111250">
            <a:lnSpc>
              <a:spcPct val="90000"/>
            </a:lnSpc>
            <a:spcBef>
              <a:spcPct val="0"/>
            </a:spcBef>
            <a:spcAft>
              <a:spcPct val="15000"/>
            </a:spcAft>
            <a:buChar char="••"/>
          </a:pPr>
          <a:endParaRPr lang="ru-RU" sz="2500" kern="1200" dirty="0"/>
        </a:p>
      </dsp:txBody>
      <dsp:txXfrm>
        <a:off x="4784306" y="2655703"/>
        <a:ext cx="2642698" cy="955710"/>
      </dsp:txXfrm>
    </dsp:sp>
    <dsp:sp modelId="{78BA735B-6931-4BD1-8E76-7C91B597BA6E}">
      <dsp:nvSpPr>
        <dsp:cNvPr id="0" name=""/>
        <dsp:cNvSpPr/>
      </dsp:nvSpPr>
      <dsp:spPr>
        <a:xfrm>
          <a:off x="4408837" y="1311784"/>
          <a:ext cx="345735" cy="3014846"/>
        </a:xfrm>
        <a:custGeom>
          <a:avLst/>
          <a:gdLst/>
          <a:ahLst/>
          <a:cxnLst/>
          <a:rect l="0" t="0" r="0" b="0"/>
          <a:pathLst>
            <a:path>
              <a:moveTo>
                <a:pt x="0" y="0"/>
              </a:moveTo>
              <a:lnTo>
                <a:pt x="0" y="3014846"/>
              </a:lnTo>
              <a:lnTo>
                <a:pt x="345735" y="3014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9DD64-3463-4F7D-8CEA-FA81AD8CC238}">
      <dsp:nvSpPr>
        <dsp:cNvPr id="0" name=""/>
        <dsp:cNvSpPr/>
      </dsp:nvSpPr>
      <dsp:spPr>
        <a:xfrm>
          <a:off x="4754572" y="3837816"/>
          <a:ext cx="2702166" cy="9776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295" tIns="49530" rIns="74295" bIns="49530" numCol="1" spcCol="1270" anchor="ctr" anchorCtr="0">
          <a:noAutofit/>
        </a:bodyPr>
        <a:lstStyle/>
        <a:p>
          <a:pPr lvl="0" algn="ctr" defTabSz="1733550">
            <a:lnSpc>
              <a:spcPct val="90000"/>
            </a:lnSpc>
            <a:spcBef>
              <a:spcPct val="0"/>
            </a:spcBef>
            <a:spcAft>
              <a:spcPct val="35000"/>
            </a:spcAft>
          </a:pPr>
          <a:r>
            <a:rPr lang="uk-UA" sz="3900" kern="1200" dirty="0" smtClean="0"/>
            <a:t>кмітливими</a:t>
          </a:r>
          <a:endParaRPr lang="ru-RU" sz="3900" kern="1200" dirty="0"/>
        </a:p>
      </dsp:txBody>
      <dsp:txXfrm>
        <a:off x="4783206" y="3866450"/>
        <a:ext cx="2644898" cy="9203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4B5661-D7F8-4BF8-87AA-2E4BA35381BF}" type="datetimeFigureOut">
              <a:rPr lang="ru-RU" smtClean="0"/>
              <a:pPr/>
              <a:t>05.04.2017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C31D7D-1041-4D6B-A65A-34325CBC3FC2}" type="slidenum">
              <a:rPr lang="ru-RU" smtClean="0"/>
              <a:pPr/>
              <a:t>‹#›</a:t>
            </a:fld>
            <a:endParaRPr lang="ru-RU"/>
          </a:p>
        </p:txBody>
      </p:sp>
    </p:spTree>
    <p:extLst>
      <p:ext uri="{BB962C8B-B14F-4D97-AF65-F5344CB8AC3E}">
        <p14:creationId xmlns:p14="http://schemas.microsoft.com/office/powerpoint/2010/main" val="387594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normAutofit/>
          </a:bodyPr>
          <a:lstStyle/>
          <a:p>
            <a:endParaRPr lang="ru-RU" dirty="0"/>
          </a:p>
        </p:txBody>
      </p:sp>
      <p:sp>
        <p:nvSpPr>
          <p:cNvPr id="4" name="Місце для номера слайда 3"/>
          <p:cNvSpPr>
            <a:spLocks noGrp="1"/>
          </p:cNvSpPr>
          <p:nvPr>
            <p:ph type="sldNum" sz="quarter" idx="10"/>
          </p:nvPr>
        </p:nvSpPr>
        <p:spPr/>
        <p:txBody>
          <a:bodyPr/>
          <a:lstStyle/>
          <a:p>
            <a:fld id="{A0DDF0B9-9C71-4DCF-A7F4-87866529602A}" type="slidenum">
              <a:rPr lang="ru-RU" smtClean="0"/>
              <a:pPr/>
              <a:t>2</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Зараз ми з вами будемо репортерами</a:t>
            </a:r>
            <a:r>
              <a:rPr lang="uk-UA" baseline="0" dirty="0" smtClean="0"/>
              <a:t>. Наше завдання, розповісти все, що ви знаєте про мову.</a:t>
            </a:r>
            <a:endParaRPr lang="ru-RU" dirty="0"/>
          </a:p>
        </p:txBody>
      </p:sp>
      <p:sp>
        <p:nvSpPr>
          <p:cNvPr id="4" name="Номер слайда 3"/>
          <p:cNvSpPr>
            <a:spLocks noGrp="1"/>
          </p:cNvSpPr>
          <p:nvPr>
            <p:ph type="sldNum" sz="quarter" idx="10"/>
          </p:nvPr>
        </p:nvSpPr>
        <p:spPr/>
        <p:txBody>
          <a:bodyPr/>
          <a:lstStyle/>
          <a:p>
            <a:fld id="{F9C31D7D-1041-4D6B-A65A-34325CBC3FC2}" type="slidenum">
              <a:rPr lang="ru-RU" smtClean="0"/>
              <a:pPr/>
              <a:t>12</a:t>
            </a:fld>
            <a:endParaRPr lang="ru-RU" dirty="0"/>
          </a:p>
        </p:txBody>
      </p:sp>
    </p:spTree>
    <p:extLst>
      <p:ext uri="{BB962C8B-B14F-4D97-AF65-F5344CB8AC3E}">
        <p14:creationId xmlns:p14="http://schemas.microsoft.com/office/powerpoint/2010/main" val="4036758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dirty="0" smtClean="0">
                <a:solidFill>
                  <a:schemeClr val="tx1"/>
                </a:solidFill>
                <a:effectLst/>
                <a:latin typeface="+mn-lt"/>
                <a:ea typeface="+mn-ea"/>
                <a:cs typeface="+mn-cs"/>
              </a:rPr>
              <a:t>— Слово "конституція" походить із латинської мови, якою говорили ще в Стародавньому Римі. А означає воно "устрій, установлення", тобто будь-яка конституція визначає, якій бути державі, де ми живемо, а також — наші права та обов'язки. А вони є в усіх і в кожного.</a:t>
            </a:r>
            <a:endParaRPr lang="ru-RU"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Сьогодні ми ознайомимося з основними правами і обов'язками громадян України, навчимося поважати ці права і виконувати обов'язки.</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F9C31D7D-1041-4D6B-A65A-34325CBC3FC2}" type="slidenum">
              <a:rPr lang="ru-RU" smtClean="0"/>
              <a:pPr/>
              <a:t>14</a:t>
            </a:fld>
            <a:endParaRPr lang="ru-RU" dirty="0"/>
          </a:p>
        </p:txBody>
      </p:sp>
    </p:spTree>
    <p:extLst>
      <p:ext uri="{BB962C8B-B14F-4D97-AF65-F5344CB8AC3E}">
        <p14:creationId xmlns:p14="http://schemas.microsoft.com/office/powerpoint/2010/main" val="1855016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200" kern="1200" dirty="0" smtClean="0">
                <a:solidFill>
                  <a:schemeClr val="tx1"/>
                </a:solidFill>
                <a:effectLst/>
                <a:latin typeface="+mn-lt"/>
                <a:ea typeface="+mn-ea"/>
                <a:cs typeface="+mn-cs"/>
              </a:rPr>
              <a:t>Ми з вами живемо у правовій державі. А були часи, коли люди жили в рабстві, були кріпаками. Людину можна було продати чи купити, розлучити дитину з батьками, чоловіка з дружиною. Довгий шлях проходило людство, поступово відвойовуючи права людини. </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F9C31D7D-1041-4D6B-A65A-34325CBC3FC2}" type="slidenum">
              <a:rPr lang="ru-RU" smtClean="0"/>
              <a:pPr/>
              <a:t>15</a:t>
            </a:fld>
            <a:endParaRPr lang="ru-RU" dirty="0"/>
          </a:p>
        </p:txBody>
      </p:sp>
    </p:spTree>
    <p:extLst>
      <p:ext uri="{BB962C8B-B14F-4D97-AF65-F5344CB8AC3E}">
        <p14:creationId xmlns:p14="http://schemas.microsoft.com/office/powerpoint/2010/main" val="2012519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dirty="0" smtClean="0">
                <a:solidFill>
                  <a:schemeClr val="tx1"/>
                </a:solidFill>
                <a:effectLst/>
                <a:latin typeface="+mn-lt"/>
                <a:ea typeface="+mn-ea"/>
                <a:cs typeface="+mn-cs"/>
              </a:rPr>
              <a:t>Аж у 1924 р. у м. Женеві було прийнято Декларацію прав дитини. У 1959 р. Декларація прав дитини була прийнята Генеральною Асамблеєю ООН.</a:t>
            </a:r>
            <a:endParaRPr lang="ru-RU"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Ще раніше, у 1948 р., щоб запобігти третій світовій війні, була прийнята Декларація прав людини.</a:t>
            </a:r>
            <a:endParaRPr lang="ru-RU"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У 1989 р. Генеральна Асамблея ООН схвалила Конвенцію про права дитини.</a:t>
            </a:r>
            <a:endParaRPr lang="ru-RU"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27	лютого 1991 р. Україна приєдналася до цієї Конвенції.</a:t>
            </a:r>
            <a:endParaRPr lang="ru-RU"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У квітні 2001 р. Верховна Рада України прийняла Закон України про охорону дитинства.</a:t>
            </a:r>
            <a:endParaRPr lang="ru-RU"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28	червня 1996 р. була прийнята Конституція України на п'ятій сесії Верховної</a:t>
            </a:r>
            <a:br>
              <a:rPr lang="uk-UA" sz="1200" kern="1200" dirty="0" smtClean="0">
                <a:solidFill>
                  <a:schemeClr val="tx1"/>
                </a:solidFill>
                <a:effectLst/>
                <a:latin typeface="+mn-lt"/>
                <a:ea typeface="+mn-ea"/>
                <a:cs typeface="+mn-cs"/>
              </a:rPr>
            </a:br>
            <a:r>
              <a:rPr lang="uk-UA" sz="1200" kern="1200" dirty="0" smtClean="0">
                <a:solidFill>
                  <a:schemeClr val="tx1"/>
                </a:solidFill>
                <a:effectLst/>
                <a:latin typeface="+mn-lt"/>
                <a:ea typeface="+mn-ea"/>
                <a:cs typeface="+mn-cs"/>
              </a:rPr>
              <a:t>Ради, яка засідала всю ніч! Конституція України—Основний Закон нашої держави.</a:t>
            </a:r>
            <a:endParaRPr lang="ru-RU"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	Що визначає Конституція?</a:t>
            </a:r>
            <a:endParaRPr lang="ru-RU" sz="1200" kern="1200" dirty="0" smtClean="0">
              <a:solidFill>
                <a:schemeClr val="tx1"/>
              </a:solidFill>
              <a:effectLst/>
              <a:latin typeface="+mn-lt"/>
              <a:ea typeface="+mn-ea"/>
              <a:cs typeface="+mn-cs"/>
            </a:endParaRPr>
          </a:p>
          <a:p>
            <a:r>
              <a:rPr lang="uk-UA" sz="1200" kern="1200" dirty="0" smtClean="0">
                <a:solidFill>
                  <a:schemeClr val="tx1"/>
                </a:solidFill>
                <a:effectLst/>
                <a:latin typeface="+mn-lt"/>
                <a:ea typeface="+mn-ea"/>
                <a:cs typeface="+mn-cs"/>
              </a:rPr>
              <a:t>Конституція визначає, якій бути державі, де ми живем, а також—наші права та обов'язки.</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F9C31D7D-1041-4D6B-A65A-34325CBC3FC2}" type="slidenum">
              <a:rPr lang="ru-RU" smtClean="0"/>
              <a:pPr/>
              <a:t>17</a:t>
            </a:fld>
            <a:endParaRPr lang="ru-RU" dirty="0"/>
          </a:p>
        </p:txBody>
      </p:sp>
    </p:spTree>
    <p:extLst>
      <p:ext uri="{BB962C8B-B14F-4D97-AF65-F5344CB8AC3E}">
        <p14:creationId xmlns:p14="http://schemas.microsoft.com/office/powerpoint/2010/main" val="35681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F9C31D7D-1041-4D6B-A65A-34325CBC3FC2}" type="slidenum">
              <a:rPr lang="ru-RU" smtClean="0"/>
              <a:pPr/>
              <a:t>18</a:t>
            </a:fld>
            <a:endParaRPr lang="ru-RU"/>
          </a:p>
        </p:txBody>
      </p:sp>
    </p:spTree>
    <p:extLst>
      <p:ext uri="{BB962C8B-B14F-4D97-AF65-F5344CB8AC3E}">
        <p14:creationId xmlns:p14="http://schemas.microsoft.com/office/powerpoint/2010/main" val="68629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dirty="0" smtClean="0">
                <a:solidFill>
                  <a:schemeClr val="tx1"/>
                </a:solidFill>
                <a:effectLst/>
                <a:latin typeface="+mn-lt"/>
                <a:ea typeface="+mn-ea"/>
                <a:cs typeface="+mn-cs"/>
              </a:rPr>
              <a:t>—	Прочитайте вголос.</a:t>
            </a:r>
            <a:endParaRPr lang="ru-RU" sz="1200" kern="1200" dirty="0" smtClean="0">
              <a:solidFill>
                <a:schemeClr val="tx1"/>
              </a:solidFill>
              <a:effectLst/>
              <a:latin typeface="+mn-lt"/>
              <a:ea typeface="+mn-ea"/>
              <a:cs typeface="+mn-cs"/>
            </a:endParaRPr>
          </a:p>
          <a:p>
            <a:pPr lvl="0"/>
            <a:r>
              <a:rPr lang="uk-UA" sz="1200" kern="1200" dirty="0" smtClean="0">
                <a:solidFill>
                  <a:schemeClr val="tx1"/>
                </a:solidFill>
                <a:effectLst/>
                <a:latin typeface="+mn-lt"/>
                <a:ea typeface="+mn-ea"/>
                <a:cs typeface="+mn-cs"/>
              </a:rPr>
              <a:t>Порівняйте вислови дівчинки із правами, записаними в Конституції України.</a:t>
            </a:r>
            <a:endParaRPr lang="ru-RU" sz="1200" kern="1200" dirty="0" smtClean="0">
              <a:solidFill>
                <a:schemeClr val="tx1"/>
              </a:solidFill>
              <a:effectLst/>
              <a:latin typeface="+mn-lt"/>
              <a:ea typeface="+mn-ea"/>
              <a:cs typeface="+mn-cs"/>
            </a:endParaRPr>
          </a:p>
          <a:p>
            <a:pPr lvl="0"/>
            <a:r>
              <a:rPr lang="uk-UA" sz="1200" kern="1200" dirty="0" smtClean="0">
                <a:solidFill>
                  <a:schemeClr val="tx1"/>
                </a:solidFill>
                <a:effectLst/>
                <a:latin typeface="+mn-lt"/>
                <a:ea typeface="+mn-ea"/>
                <a:cs typeface="+mn-cs"/>
              </a:rPr>
              <a:t>Якими правами ви постійно користуєтесь? Поясніть.</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F9C31D7D-1041-4D6B-A65A-34325CBC3FC2}" type="slidenum">
              <a:rPr lang="ru-RU" smtClean="0"/>
              <a:pPr/>
              <a:t>31</a:t>
            </a:fld>
            <a:endParaRPr lang="ru-RU"/>
          </a:p>
        </p:txBody>
      </p:sp>
    </p:spTree>
    <p:extLst>
      <p:ext uri="{BB962C8B-B14F-4D97-AF65-F5344CB8AC3E}">
        <p14:creationId xmlns:p14="http://schemas.microsoft.com/office/powerpoint/2010/main" val="400075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uk-UA" sz="1200" kern="1200" dirty="0" smtClean="0">
                <a:solidFill>
                  <a:schemeClr val="tx1"/>
                </a:solidFill>
                <a:effectLst/>
                <a:latin typeface="+mn-lt"/>
                <a:ea typeface="+mn-ea"/>
                <a:cs typeface="+mn-cs"/>
              </a:rPr>
              <a:t>Про які права людини йдеться у вірші? </a:t>
            </a:r>
            <a:r>
              <a:rPr lang="uk-UA" sz="1200" i="1" kern="1200" dirty="0" smtClean="0">
                <a:solidFill>
                  <a:schemeClr val="tx1"/>
                </a:solidFill>
                <a:effectLst/>
                <a:latin typeface="+mn-lt"/>
                <a:ea typeface="+mn-ea"/>
                <a:cs typeface="+mn-cs"/>
              </a:rPr>
              <a:t>(Право на працю, на освіту.)</a:t>
            </a:r>
            <a:endParaRPr lang="ru-RU" sz="1200" kern="1200" dirty="0" smtClean="0">
              <a:solidFill>
                <a:schemeClr val="tx1"/>
              </a:solidFill>
              <a:effectLst/>
              <a:latin typeface="+mn-lt"/>
              <a:ea typeface="+mn-ea"/>
              <a:cs typeface="+mn-cs"/>
            </a:endParaRPr>
          </a:p>
          <a:p>
            <a:pPr lvl="0"/>
            <a:r>
              <a:rPr lang="uk-UA" sz="1200" kern="1200" dirty="0" smtClean="0">
                <a:solidFill>
                  <a:schemeClr val="tx1"/>
                </a:solidFill>
                <a:effectLst/>
                <a:latin typeface="+mn-lt"/>
                <a:ea typeface="+mn-ea"/>
                <a:cs typeface="+mn-cs"/>
              </a:rPr>
              <a:t>Коли ви і ваші батьки користуєтесь правом на відпочинок?</a:t>
            </a:r>
            <a:endParaRPr lang="ru-RU" sz="1200" kern="1200" dirty="0" smtClean="0">
              <a:solidFill>
                <a:schemeClr val="tx1"/>
              </a:solidFill>
              <a:effectLst/>
              <a:latin typeface="+mn-lt"/>
              <a:ea typeface="+mn-ea"/>
              <a:cs typeface="+mn-cs"/>
            </a:endParaRPr>
          </a:p>
          <a:p>
            <a:endParaRPr lang="uk-UA" dirty="0"/>
          </a:p>
        </p:txBody>
      </p:sp>
      <p:sp>
        <p:nvSpPr>
          <p:cNvPr id="4" name="Номер слайда 3"/>
          <p:cNvSpPr>
            <a:spLocks noGrp="1"/>
          </p:cNvSpPr>
          <p:nvPr>
            <p:ph type="sldNum" sz="quarter" idx="10"/>
          </p:nvPr>
        </p:nvSpPr>
        <p:spPr/>
        <p:txBody>
          <a:bodyPr/>
          <a:lstStyle/>
          <a:p>
            <a:fld id="{F9C31D7D-1041-4D6B-A65A-34325CBC3FC2}" type="slidenum">
              <a:rPr lang="ru-RU" smtClean="0"/>
              <a:pPr/>
              <a:t>40</a:t>
            </a:fld>
            <a:endParaRPr lang="ru-RU"/>
          </a:p>
        </p:txBody>
      </p:sp>
    </p:spTree>
    <p:extLst>
      <p:ext uri="{BB962C8B-B14F-4D97-AF65-F5344CB8AC3E}">
        <p14:creationId xmlns:p14="http://schemas.microsoft.com/office/powerpoint/2010/main" val="2181617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kern="1200" dirty="0" smtClean="0">
                <a:solidFill>
                  <a:schemeClr val="tx1"/>
                </a:solidFill>
                <a:effectLst/>
                <a:latin typeface="+mn-lt"/>
                <a:ea typeface="+mn-ea"/>
                <a:cs typeface="+mn-cs"/>
              </a:rPr>
              <a:t>—	Прочитайте вголос.</a:t>
            </a:r>
            <a:endParaRPr lang="ru-RU" sz="1200" kern="1200" dirty="0" smtClean="0">
              <a:solidFill>
                <a:schemeClr val="tx1"/>
              </a:solidFill>
              <a:effectLst/>
              <a:latin typeface="+mn-lt"/>
              <a:ea typeface="+mn-ea"/>
              <a:cs typeface="+mn-cs"/>
            </a:endParaRPr>
          </a:p>
          <a:p>
            <a:pPr lvl="0"/>
            <a:r>
              <a:rPr lang="uk-UA" sz="1200" kern="1200" dirty="0" smtClean="0">
                <a:solidFill>
                  <a:schemeClr val="tx1"/>
                </a:solidFill>
                <a:effectLst/>
                <a:latin typeface="+mn-lt"/>
                <a:ea typeface="+mn-ea"/>
                <a:cs typeface="+mn-cs"/>
              </a:rPr>
              <a:t>Порівняйте вислови дівчинки із правами, записаними в Конституції України.</a:t>
            </a:r>
            <a:endParaRPr lang="ru-RU" sz="1200" kern="1200" dirty="0" smtClean="0">
              <a:solidFill>
                <a:schemeClr val="tx1"/>
              </a:solidFill>
              <a:effectLst/>
              <a:latin typeface="+mn-lt"/>
              <a:ea typeface="+mn-ea"/>
              <a:cs typeface="+mn-cs"/>
            </a:endParaRPr>
          </a:p>
          <a:p>
            <a:pPr lvl="0"/>
            <a:r>
              <a:rPr lang="uk-UA" sz="1200" kern="1200" dirty="0" smtClean="0">
                <a:solidFill>
                  <a:schemeClr val="tx1"/>
                </a:solidFill>
                <a:effectLst/>
                <a:latin typeface="+mn-lt"/>
                <a:ea typeface="+mn-ea"/>
                <a:cs typeface="+mn-cs"/>
              </a:rPr>
              <a:t>Якими правами ви постійно користуєтесь? Поясніть.</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F9C31D7D-1041-4D6B-A65A-34325CBC3FC2}" type="slidenum">
              <a:rPr lang="ru-RU" smtClean="0"/>
              <a:pPr/>
              <a:t>41</a:t>
            </a:fld>
            <a:endParaRPr lang="ru-RU"/>
          </a:p>
        </p:txBody>
      </p:sp>
    </p:spTree>
    <p:extLst>
      <p:ext uri="{BB962C8B-B14F-4D97-AF65-F5344CB8AC3E}">
        <p14:creationId xmlns:p14="http://schemas.microsoft.com/office/powerpoint/2010/main" val="400075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05.04.2017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05.04.2017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1026" name="Picture 2" descr="C:\Users\Яна\Pictures\ОСНОВНІ ФОНИ\Рисунок107.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11960" y="1916832"/>
            <a:ext cx="184731" cy="369332"/>
          </a:xfrm>
          <a:prstGeom prst="rect">
            <a:avLst/>
          </a:prstGeom>
          <a:noFill/>
        </p:spPr>
        <p:txBody>
          <a:bodyPr wrap="none" rtlCol="0">
            <a:spAutoFit/>
          </a:bodyPr>
          <a:lstStyle/>
          <a:p>
            <a:endParaRPr lang="ru-RU" dirty="0"/>
          </a:p>
        </p:txBody>
      </p:sp>
      <p:sp>
        <p:nvSpPr>
          <p:cNvPr id="4" name="Прямоугольник 3"/>
          <p:cNvSpPr/>
          <p:nvPr/>
        </p:nvSpPr>
        <p:spPr>
          <a:xfrm>
            <a:off x="4067944" y="1772816"/>
            <a:ext cx="3672408" cy="2308324"/>
          </a:xfrm>
          <a:prstGeom prst="rect">
            <a:avLst/>
          </a:prstGeom>
          <a:noFill/>
        </p:spPr>
        <p:txBody>
          <a:bodyPr wrap="square" lIns="91440" tIns="45720" rIns="91440" bIns="45720">
            <a:spAutoFit/>
          </a:bodyPr>
          <a:lstStyle/>
          <a:p>
            <a:pPr algn="ctr"/>
            <a:r>
              <a:rPr lang="ru-RU" sz="4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ПРАВА</a:t>
            </a:r>
            <a:r>
              <a:rPr lang="ru-RU" sz="4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ru-RU" sz="4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ТА ОБОВ’ЯЗКИ ГРОМАДЯН</a:t>
            </a:r>
            <a:endParaRPr lang="ru-RU" sz="4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 name="TextBox 5"/>
          <p:cNvSpPr txBox="1"/>
          <p:nvPr/>
        </p:nvSpPr>
        <p:spPr>
          <a:xfrm>
            <a:off x="4572000" y="6253292"/>
            <a:ext cx="7344816" cy="461665"/>
          </a:xfrm>
          <a:prstGeom prst="rect">
            <a:avLst/>
          </a:prstGeom>
          <a:noFill/>
        </p:spPr>
        <p:txBody>
          <a:bodyPr wrap="square" rtlCol="0">
            <a:spAutoFit/>
          </a:bodyPr>
          <a:lstStyle/>
          <a:p>
            <a:r>
              <a:rPr lang="uk-UA" sz="2400" b="1" dirty="0" smtClean="0">
                <a:solidFill>
                  <a:schemeClr val="tx2"/>
                </a:solidFill>
                <a:effectLst>
                  <a:outerShdw blurRad="38100" dist="38100" dir="2700000" algn="tl">
                    <a:srgbClr val="000000">
                      <a:alpha val="43137"/>
                    </a:srgbClr>
                  </a:outerShdw>
                </a:effectLst>
              </a:rPr>
              <a:t>Вчитель: Ліскевич Олеся Іванівна</a:t>
            </a:r>
            <a:endParaRPr lang="ru-RU" sz="24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971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Яна\Pictures\для презентацій\ОСНОВНІ ФОНИ\Рисунок2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0538"/>
            <a:ext cx="9109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27984" y="1207859"/>
            <a:ext cx="4464496" cy="4401205"/>
          </a:xfrm>
          <a:prstGeom prst="rect">
            <a:avLst/>
          </a:prstGeom>
        </p:spPr>
        <p:txBody>
          <a:bodyPr wrap="square">
            <a:spAutoFit/>
          </a:bodyPr>
          <a:lstStyle/>
          <a:p>
            <a:r>
              <a:rPr lang="uk-UA" sz="4000" b="1" dirty="0"/>
              <a:t>7. Національними символами України є </a:t>
            </a:r>
            <a:r>
              <a:rPr lang="uk-UA" sz="4000" b="1" dirty="0" smtClean="0"/>
              <a:t>...</a:t>
            </a:r>
          </a:p>
          <a:p>
            <a:endParaRPr lang="ru-RU" sz="4000" dirty="0"/>
          </a:p>
          <a:p>
            <a:r>
              <a:rPr lang="uk-UA" sz="4000" dirty="0"/>
              <a:t>а) калина і верба</a:t>
            </a:r>
            <a:r>
              <a:rPr lang="uk-UA" sz="4000" dirty="0" smtClean="0"/>
              <a:t>; б</a:t>
            </a:r>
            <a:r>
              <a:rPr lang="uk-UA" sz="4000" dirty="0"/>
              <a:t>) чорнобривці; </a:t>
            </a:r>
            <a:endParaRPr lang="uk-UA" sz="4000" dirty="0" smtClean="0"/>
          </a:p>
          <a:p>
            <a:r>
              <a:rPr lang="uk-UA" sz="4000" dirty="0" smtClean="0"/>
              <a:t>в</a:t>
            </a:r>
            <a:r>
              <a:rPr lang="uk-UA" sz="4000" dirty="0"/>
              <a:t>) пальма.</a:t>
            </a:r>
            <a:endParaRPr lang="ru-RU" sz="4000" dirty="0"/>
          </a:p>
        </p:txBody>
      </p:sp>
    </p:spTree>
    <p:extLst>
      <p:ext uri="{BB962C8B-B14F-4D97-AF65-F5344CB8AC3E}">
        <p14:creationId xmlns:p14="http://schemas.microsoft.com/office/powerpoint/2010/main" val="39626685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rgbClr val="1F497D"/>
                                        </p:clrVal>
                                      </p:to>
                                    </p:set>
                                    <p:set>
                                      <p:cBhvr>
                                        <p:cTn id="7" dur="500" fill="hold"/>
                                        <p:tgtEl>
                                          <p:spTgt spid="2">
                                            <p:txEl>
                                              <p:pRg st="2" end="2"/>
                                            </p:txEl>
                                          </p:spTgt>
                                        </p:tgtEl>
                                        <p:attrNameLst>
                                          <p:attrName>fillcolor</p:attrName>
                                        </p:attrNameLst>
                                      </p:cBhvr>
                                      <p:to>
                                        <p:clrVal>
                                          <a:srgbClr val="1F497D"/>
                                        </p:clrVal>
                                      </p:to>
                                    </p:set>
                                    <p:set>
                                      <p:cBhvr>
                                        <p:cTn id="8"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Яна\Pictures\для презентацій\ОСНОВНІ ФОНИ\Рисунок2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875" y="7945"/>
            <a:ext cx="9109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509068" y="260648"/>
            <a:ext cx="1208985" cy="1446550"/>
          </a:xfrm>
          <a:prstGeom prst="rect">
            <a:avLst/>
          </a:prstGeom>
          <a:noFill/>
        </p:spPr>
        <p:txBody>
          <a:bodyPr wrap="none" lIns="91440" tIns="45720" rIns="91440" bIns="45720">
            <a:spAutoFit/>
          </a:bodyPr>
          <a:lstStyle/>
          <a:p>
            <a:pPr algn="ctr"/>
            <a:r>
              <a:rPr lang="ru-RU" sz="8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М</a:t>
            </a:r>
            <a:endParaRPr lang="ru-RU" sz="8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 name="Прямоугольник 4"/>
          <p:cNvSpPr/>
          <p:nvPr/>
        </p:nvSpPr>
        <p:spPr>
          <a:xfrm>
            <a:off x="4464368" y="649284"/>
            <a:ext cx="986168" cy="1446550"/>
          </a:xfrm>
          <a:prstGeom prst="rect">
            <a:avLst/>
          </a:prstGeom>
          <a:noFill/>
        </p:spPr>
        <p:txBody>
          <a:bodyPr wrap="none" lIns="91440" tIns="45720" rIns="91440" bIns="45720">
            <a:spAutoFit/>
          </a:bodyPr>
          <a:lstStyle/>
          <a:p>
            <a:pPr algn="ctr"/>
            <a:r>
              <a:rPr lang="ru-RU" sz="8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О</a:t>
            </a:r>
            <a:endParaRPr lang="ru-RU" sz="8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 name="Прямоугольник 5"/>
          <p:cNvSpPr/>
          <p:nvPr/>
        </p:nvSpPr>
        <p:spPr>
          <a:xfrm>
            <a:off x="5134257" y="1041783"/>
            <a:ext cx="933269" cy="1446550"/>
          </a:xfrm>
          <a:prstGeom prst="rect">
            <a:avLst/>
          </a:prstGeom>
          <a:noFill/>
        </p:spPr>
        <p:txBody>
          <a:bodyPr wrap="none" lIns="91440" tIns="45720" rIns="91440" bIns="45720">
            <a:spAutoFit/>
          </a:bodyPr>
          <a:lstStyle/>
          <a:p>
            <a:pPr algn="ctr"/>
            <a:r>
              <a:rPr lang="ru-RU" sz="8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Л</a:t>
            </a:r>
            <a:endParaRPr lang="ru-RU" sz="8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Прямоугольник 6"/>
          <p:cNvSpPr/>
          <p:nvPr/>
        </p:nvSpPr>
        <p:spPr>
          <a:xfrm>
            <a:off x="5829115" y="1556792"/>
            <a:ext cx="986168" cy="1446550"/>
          </a:xfrm>
          <a:prstGeom prst="rect">
            <a:avLst/>
          </a:prstGeom>
          <a:noFill/>
        </p:spPr>
        <p:txBody>
          <a:bodyPr wrap="none" lIns="91440" tIns="45720" rIns="91440" bIns="45720">
            <a:spAutoFit/>
          </a:bodyPr>
          <a:lstStyle/>
          <a:p>
            <a:pPr algn="ctr"/>
            <a:r>
              <a:rPr lang="ru-RU" sz="8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О</a:t>
            </a:r>
            <a:endParaRPr lang="ru-RU" sz="8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8" name="Прямоугольник 7"/>
          <p:cNvSpPr/>
          <p:nvPr/>
        </p:nvSpPr>
        <p:spPr>
          <a:xfrm>
            <a:off x="6516216" y="1789806"/>
            <a:ext cx="982962" cy="1446550"/>
          </a:xfrm>
          <a:prstGeom prst="rect">
            <a:avLst/>
          </a:prstGeom>
          <a:noFill/>
        </p:spPr>
        <p:txBody>
          <a:bodyPr wrap="none" lIns="91440" tIns="45720" rIns="91440" bIns="45720">
            <a:spAutoFit/>
          </a:bodyPr>
          <a:lstStyle/>
          <a:p>
            <a:pPr algn="ctr"/>
            <a:r>
              <a:rPr lang="ru-RU" sz="8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Д</a:t>
            </a:r>
            <a:endParaRPr lang="ru-RU" sz="8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9" name="Прямоугольник 8"/>
          <p:cNvSpPr/>
          <p:nvPr/>
        </p:nvSpPr>
        <p:spPr>
          <a:xfrm>
            <a:off x="7308304" y="2337181"/>
            <a:ext cx="965329" cy="1446550"/>
          </a:xfrm>
          <a:prstGeom prst="rect">
            <a:avLst/>
          </a:prstGeom>
          <a:noFill/>
        </p:spPr>
        <p:txBody>
          <a:bodyPr wrap="none" lIns="91440" tIns="45720" rIns="91440" bIns="45720">
            <a:spAutoFit/>
          </a:bodyPr>
          <a:lstStyle/>
          <a:p>
            <a:pPr algn="ctr"/>
            <a:r>
              <a:rPr lang="ru-RU" sz="8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Ц</a:t>
            </a:r>
            <a:endParaRPr lang="ru-RU" sz="8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0" name="Прямоугольник 9"/>
          <p:cNvSpPr/>
          <p:nvPr/>
        </p:nvSpPr>
        <p:spPr>
          <a:xfrm>
            <a:off x="8100914" y="3003342"/>
            <a:ext cx="524504" cy="1446550"/>
          </a:xfrm>
          <a:prstGeom prst="rect">
            <a:avLst/>
          </a:prstGeom>
          <a:noFill/>
        </p:spPr>
        <p:txBody>
          <a:bodyPr wrap="none" lIns="91440" tIns="45720" rIns="91440" bIns="45720">
            <a:spAutoFit/>
          </a:bodyPr>
          <a:lstStyle/>
          <a:p>
            <a:pPr algn="ctr"/>
            <a:r>
              <a:rPr lang="ru-RU" sz="8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І</a:t>
            </a:r>
            <a:endParaRPr lang="ru-RU" sz="8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1" name="Picture 3" descr="K:\Новая папка\Я и Украина СПРАВЕДЛИВОСТЬ\83821505.gif"/>
          <p:cNvPicPr>
            <a:picLocks noChangeAspect="1" noChangeArrowheads="1" noCrop="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25035" y="4077072"/>
            <a:ext cx="5182362" cy="2427182"/>
          </a:xfrm>
          <a:prstGeom prst="rect">
            <a:avLst/>
          </a:prstGeom>
          <a:noFill/>
        </p:spPr>
      </p:pic>
      <p:pic>
        <p:nvPicPr>
          <p:cNvPr id="12" name="Picture 2" descr="C:\Documents and Settings\User\Рабочий стол\аплодисменты.gif"/>
          <p:cNvPicPr>
            <a:picLocks noChangeAspect="1" noChangeArrowheads="1" noCrop="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75009" y="-59858"/>
            <a:ext cx="20875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3731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edge">
                                      <p:cBhvr>
                                        <p:cTn id="4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dirty="0"/>
          </a:p>
        </p:txBody>
      </p:sp>
      <p:sp>
        <p:nvSpPr>
          <p:cNvPr id="7" name="Объект 6"/>
          <p:cNvSpPr>
            <a:spLocks noGrp="1"/>
          </p:cNvSpPr>
          <p:nvPr>
            <p:ph sz="half" idx="1"/>
          </p:nvPr>
        </p:nvSpPr>
        <p:spPr/>
        <p:txBody>
          <a:bodyPr/>
          <a:lstStyle/>
          <a:p>
            <a:endParaRPr lang="ru-RU" dirty="0"/>
          </a:p>
        </p:txBody>
      </p:sp>
      <p:sp>
        <p:nvSpPr>
          <p:cNvPr id="8" name="Объект 7"/>
          <p:cNvSpPr>
            <a:spLocks noGrp="1"/>
          </p:cNvSpPr>
          <p:nvPr>
            <p:ph sz="half" idx="2"/>
          </p:nvPr>
        </p:nvSpPr>
        <p:spPr/>
        <p:txBody>
          <a:bodyPr/>
          <a:lstStyle/>
          <a:p>
            <a:endParaRPr lang="ru-RU" dirty="0"/>
          </a:p>
        </p:txBody>
      </p:sp>
      <p:pic>
        <p:nvPicPr>
          <p:cNvPr id="2050" name="Picture 2" descr="C:\Users\Яна\Pictures\для презентацій\ОСНОВНІ ФОНИ\Рисунок25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7938"/>
            <a:ext cx="9161463" cy="687546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4047299" y="1340768"/>
            <a:ext cx="184731" cy="923330"/>
          </a:xfrm>
          <a:prstGeom prst="rect">
            <a:avLst/>
          </a:prstGeom>
          <a:noFill/>
        </p:spPr>
        <p:txBody>
          <a:bodyPr wrap="none" lIns="91440" tIns="45720" rIns="91440" bIns="45720">
            <a:spAutoFit/>
          </a:bodyPr>
          <a:lstStyle/>
          <a:p>
            <a:pPr algn="ctr"/>
            <a:endParaRPr lang="ru-RU"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Прямоугольник 9"/>
          <p:cNvSpPr/>
          <p:nvPr/>
        </p:nvSpPr>
        <p:spPr>
          <a:xfrm>
            <a:off x="1259632" y="692696"/>
            <a:ext cx="523508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Гра «Мікрофон»</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Прямоугольник 10"/>
          <p:cNvSpPr/>
          <p:nvPr/>
        </p:nvSpPr>
        <p:spPr>
          <a:xfrm>
            <a:off x="2286000" y="3429793"/>
            <a:ext cx="6102424" cy="2308324"/>
          </a:xfrm>
          <a:prstGeom prst="rect">
            <a:avLst/>
          </a:prstGeom>
        </p:spPr>
        <p:txBody>
          <a:bodyPr wrap="square">
            <a:spAutoFit/>
          </a:bodyPr>
          <a:lstStyle/>
          <a:p>
            <a:pPr algn="r"/>
            <a:r>
              <a:rPr lang="uk-UA" sz="3600" b="1" dirty="0">
                <a:solidFill>
                  <a:schemeClr val="tx2"/>
                </a:solidFill>
                <a:effectLst>
                  <a:outerShdw blurRad="38100" dist="38100" dir="2700000" algn="tl">
                    <a:srgbClr val="000000">
                      <a:alpha val="43137"/>
                    </a:srgbClr>
                  </a:outerShdw>
                </a:effectLst>
              </a:rPr>
              <a:t>Ми щодня і щохвилини</a:t>
            </a:r>
            <a:endParaRPr lang="ru-RU" sz="3600" b="1" dirty="0">
              <a:solidFill>
                <a:schemeClr val="tx2"/>
              </a:solidFill>
              <a:effectLst>
                <a:outerShdw blurRad="38100" dist="38100" dir="2700000" algn="tl">
                  <a:srgbClr val="000000">
                    <a:alpha val="43137"/>
                  </a:srgbClr>
                </a:outerShdw>
              </a:effectLst>
            </a:endParaRPr>
          </a:p>
          <a:p>
            <a:pPr algn="r"/>
            <a:r>
              <a:rPr lang="uk-UA" sz="3600" b="1" dirty="0">
                <a:solidFill>
                  <a:schemeClr val="tx2"/>
                </a:solidFill>
                <a:effectLst>
                  <a:outerShdw blurRad="38100" dist="38100" dir="2700000" algn="tl">
                    <a:srgbClr val="000000">
                      <a:alpha val="43137"/>
                    </a:srgbClr>
                  </a:outerShdw>
                </a:effectLst>
              </a:rPr>
              <a:t>Слово в'яжемо до слова,</a:t>
            </a:r>
            <a:endParaRPr lang="ru-RU" sz="3600" b="1" dirty="0">
              <a:solidFill>
                <a:schemeClr val="tx2"/>
              </a:solidFill>
              <a:effectLst>
                <a:outerShdw blurRad="38100" dist="38100" dir="2700000" algn="tl">
                  <a:srgbClr val="000000">
                    <a:alpha val="43137"/>
                  </a:srgbClr>
                </a:outerShdw>
              </a:effectLst>
            </a:endParaRPr>
          </a:p>
          <a:p>
            <a:pPr algn="r"/>
            <a:r>
              <a:rPr lang="uk-UA" sz="3600" b="1" dirty="0">
                <a:solidFill>
                  <a:schemeClr val="tx2"/>
                </a:solidFill>
                <a:effectLst>
                  <a:outerShdw blurRad="38100" dist="38100" dir="2700000" algn="tl">
                    <a:srgbClr val="000000">
                      <a:alpha val="43137"/>
                    </a:srgbClr>
                  </a:outerShdw>
                </a:effectLst>
              </a:rPr>
              <a:t>Мов чудесні намистини —</a:t>
            </a:r>
            <a:endParaRPr lang="ru-RU" sz="3600" b="1" dirty="0">
              <a:solidFill>
                <a:schemeClr val="tx2"/>
              </a:solidFill>
              <a:effectLst>
                <a:outerShdw blurRad="38100" dist="38100" dir="2700000" algn="tl">
                  <a:srgbClr val="000000">
                    <a:alpha val="43137"/>
                  </a:srgbClr>
                </a:outerShdw>
              </a:effectLst>
            </a:endParaRPr>
          </a:p>
          <a:p>
            <a:pPr algn="r"/>
            <a:r>
              <a:rPr lang="uk-UA" sz="3600" b="1" dirty="0">
                <a:solidFill>
                  <a:schemeClr val="tx2"/>
                </a:solidFill>
                <a:effectLst>
                  <a:outerShdw blurRad="38100" dist="38100" dir="2700000" algn="tl">
                    <a:srgbClr val="000000">
                      <a:alpha val="43137"/>
                    </a:srgbClr>
                  </a:outerShdw>
                </a:effectLst>
              </a:rPr>
              <a:t>Так виходить наша мова.</a:t>
            </a:r>
            <a:endParaRPr lang="ru-RU" sz="3600" b="1" dirty="0">
              <a:solidFill>
                <a:schemeClr val="tx2"/>
              </a:solidFill>
              <a:effectLst>
                <a:outerShdw blurRad="38100" dist="38100" dir="2700000" algn="tl">
                  <a:srgbClr val="000000">
                    <a:alpha val="43137"/>
                  </a:srgbClr>
                </a:outerShdw>
              </a:effectLst>
            </a:endParaRPr>
          </a:p>
        </p:txBody>
      </p:sp>
      <p:sp>
        <p:nvSpPr>
          <p:cNvPr id="12" name="Прямоугольник 11"/>
          <p:cNvSpPr/>
          <p:nvPr/>
        </p:nvSpPr>
        <p:spPr>
          <a:xfrm>
            <a:off x="1527011" y="2264098"/>
            <a:ext cx="4325992" cy="584775"/>
          </a:xfrm>
          <a:prstGeom prst="rect">
            <a:avLst/>
          </a:prstGeom>
        </p:spPr>
        <p:txBody>
          <a:bodyPr wrap="none">
            <a:spAutoFit/>
          </a:bodyPr>
          <a:lstStyle/>
          <a:p>
            <a:r>
              <a:rPr lang="uk-UA" sz="3200" dirty="0"/>
              <a:t>Мова! А що таке мова? </a:t>
            </a:r>
            <a:endParaRPr lang="ru-RU" sz="3200" dirty="0"/>
          </a:p>
        </p:txBody>
      </p:sp>
      <p:pic>
        <p:nvPicPr>
          <p:cNvPr id="2052" name="Picture 4" descr="C:\Users\Яна\Pictures\для презентацій\ОСНОВНІ ФОНИ\Рисунок10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Яна\Pictures\для презентацій\ОСНОВНІ ФОНИ\Рисунок25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3041" y="4725144"/>
            <a:ext cx="3608387" cy="24145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Яна\Pictures\для презентацій\ОСНОВНІ ФОНИ\Рисунок254.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a:off x="6084168" y="-251456"/>
            <a:ext cx="3069356" cy="205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675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1" nodeType="clickEffect">
                                  <p:stCondLst>
                                    <p:cond delay="0"/>
                                  </p:stCondLst>
                                  <p:iterate type="lt">
                                    <p:tmPct val="4000"/>
                                  </p:iterate>
                                  <p:childTnLst>
                                    <p:set>
                                      <p:cBhvr override="childStyle">
                                        <p:cTn id="14" dur="500" fill="hold"/>
                                        <p:tgtEl>
                                          <p:spTgt spid="11"/>
                                        </p:tgtEl>
                                        <p:attrNameLst>
                                          <p:attrName>style.color</p:attrName>
                                        </p:attrNameLst>
                                      </p:cBhvr>
                                      <p:to>
                                        <p:clrVal>
                                          <a:schemeClr val="accent2"/>
                                        </p:clrVal>
                                      </p:to>
                                    </p:set>
                                    <p:set>
                                      <p:cBhvr>
                                        <p:cTn id="15" dur="500" fill="hold"/>
                                        <p:tgtEl>
                                          <p:spTgt spid="11"/>
                                        </p:tgtEl>
                                        <p:attrNameLst>
                                          <p:attrName>fillcolor</p:attrName>
                                        </p:attrNameLst>
                                      </p:cBhvr>
                                      <p:to>
                                        <p:clrVal>
                                          <a:schemeClr val="accent2"/>
                                        </p:clrVal>
                                      </p:to>
                                    </p:set>
                                    <p:set>
                                      <p:cBhvr>
                                        <p:cTn id="16"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Яна\Pictures\для презентацій\ОСНОВНІ ФОНИ\Рисунок25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463"/>
            <a:ext cx="9161463" cy="68754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Яна\Pictures\для презентацій\ОСНОВНІ ФОНИ\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3"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768" y="1634824"/>
            <a:ext cx="3600400" cy="1446550"/>
          </a:xfrm>
          <a:prstGeom prst="rect">
            <a:avLst/>
          </a:prstGeom>
        </p:spPr>
        <p:txBody>
          <a:bodyPr wrap="square">
            <a:spAutoFit/>
          </a:bodyPr>
          <a:lstStyle/>
          <a:p>
            <a:pPr algn="ctr"/>
            <a:r>
              <a:rPr lang="ru-RU"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ru-RU" sz="4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Виховна</a:t>
            </a:r>
            <a:r>
              <a:rPr lang="ru-RU"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година</a:t>
            </a:r>
            <a:endParaRPr lang="ru-RU"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Овал 3"/>
          <p:cNvSpPr/>
          <p:nvPr/>
        </p:nvSpPr>
        <p:spPr>
          <a:xfrm>
            <a:off x="3563888" y="2404265"/>
            <a:ext cx="3672408" cy="2536903"/>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i="1" dirty="0" smtClean="0">
                <a:solidFill>
                  <a:schemeClr val="tx2"/>
                </a:solidFill>
                <a:effectLst>
                  <a:outerShdw blurRad="38100" dist="38100" dir="2700000" algn="tl">
                    <a:srgbClr val="000000">
                      <a:alpha val="43137"/>
                    </a:srgbClr>
                  </a:outerShdw>
                </a:effectLst>
                <a:latin typeface="Georgia" pitchFamily="18" charset="0"/>
                <a:cs typeface="Times New Roman" pitchFamily="18" charset="0"/>
              </a:rPr>
              <a:t>Права та обов'язки громадян</a:t>
            </a:r>
            <a:endParaRPr lang="ru-RU" sz="3200" b="1" i="1" dirty="0">
              <a:solidFill>
                <a:schemeClr val="tx2"/>
              </a:solidFill>
              <a:effectLst>
                <a:outerShdw blurRad="38100" dist="38100" dir="2700000" algn="tl">
                  <a:srgbClr val="000000">
                    <a:alpha val="43137"/>
                  </a:srgbClr>
                </a:outerShdw>
              </a:effectLst>
              <a:latin typeface="Georgia" pitchFamily="18" charset="0"/>
              <a:cs typeface="Times New Roman" pitchFamily="18" charset="0"/>
            </a:endParaRPr>
          </a:p>
        </p:txBody>
      </p:sp>
    </p:spTree>
    <p:extLst>
      <p:ext uri="{BB962C8B-B14F-4D97-AF65-F5344CB8AC3E}">
        <p14:creationId xmlns:p14="http://schemas.microsoft.com/office/powerpoint/2010/main" val="2897790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Яна\Pictures\для презентацій\ОСНОВНІ ФОНИ\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p:cNvSpPr/>
          <p:nvPr/>
        </p:nvSpPr>
        <p:spPr>
          <a:xfrm>
            <a:off x="2843808" y="1988840"/>
            <a:ext cx="3672408" cy="25922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smtClean="0">
                <a:solidFill>
                  <a:schemeClr val="tx1"/>
                </a:solidFill>
              </a:rPr>
              <a:t>- Це основний закон України. Основні права та обов'язки громадян. </a:t>
            </a:r>
            <a:endParaRPr lang="ru-RU" sz="2800" dirty="0">
              <a:solidFill>
                <a:schemeClr val="tx1"/>
              </a:solidFill>
            </a:endParaRPr>
          </a:p>
        </p:txBody>
      </p:sp>
      <p:sp>
        <p:nvSpPr>
          <p:cNvPr id="4" name="Вертикальный свиток 3"/>
          <p:cNvSpPr/>
          <p:nvPr/>
        </p:nvSpPr>
        <p:spPr>
          <a:xfrm>
            <a:off x="265740" y="260648"/>
            <a:ext cx="1033272" cy="5328592"/>
          </a:xfrm>
          <a:prstGeom prst="verticalScroll">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p:cNvSpPr/>
          <p:nvPr/>
        </p:nvSpPr>
        <p:spPr>
          <a:xfrm>
            <a:off x="434364" y="260648"/>
            <a:ext cx="696024" cy="5328592"/>
          </a:xfrm>
          <a:prstGeom prst="rect">
            <a:avLst/>
          </a:prstGeom>
          <a:noFill/>
          <a:ln>
            <a:solidFill>
              <a:schemeClr val="tx2">
                <a:lumMod val="60000"/>
                <a:lumOff val="40000"/>
              </a:schemeClr>
            </a:solidFill>
          </a:ln>
        </p:spPr>
        <p:txBody>
          <a:bodyPr vert="wordArtVert" wrap="square" lIns="91440" tIns="45720" rIns="91440" bIns="45720" anchor="ctr" anchorCtr="1">
            <a:spAutoFit/>
          </a:bodyPr>
          <a:lstStyle/>
          <a:p>
            <a:pPr algn="ctr"/>
            <a:r>
              <a:rPr lang="uk-UA" sz="2400" b="1" cap="none" spc="300" dirty="0" smtClean="0">
                <a:ln w="11430" cmpd="sng">
                  <a:solidFill>
                    <a:schemeClr val="accent1">
                      <a:tint val="10000"/>
                    </a:schemeClr>
                  </a:solidFill>
                  <a:prstDash val="solid"/>
                  <a:miter lim="800000"/>
                </a:ln>
                <a:effectLst>
                  <a:glow rad="45500">
                    <a:schemeClr val="accent1">
                      <a:satMod val="220000"/>
                      <a:alpha val="35000"/>
                    </a:schemeClr>
                  </a:glow>
                  <a:outerShdw blurRad="38100" dist="38100" dir="2700000" algn="tl">
                    <a:srgbClr val="000000">
                      <a:alpha val="43137"/>
                    </a:srgbClr>
                  </a:outerShdw>
                </a:effectLst>
              </a:rPr>
              <a:t>Конституція</a:t>
            </a:r>
            <a:r>
              <a:rPr lang="uk-UA" sz="2800" b="1" cap="none" spc="300" dirty="0" smtClean="0">
                <a:ln w="11430" cmpd="sng">
                  <a:solidFill>
                    <a:schemeClr val="accent1">
                      <a:tint val="10000"/>
                    </a:schemeClr>
                  </a:solidFill>
                  <a:prstDash val="solid"/>
                  <a:miter lim="800000"/>
                </a:ln>
                <a:effectLst>
                  <a:glow rad="45500">
                    <a:schemeClr val="accent1">
                      <a:satMod val="220000"/>
                      <a:alpha val="35000"/>
                    </a:schemeClr>
                  </a:glow>
                  <a:outerShdw blurRad="38100" dist="38100" dir="2700000" algn="tl">
                    <a:srgbClr val="000000">
                      <a:alpha val="43137"/>
                    </a:srgbClr>
                  </a:outerShdw>
                </a:effectLst>
              </a:rPr>
              <a:t> </a:t>
            </a:r>
            <a:endParaRPr lang="uk-UA" sz="2800" b="1" cap="none" spc="300" dirty="0">
              <a:ln w="11430" cmpd="sng">
                <a:solidFill>
                  <a:schemeClr val="accent1">
                    <a:tint val="10000"/>
                  </a:schemeClr>
                </a:solidFill>
                <a:prstDash val="solid"/>
                <a:miter lim="800000"/>
              </a:ln>
              <a:effectLst>
                <a:glow rad="45500">
                  <a:schemeClr val="accent1">
                    <a:satMod val="220000"/>
                    <a:alpha val="3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5087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на\Pictures\для презентацій\ОСНОВНІ ФОНИ\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13" y="0"/>
            <a:ext cx="9217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139952" y="2636912"/>
            <a:ext cx="2138536" cy="1310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Овал 1"/>
          <p:cNvSpPr/>
          <p:nvPr/>
        </p:nvSpPr>
        <p:spPr>
          <a:xfrm>
            <a:off x="2616932" y="1412776"/>
            <a:ext cx="5184576" cy="32403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900" b="1" i="1" dirty="0">
                <a:solidFill>
                  <a:schemeClr val="tx1"/>
                </a:solidFill>
                <a:latin typeface="Arno Pro" pitchFamily="18" charset="0"/>
              </a:rPr>
              <a:t>Дитя моє, права дитини</a:t>
            </a:r>
            <a:endParaRPr lang="ru-RU" sz="1900" b="1" i="1" dirty="0">
              <a:solidFill>
                <a:schemeClr val="tx1"/>
              </a:solidFill>
              <a:latin typeface="Arno Pro" pitchFamily="18" charset="0"/>
            </a:endParaRPr>
          </a:p>
          <a:p>
            <a:pPr algn="ctr"/>
            <a:r>
              <a:rPr lang="uk-UA" sz="1900" b="1" i="1" dirty="0">
                <a:solidFill>
                  <a:schemeClr val="tx1"/>
                </a:solidFill>
                <a:latin typeface="Arno Pro" pitchFamily="18" charset="0"/>
              </a:rPr>
              <a:t>ти мусиш вивчити сумлінно.</a:t>
            </a:r>
            <a:endParaRPr lang="ru-RU" sz="1900" b="1" i="1" dirty="0">
              <a:solidFill>
                <a:schemeClr val="tx1"/>
              </a:solidFill>
              <a:latin typeface="Arno Pro" pitchFamily="18" charset="0"/>
            </a:endParaRPr>
          </a:p>
          <a:p>
            <a:pPr algn="ctr"/>
            <a:r>
              <a:rPr lang="uk-UA" sz="1900" b="1" i="1" dirty="0">
                <a:solidFill>
                  <a:schemeClr val="tx1"/>
                </a:solidFill>
                <a:latin typeface="Arno Pro" pitchFamily="18" charset="0"/>
              </a:rPr>
              <a:t>Це так потрібно, так важливо,</a:t>
            </a:r>
            <a:endParaRPr lang="ru-RU" sz="1900" b="1" i="1" dirty="0">
              <a:solidFill>
                <a:schemeClr val="tx1"/>
              </a:solidFill>
              <a:latin typeface="Arno Pro" pitchFamily="18" charset="0"/>
            </a:endParaRPr>
          </a:p>
          <a:p>
            <a:pPr algn="ctr"/>
            <a:r>
              <a:rPr lang="uk-UA" sz="1900" b="1" i="1" dirty="0">
                <a:solidFill>
                  <a:schemeClr val="tx1"/>
                </a:solidFill>
                <a:latin typeface="Arno Pro" pitchFamily="18" charset="0"/>
              </a:rPr>
              <a:t>напевно знати в наші дні:</a:t>
            </a:r>
            <a:endParaRPr lang="ru-RU" sz="1900" b="1" i="1" dirty="0">
              <a:solidFill>
                <a:schemeClr val="tx1"/>
              </a:solidFill>
              <a:latin typeface="Arno Pro" pitchFamily="18" charset="0"/>
            </a:endParaRPr>
          </a:p>
          <a:p>
            <a:pPr algn="ctr"/>
            <a:r>
              <a:rPr lang="uk-UA" sz="1900" b="1" i="1" dirty="0">
                <a:solidFill>
                  <a:schemeClr val="tx1"/>
                </a:solidFill>
                <a:latin typeface="Arno Pro" pitchFamily="18" charset="0"/>
              </a:rPr>
              <a:t>коли з тобою справедливо</a:t>
            </a:r>
            <a:endParaRPr lang="ru-RU" sz="1900" b="1" i="1" dirty="0">
              <a:solidFill>
                <a:schemeClr val="tx1"/>
              </a:solidFill>
              <a:latin typeface="Arno Pro" pitchFamily="18" charset="0"/>
            </a:endParaRPr>
          </a:p>
          <a:p>
            <a:pPr algn="ctr"/>
            <a:r>
              <a:rPr lang="uk-UA" sz="1900" b="1" i="1" dirty="0">
                <a:solidFill>
                  <a:schemeClr val="tx1"/>
                </a:solidFill>
                <a:latin typeface="Arno Pro" pitchFamily="18" charset="0"/>
              </a:rPr>
              <a:t>вчиняють, а коли і ні.</a:t>
            </a:r>
            <a:endParaRPr lang="ru-RU" sz="1900" b="1" i="1" dirty="0">
              <a:solidFill>
                <a:schemeClr val="tx1"/>
              </a:solidFill>
              <a:latin typeface="Arno Pro" pitchFamily="18" charset="0"/>
            </a:endParaRPr>
          </a:p>
          <a:p>
            <a:pPr algn="ctr"/>
            <a:r>
              <a:rPr lang="uk-UA" sz="1900" b="1" i="1" dirty="0">
                <a:solidFill>
                  <a:schemeClr val="tx1"/>
                </a:solidFill>
                <a:latin typeface="Arno Pro" pitchFamily="18" charset="0"/>
              </a:rPr>
              <a:t>Тож прочитай, завчи напам'ять,</a:t>
            </a:r>
            <a:endParaRPr lang="ru-RU" sz="1900" b="1" i="1" dirty="0">
              <a:solidFill>
                <a:schemeClr val="tx1"/>
              </a:solidFill>
              <a:latin typeface="Arno Pro" pitchFamily="18" charset="0"/>
            </a:endParaRPr>
          </a:p>
          <a:p>
            <a:pPr algn="ctr"/>
            <a:r>
              <a:rPr lang="uk-UA" sz="1900" b="1" i="1" dirty="0">
                <a:solidFill>
                  <a:schemeClr val="tx1"/>
                </a:solidFill>
                <a:latin typeface="Arno Pro" pitchFamily="18" charset="0"/>
              </a:rPr>
              <a:t>порадь і друзям прочитать.</a:t>
            </a:r>
            <a:endParaRPr lang="ru-RU" sz="1900" b="1" i="1" dirty="0">
              <a:solidFill>
                <a:schemeClr val="tx1"/>
              </a:solidFill>
              <a:latin typeface="Arno Pro" pitchFamily="18" charset="0"/>
            </a:endParaRPr>
          </a:p>
          <a:p>
            <a:pPr algn="ctr"/>
            <a:r>
              <a:rPr lang="uk-UA" sz="1900" b="1" i="1" dirty="0">
                <a:solidFill>
                  <a:schemeClr val="tx1"/>
                </a:solidFill>
                <a:latin typeface="Arno Pro" pitchFamily="18" charset="0"/>
              </a:rPr>
              <a:t>Хай прочитають тато й </a:t>
            </a:r>
            <a:r>
              <a:rPr lang="uk-UA" sz="1900" b="1" i="1" dirty="0" smtClean="0">
                <a:solidFill>
                  <a:schemeClr val="tx1"/>
                </a:solidFill>
                <a:latin typeface="Arno Pro" pitchFamily="18" charset="0"/>
              </a:rPr>
              <a:t>мама —</a:t>
            </a:r>
            <a:endParaRPr lang="ru-RU" sz="1900" b="1" i="1" dirty="0">
              <a:solidFill>
                <a:schemeClr val="tx1"/>
              </a:solidFill>
              <a:latin typeface="Arno Pro" pitchFamily="18" charset="0"/>
            </a:endParaRPr>
          </a:p>
          <a:p>
            <a:pPr algn="ctr"/>
            <a:r>
              <a:rPr lang="uk-UA" sz="1900" b="1" i="1" dirty="0">
                <a:solidFill>
                  <a:schemeClr val="tx1"/>
                </a:solidFill>
                <a:latin typeface="Arno Pro" pitchFamily="18" charset="0"/>
              </a:rPr>
              <a:t>закони всім потрібно знать!</a:t>
            </a:r>
            <a:endParaRPr lang="ru-RU" sz="1900" b="1" i="1" dirty="0">
              <a:solidFill>
                <a:schemeClr val="tx1"/>
              </a:solidFill>
              <a:latin typeface="Arno Pro" pitchFamily="18" charset="0"/>
            </a:endParaRPr>
          </a:p>
          <a:p>
            <a:pPr algn="ctr"/>
            <a:r>
              <a:rPr lang="uk-UA" i="1" dirty="0">
                <a:solidFill>
                  <a:schemeClr val="tx1"/>
                </a:solidFill>
              </a:rPr>
              <a:t>Ірина Жиленко</a:t>
            </a:r>
            <a:endParaRPr lang="ru-RU" i="1" dirty="0">
              <a:solidFill>
                <a:schemeClr val="tx1"/>
              </a:solidFill>
            </a:endParaRPr>
          </a:p>
        </p:txBody>
      </p:sp>
    </p:spTree>
    <p:extLst>
      <p:ext uri="{BB962C8B-B14F-4D97-AF65-F5344CB8AC3E}">
        <p14:creationId xmlns:p14="http://schemas.microsoft.com/office/powerpoint/2010/main" val="1847752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Яна\Pictures\для презентацій\ОСНОВНІ ФОНИ\4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50" y="-6350"/>
            <a:ext cx="9156700" cy="6870700"/>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idx="1"/>
          </p:nvPr>
        </p:nvSpPr>
        <p:spPr>
          <a:xfrm>
            <a:off x="0" y="0"/>
            <a:ext cx="9144000" cy="6858000"/>
          </a:xfrm>
        </p:spPr>
        <p:txBody>
          <a:bodyPr>
            <a:normAutofit lnSpcReduction="10000"/>
          </a:bodyPr>
          <a:lstStyle/>
          <a:p>
            <a:pPr>
              <a:buNone/>
            </a:pPr>
            <a:r>
              <a:rPr lang="uk-UA" sz="7200" b="1" dirty="0" smtClean="0"/>
              <a:t>Права – </a:t>
            </a:r>
          </a:p>
          <a:p>
            <a:pPr algn="r">
              <a:buNone/>
            </a:pPr>
            <a:r>
              <a:rPr lang="uk-UA" sz="4000" b="1" dirty="0" smtClean="0">
                <a:solidFill>
                  <a:schemeClr val="tx2"/>
                </a:solidFill>
              </a:rPr>
              <a:t>                  </a:t>
            </a:r>
            <a:r>
              <a:rPr lang="uk-UA" sz="4400" b="1" dirty="0" smtClean="0">
                <a:solidFill>
                  <a:schemeClr val="tx2"/>
                </a:solidFill>
              </a:rPr>
              <a:t>це певні </a:t>
            </a:r>
          </a:p>
          <a:p>
            <a:pPr algn="r">
              <a:buNone/>
            </a:pPr>
            <a:r>
              <a:rPr lang="uk-UA" sz="4400" b="1" dirty="0" smtClean="0">
                <a:solidFill>
                  <a:schemeClr val="tx2"/>
                </a:solidFill>
              </a:rPr>
              <a:t>можливості, </a:t>
            </a:r>
          </a:p>
          <a:p>
            <a:pPr algn="r">
              <a:buNone/>
            </a:pPr>
            <a:r>
              <a:rPr lang="uk-UA" sz="4400" b="1" dirty="0" smtClean="0">
                <a:solidFill>
                  <a:schemeClr val="tx2"/>
                </a:solidFill>
              </a:rPr>
              <a:t>які потрібні </a:t>
            </a:r>
          </a:p>
          <a:p>
            <a:pPr algn="r">
              <a:buNone/>
            </a:pPr>
            <a:r>
              <a:rPr lang="uk-UA" sz="4400" b="1" dirty="0" smtClean="0">
                <a:solidFill>
                  <a:schemeClr val="tx2"/>
                </a:solidFill>
              </a:rPr>
              <a:t>Дітям до </a:t>
            </a:r>
          </a:p>
          <a:p>
            <a:pPr algn="r">
              <a:buNone/>
            </a:pPr>
            <a:r>
              <a:rPr lang="uk-UA" sz="4400" b="1" dirty="0" smtClean="0">
                <a:solidFill>
                  <a:schemeClr val="tx2"/>
                </a:solidFill>
              </a:rPr>
              <a:t>18 років,</a:t>
            </a:r>
          </a:p>
          <a:p>
            <a:pPr algn="r">
              <a:buNone/>
            </a:pPr>
            <a:r>
              <a:rPr lang="uk-UA" sz="4400" b="1" dirty="0" smtClean="0">
                <a:solidFill>
                  <a:schemeClr val="tx2"/>
                </a:solidFill>
              </a:rPr>
              <a:t> для того, </a:t>
            </a:r>
          </a:p>
          <a:p>
            <a:pPr algn="r">
              <a:buNone/>
            </a:pPr>
            <a:r>
              <a:rPr lang="uk-UA" sz="4400" b="1" dirty="0" smtClean="0">
                <a:solidFill>
                  <a:schemeClr val="tx2"/>
                </a:solidFill>
              </a:rPr>
              <a:t>щоб жити і дорослішати</a:t>
            </a:r>
            <a:r>
              <a:rPr lang="uk-UA" sz="4800" b="1" dirty="0" smtClean="0">
                <a:solidFill>
                  <a:schemeClr val="tx2"/>
                </a:solidFill>
              </a:rPr>
              <a:t>.</a:t>
            </a:r>
            <a:endParaRPr lang="ru-RU" sz="4800" b="1" dirty="0">
              <a:solidFill>
                <a:schemeClr val="tx2"/>
              </a:solidFill>
            </a:endParaRPr>
          </a:p>
        </p:txBody>
      </p:sp>
      <p:pic>
        <p:nvPicPr>
          <p:cNvPr id="2051" name="Picture 3" descr="C:\Users\Яна\Pictures\для презентацій\ОСНОВНІ ФОНИ\Рисунок52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306" y="0"/>
            <a:ext cx="91846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527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051"/>
                                        </p:tgtEl>
                                      </p:cBhvr>
                                    </p:animEffect>
                                    <p:set>
                                      <p:cBhvr>
                                        <p:cTn id="7" dur="1" fill="hold">
                                          <p:stCondLst>
                                            <p:cond delay="4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Яна\Pictures\для презентацій\ОСНОВНІ ФОНИ\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Documents and Settings\UserXP\Мои документы\Загрузки\Новая папка\00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18294" y="4077072"/>
            <a:ext cx="2982337" cy="1762999"/>
          </a:xfrm>
          <a:prstGeom prst="rect">
            <a:avLst/>
          </a:prstGeom>
          <a:noFill/>
        </p:spPr>
      </p:pic>
      <p:sp>
        <p:nvSpPr>
          <p:cNvPr id="2" name="Овал 1"/>
          <p:cNvSpPr/>
          <p:nvPr/>
        </p:nvSpPr>
        <p:spPr>
          <a:xfrm>
            <a:off x="1907704" y="620688"/>
            <a:ext cx="2880320" cy="34563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Місце для вмісту 6"/>
          <p:cNvSpPr>
            <a:spLocks noGrp="1"/>
          </p:cNvSpPr>
          <p:nvPr>
            <p:ph idx="1"/>
          </p:nvPr>
        </p:nvSpPr>
        <p:spPr>
          <a:xfrm>
            <a:off x="0" y="0"/>
            <a:ext cx="9144000" cy="6858000"/>
          </a:xfrm>
        </p:spPr>
        <p:txBody>
          <a:bodyPr>
            <a:normAutofit/>
          </a:bodyPr>
          <a:lstStyle/>
          <a:p>
            <a:pPr>
              <a:buNone/>
            </a:pPr>
            <a:r>
              <a:rPr lang="ru-RU" sz="7200" dirty="0" smtClean="0"/>
              <a:t>                     </a:t>
            </a:r>
            <a:r>
              <a:rPr lang="uk-UA" sz="72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Декларація</a:t>
            </a:r>
            <a:r>
              <a:rPr lang="ru-RU" sz="72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t>
            </a:r>
            <a:endParaRPr lang="ru-RU" sz="4800" dirty="0" smtClean="0"/>
          </a:p>
          <a:p>
            <a:pPr indent="1455738">
              <a:buNone/>
            </a:pPr>
            <a:r>
              <a:rPr lang="ru-RU" sz="2800" dirty="0" smtClean="0"/>
              <a:t>      </a:t>
            </a:r>
            <a:r>
              <a:rPr lang="uk-UA" sz="2800" dirty="0" smtClean="0"/>
              <a:t>це</a:t>
            </a:r>
            <a:r>
              <a:rPr lang="ru-RU" sz="2800" dirty="0" smtClean="0"/>
              <a:t> документ, </a:t>
            </a:r>
          </a:p>
          <a:p>
            <a:pPr indent="1455738">
              <a:buNone/>
            </a:pPr>
            <a:r>
              <a:rPr lang="ru-RU" sz="2800" dirty="0" smtClean="0"/>
              <a:t>у </a:t>
            </a:r>
            <a:r>
              <a:rPr sz="2800" dirty="0" smtClean="0"/>
              <a:t>я</a:t>
            </a:r>
            <a:r>
              <a:rPr lang="ru-RU" sz="2800" dirty="0" smtClean="0"/>
              <a:t>кому </a:t>
            </a:r>
            <a:r>
              <a:rPr lang="uk-UA" sz="2800" dirty="0" smtClean="0"/>
              <a:t>викладено</a:t>
            </a:r>
            <a:r>
              <a:rPr lang="ru-RU" sz="2800" dirty="0" smtClean="0"/>
              <a:t> </a:t>
            </a:r>
          </a:p>
          <a:p>
            <a:pPr indent="1455738">
              <a:buNone/>
            </a:pPr>
            <a:r>
              <a:rPr lang="uk-UA" sz="2800" dirty="0" smtClean="0"/>
              <a:t>  важливі</a:t>
            </a:r>
            <a:r>
              <a:rPr lang="ru-RU" sz="2800" dirty="0" smtClean="0"/>
              <a:t> правила, </a:t>
            </a:r>
          </a:p>
          <a:p>
            <a:pPr indent="1455738">
              <a:buNone/>
            </a:pPr>
            <a:r>
              <a:rPr lang="uk-UA" sz="2800" dirty="0" smtClean="0"/>
              <a:t>    обов'язки</a:t>
            </a:r>
            <a:r>
              <a:rPr lang="ru-RU" sz="2800" dirty="0" smtClean="0"/>
              <a:t> для </a:t>
            </a:r>
          </a:p>
          <a:p>
            <a:pPr indent="1455738">
              <a:buNone/>
            </a:pPr>
            <a:r>
              <a:rPr lang="ru-RU" sz="2800" dirty="0" smtClean="0"/>
              <a:t>       </a:t>
            </a:r>
            <a:r>
              <a:rPr lang="uk-UA" sz="2800" dirty="0" smtClean="0"/>
              <a:t>всіх</a:t>
            </a:r>
            <a:r>
              <a:rPr lang="ru-RU" sz="2800" dirty="0" smtClean="0"/>
              <a:t> людей.</a:t>
            </a:r>
          </a:p>
          <a:p>
            <a:pPr marL="0" indent="0">
              <a:buNone/>
            </a:pPr>
            <a:endParaRPr lang="ru-RU" dirty="0"/>
          </a:p>
        </p:txBody>
      </p:sp>
    </p:spTree>
    <p:extLst>
      <p:ext uri="{BB962C8B-B14F-4D97-AF65-F5344CB8AC3E}">
        <p14:creationId xmlns:p14="http://schemas.microsoft.com/office/powerpoint/2010/main" val="1618968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3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3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3000"/>
                                        <p:tgtEl>
                                          <p:spTgt spid="7">
                                            <p:txEl>
                                              <p:pRg st="0" end="0"/>
                                            </p:txEl>
                                          </p:spTgt>
                                        </p:tgtEl>
                                      </p:cBhvr>
                                    </p:animEffect>
                                  </p:childTnLst>
                                </p:cTn>
                              </p:par>
                            </p:childTnLst>
                          </p:cTn>
                        </p:par>
                        <p:par>
                          <p:cTn id="10" fill="hold">
                            <p:stCondLst>
                              <p:cond delay="3000"/>
                            </p:stCondLst>
                            <p:childTnLst>
                              <p:par>
                                <p:cTn id="11" presetID="5" presetClass="entr" presetSubtype="1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checkerboard(across)">
                                      <p:cBhvr>
                                        <p:cTn id="13" dur="2000"/>
                                        <p:tgtEl>
                                          <p:spTgt spid="7">
                                            <p:txEl>
                                              <p:pRg st="1" end="1"/>
                                            </p:txEl>
                                          </p:spTgt>
                                        </p:tgtEl>
                                      </p:cBhvr>
                                    </p:animEffect>
                                  </p:childTnLst>
                                </p:cTn>
                              </p:par>
                            </p:childTnLst>
                          </p:cTn>
                        </p:par>
                        <p:par>
                          <p:cTn id="14" fill="hold">
                            <p:stCondLst>
                              <p:cond delay="5000"/>
                            </p:stCondLst>
                            <p:childTnLst>
                              <p:par>
                                <p:cTn id="15" presetID="5" presetClass="entr" presetSubtype="1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heckerboard(across)">
                                      <p:cBhvr>
                                        <p:cTn id="17" dur="2000"/>
                                        <p:tgtEl>
                                          <p:spTgt spid="7">
                                            <p:txEl>
                                              <p:pRg st="2" end="2"/>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checkerboard(across)">
                                      <p:cBhvr>
                                        <p:cTn id="20" dur="2000"/>
                                        <p:tgtEl>
                                          <p:spTgt spid="7">
                                            <p:txEl>
                                              <p:pRg st="3" end="3"/>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checkerboard(across)">
                                      <p:cBhvr>
                                        <p:cTn id="23" dur="2000"/>
                                        <p:tgtEl>
                                          <p:spTgt spid="7">
                                            <p:txEl>
                                              <p:pRg st="4" end="4"/>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checkerboard(across)">
                                      <p:cBhvr>
                                        <p:cTn id="26"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на\Pictures\для презентацій\ОСНОВНІ ФОНИ\4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542" y="-6794"/>
            <a:ext cx="9124582" cy="6864794"/>
          </a:xfrm>
          <a:prstGeom prst="rect">
            <a:avLst/>
          </a:prstGeom>
          <a:noFill/>
          <a:extLst>
            <a:ext uri="{909E8E84-426E-40DD-AFC4-6F175D3DCCD1}">
              <a14:hiddenFill xmlns:a14="http://schemas.microsoft.com/office/drawing/2010/main">
                <a:solidFill>
                  <a:srgbClr val="FFFFFF"/>
                </a:solidFill>
              </a14:hiddenFill>
            </a:ext>
          </a:extLst>
        </p:spPr>
      </p:pic>
      <p:sp>
        <p:nvSpPr>
          <p:cNvPr id="3" name="Вертикальный свиток 2"/>
          <p:cNvSpPr/>
          <p:nvPr/>
        </p:nvSpPr>
        <p:spPr>
          <a:xfrm>
            <a:off x="3905221" y="764704"/>
            <a:ext cx="4699227" cy="5688632"/>
          </a:xfrm>
          <a:prstGeom prst="vertic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ln>
                <a:solidFill>
                  <a:schemeClr val="tx1"/>
                </a:solidFill>
              </a:ln>
            </a:endParaRPr>
          </a:p>
        </p:txBody>
      </p:sp>
      <p:sp>
        <p:nvSpPr>
          <p:cNvPr id="2" name="Заголовок 1"/>
          <p:cNvSpPr>
            <a:spLocks noGrp="1"/>
          </p:cNvSpPr>
          <p:nvPr>
            <p:ph type="title"/>
          </p:nvPr>
        </p:nvSpPr>
        <p:spPr>
          <a:xfrm>
            <a:off x="4545750" y="1155834"/>
            <a:ext cx="3508886" cy="5297502"/>
          </a:xfrm>
        </p:spPr>
        <p:txBody>
          <a:bodyPr>
            <a:normAutofit fontScale="90000"/>
          </a:bodyPr>
          <a:lstStyle/>
          <a:p>
            <a:pPr algn="l"/>
            <a:r>
              <a:rPr sz="2400" dirty="0" smtClean="0"/>
              <a:t>В </a:t>
            </a:r>
            <a:r>
              <a:rPr lang="uk-UA" sz="2400" dirty="0" smtClean="0"/>
              <a:t>нас</a:t>
            </a:r>
            <a:r>
              <a:rPr sz="2400" dirty="0" smtClean="0"/>
              <a:t> </a:t>
            </a:r>
            <a:r>
              <a:rPr lang="uk-UA" sz="2400" dirty="0" smtClean="0"/>
              <a:t>людина кожна знає,</a:t>
            </a:r>
            <a:br>
              <a:rPr lang="uk-UA" sz="2400" dirty="0" smtClean="0"/>
            </a:br>
            <a:r>
              <a:rPr lang="uk-UA" sz="2400" dirty="0" smtClean="0"/>
              <a:t>Чим займатись вона має.</a:t>
            </a:r>
            <a:br>
              <a:rPr lang="uk-UA" sz="2400" dirty="0" smtClean="0"/>
            </a:br>
            <a:r>
              <a:rPr lang="uk-UA" sz="2400" dirty="0" smtClean="0"/>
              <a:t>Гарантує нам це право</a:t>
            </a:r>
            <a:br>
              <a:rPr lang="uk-UA" sz="2400" dirty="0" smtClean="0"/>
            </a:br>
            <a:r>
              <a:rPr lang="uk-UA" sz="2400" dirty="0" smtClean="0"/>
              <a:t>Головний закон держави.</a:t>
            </a:r>
            <a:br>
              <a:rPr lang="uk-UA" sz="2400" dirty="0" smtClean="0"/>
            </a:br>
            <a:r>
              <a:rPr lang="uk-UA" sz="2400" dirty="0" smtClean="0"/>
              <a:t>Він дає дорослим й дітям</a:t>
            </a:r>
            <a:br>
              <a:rPr lang="uk-UA" sz="2400" dirty="0" smtClean="0"/>
            </a:br>
            <a:r>
              <a:rPr lang="uk-UA" sz="2400" dirty="0" smtClean="0"/>
              <a:t>Вільно і щасливо жити.</a:t>
            </a:r>
            <a:br>
              <a:rPr lang="uk-UA" sz="2400" dirty="0" smtClean="0"/>
            </a:br>
            <a:r>
              <a:rPr lang="uk-UA" sz="2400" dirty="0" smtClean="0"/>
              <a:t>Всі його повинні знати</a:t>
            </a:r>
            <a:br>
              <a:rPr lang="uk-UA" sz="2400" dirty="0" smtClean="0"/>
            </a:br>
            <a:r>
              <a:rPr lang="uk-UA" sz="2400" dirty="0" smtClean="0"/>
              <a:t>І вивчати, й шанувати.</a:t>
            </a:r>
            <a:br>
              <a:rPr lang="uk-UA" sz="2400" dirty="0" smtClean="0"/>
            </a:br>
            <a:r>
              <a:rPr lang="uk-UA" sz="2400" dirty="0" smtClean="0"/>
              <a:t>Звуть закон цей в Україні </a:t>
            </a:r>
            <a:r>
              <a:rPr lang="ru-RU" sz="2400" dirty="0" smtClean="0"/>
              <a:t>–</a:t>
            </a:r>
            <a:r>
              <a:rPr sz="2400" dirty="0" smtClean="0"/>
              <a:t> </a:t>
            </a:r>
            <a:br>
              <a:rPr sz="2400" dirty="0" smtClean="0"/>
            </a:br>
            <a:r>
              <a:rPr lang="uk-UA" sz="2400" dirty="0" smtClean="0"/>
              <a:t>Конституція  країни.</a:t>
            </a:r>
            <a:br>
              <a:rPr lang="uk-UA" sz="2400" dirty="0" smtClean="0"/>
            </a:br>
            <a:r>
              <a:rPr sz="2400" dirty="0" smtClean="0"/>
              <a:t/>
            </a:r>
            <a:br>
              <a:rPr sz="2400" dirty="0" smtClean="0"/>
            </a:br>
            <a:r>
              <a:rPr lang="ru-RU" sz="2400" dirty="0" smtClean="0"/>
              <a:t>                                    </a:t>
            </a:r>
            <a:r>
              <a:rPr lang="uk-UA" sz="2400" dirty="0" smtClean="0"/>
              <a:t>А. </a:t>
            </a:r>
            <a:r>
              <a:rPr lang="uk-UA" sz="2400" dirty="0" err="1" smtClean="0"/>
              <a:t>Сокол</a:t>
            </a:r>
            <a:endParaRPr lang="uk-UA" sz="2400" dirty="0"/>
          </a:p>
        </p:txBody>
      </p:sp>
      <p:pic>
        <p:nvPicPr>
          <p:cNvPr id="1025" name="Picture 1" descr="C:\Documents and Settings\UserXP\Мои документы\Загрузки\Новая папка\3789679.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8596" y="357166"/>
            <a:ext cx="3476625" cy="5372100"/>
          </a:xfrm>
          <a:prstGeom prst="rect">
            <a:avLst/>
          </a:prstGeom>
          <a:noFill/>
        </p:spPr>
      </p:pic>
    </p:spTree>
    <p:extLst>
      <p:ext uri="{BB962C8B-B14F-4D97-AF65-F5344CB8AC3E}">
        <p14:creationId xmlns:p14="http://schemas.microsoft.com/office/powerpoint/2010/main" val="1513098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документи\Мои документы\Вчитель року\Фото\е 1.tif"/>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rot="16200000">
            <a:off x="-1082287" y="1100808"/>
            <a:ext cx="6858001" cy="4656383"/>
          </a:xfrm>
          <a:prstGeom prst="rect">
            <a:avLst/>
          </a:prstGeom>
          <a:noFill/>
        </p:spPr>
      </p:pic>
      <p:pic>
        <p:nvPicPr>
          <p:cNvPr id="4098" name="Picture 2" descr="C:\Users\Яна\Pictures\для презентацій\ОСНОВНІ ФОНИ\30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79504" y="-35335"/>
            <a:ext cx="4464496" cy="69150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580112" y="548680"/>
            <a:ext cx="2376264" cy="2308324"/>
          </a:xfrm>
          <a:prstGeom prst="rect">
            <a:avLst/>
          </a:prstGeom>
          <a:noFill/>
        </p:spPr>
        <p:txBody>
          <a:bodyPr wrap="square" lIns="91440" tIns="45720" rIns="91440" bIns="45720">
            <a:spAutoFit/>
          </a:bodyPr>
          <a:lstStyle/>
          <a:p>
            <a:pPr algn="ctr"/>
            <a:r>
              <a:rPr lang="uk-UA" sz="36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Короткий огляд деяких прав</a:t>
            </a:r>
            <a:endParaRPr lang="uk-UA" sz="36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399497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2030" y="357166"/>
            <a:ext cx="8229600" cy="695570"/>
          </a:xfrm>
        </p:spPr>
        <p:txBody>
          <a:bodyPr>
            <a:normAutofit fontScale="90000"/>
          </a:bodyPr>
          <a:lstStyle/>
          <a:p>
            <a:r>
              <a:rPr lang="ru-RU" b="1" dirty="0" smtClean="0">
                <a:solidFill>
                  <a:srgbClr val="FF0000"/>
                </a:solidFill>
                <a:effectLst>
                  <a:outerShdw blurRad="38100" dist="38100" dir="2700000" algn="tl">
                    <a:srgbClr val="000000">
                      <a:alpha val="43137"/>
                    </a:srgbClr>
                  </a:outerShdw>
                </a:effectLst>
              </a:rPr>
              <a:t>Реклама уроку</a:t>
            </a:r>
            <a:endParaRPr lang="ru-RU" b="1" dirty="0">
              <a:solidFill>
                <a:srgbClr val="FF0000"/>
              </a:solidFill>
              <a:effectLst>
                <a:outerShdw blurRad="38100" dist="38100" dir="2700000" algn="tl">
                  <a:srgbClr val="000000">
                    <a:alpha val="43137"/>
                  </a:srgbClr>
                </a:outerShdw>
              </a:effectLst>
            </a:endParaRPr>
          </a:p>
        </p:txBody>
      </p:sp>
      <p:graphicFrame>
        <p:nvGraphicFramePr>
          <p:cNvPr id="7" name="Схема 6"/>
          <p:cNvGraphicFramePr/>
          <p:nvPr>
            <p:extLst>
              <p:ext uri="{D42A27DB-BD31-4B8C-83A1-F6EECF244321}">
                <p14:modId xmlns:p14="http://schemas.microsoft.com/office/powerpoint/2010/main" val="4242180054"/>
              </p:ext>
            </p:extLst>
          </p:nvPr>
        </p:nvGraphicFramePr>
        <p:xfrm>
          <a:off x="251520" y="1052736"/>
          <a:ext cx="8136904"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C:\Users\Яна\Pictures\для презентацій\ОСНОВНІ ФОНИ\Рисунок23.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7895" y="0"/>
            <a:ext cx="9144000" cy="686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971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Яна\Pictures\для презентацій\Новая папка\Школа\Рисунок1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8" y="0"/>
            <a:ext cx="9143172"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61" name="Rectangle 5"/>
          <p:cNvSpPr>
            <a:spLocks noChangeArrowheads="1"/>
          </p:cNvSpPr>
          <p:nvPr/>
        </p:nvSpPr>
        <p:spPr bwMode="auto">
          <a:xfrm>
            <a:off x="3733800" y="3354175"/>
            <a:ext cx="1371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uk-UA" sz="1600" b="1" i="1" dirty="0"/>
              <a:t>Стаття </a:t>
            </a:r>
            <a:r>
              <a:rPr lang="uk-UA" sz="1600" i="1" dirty="0"/>
              <a:t>27. </a:t>
            </a:r>
          </a:p>
        </p:txBody>
      </p:sp>
      <p:sp>
        <p:nvSpPr>
          <p:cNvPr id="19462" name="Rectangle 6"/>
          <p:cNvSpPr>
            <a:spLocks noChangeArrowheads="1"/>
          </p:cNvSpPr>
          <p:nvPr/>
        </p:nvSpPr>
        <p:spPr bwMode="auto">
          <a:xfrm>
            <a:off x="5105400" y="3485535"/>
            <a:ext cx="28194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uk-UA" sz="1700" dirty="0"/>
              <a:t> Н</a:t>
            </a:r>
            <a:r>
              <a:rPr lang="uk-UA" sz="1700" dirty="0" smtClean="0"/>
              <a:t>іхто не може бути свавільно позбавлений життя. Обов'язок держави – захищати життя людини. </a:t>
            </a:r>
            <a:endParaRPr lang="ru-RU" sz="1700" dirty="0"/>
          </a:p>
        </p:txBody>
      </p:sp>
      <p:pic>
        <p:nvPicPr>
          <p:cNvPr id="6"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419872" y="1058337"/>
            <a:ext cx="2760712" cy="646331"/>
          </a:xfrm>
          <a:prstGeom prst="rect">
            <a:avLst/>
          </a:prstGeom>
        </p:spPr>
        <p:txBody>
          <a:bodyPr wrap="square">
            <a:spAutoFit/>
          </a:bodyPr>
          <a:lstStyle/>
          <a:p>
            <a:pPr algn="ctr"/>
            <a:r>
              <a:rPr lang="uk-UA" b="1" dirty="0" smtClean="0">
                <a:solidFill>
                  <a:srgbClr val="C00000"/>
                </a:solidFill>
              </a:rPr>
              <a:t>Кожна </a:t>
            </a:r>
            <a:r>
              <a:rPr lang="uk-UA" b="1" dirty="0">
                <a:solidFill>
                  <a:srgbClr val="C00000"/>
                </a:solidFill>
              </a:rPr>
              <a:t>людина має право на життя. </a:t>
            </a:r>
            <a:endParaRPr lang="ru-RU" b="1" dirty="0">
              <a:solidFill>
                <a:srgbClr val="C00000"/>
              </a:solidFill>
            </a:endParaRPr>
          </a:p>
        </p:txBody>
      </p:sp>
    </p:spTree>
    <p:extLst>
      <p:ext uri="{BB962C8B-B14F-4D97-AF65-F5344CB8AC3E}">
        <p14:creationId xmlns:p14="http://schemas.microsoft.com/office/powerpoint/2010/main" val="823836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500" fill="hold"/>
                                        <p:tgtEl>
                                          <p:spTgt spid="19462"/>
                                        </p:tgtEl>
                                        <p:attrNameLst>
                                          <p:attrName>ppt_w</p:attrName>
                                        </p:attrNameLst>
                                      </p:cBhvr>
                                      <p:tavLst>
                                        <p:tav tm="0">
                                          <p:val>
                                            <p:strVal val="#ppt_w*0.05"/>
                                          </p:val>
                                        </p:tav>
                                        <p:tav tm="100000">
                                          <p:val>
                                            <p:strVal val="#ppt_w"/>
                                          </p:val>
                                        </p:tav>
                                      </p:tavLst>
                                    </p:anim>
                                    <p:anim calcmode="lin" valueType="num">
                                      <p:cBhvr>
                                        <p:cTn id="8" dur="500" fill="hold"/>
                                        <p:tgtEl>
                                          <p:spTgt spid="19462"/>
                                        </p:tgtEl>
                                        <p:attrNameLst>
                                          <p:attrName>ppt_h</p:attrName>
                                        </p:attrNameLst>
                                      </p:cBhvr>
                                      <p:tavLst>
                                        <p:tav tm="0">
                                          <p:val>
                                            <p:strVal val="#ppt_h"/>
                                          </p:val>
                                        </p:tav>
                                        <p:tav tm="100000">
                                          <p:val>
                                            <p:strVal val="#ppt_h"/>
                                          </p:val>
                                        </p:tav>
                                      </p:tavLst>
                                    </p:anim>
                                    <p:anim calcmode="lin" valueType="num">
                                      <p:cBhvr>
                                        <p:cTn id="9" dur="500" fill="hold"/>
                                        <p:tgtEl>
                                          <p:spTgt spid="19462"/>
                                        </p:tgtEl>
                                        <p:attrNameLst>
                                          <p:attrName>ppt_x</p:attrName>
                                        </p:attrNameLst>
                                      </p:cBhvr>
                                      <p:tavLst>
                                        <p:tav tm="0">
                                          <p:val>
                                            <p:strVal val="#ppt_x-.2"/>
                                          </p:val>
                                        </p:tav>
                                        <p:tav tm="100000">
                                          <p:val>
                                            <p:strVal val="#ppt_x"/>
                                          </p:val>
                                        </p:tav>
                                      </p:tavLst>
                                    </p:anim>
                                    <p:anim calcmode="lin" valueType="num">
                                      <p:cBhvr>
                                        <p:cTn id="10" dur="500" fill="hold"/>
                                        <p:tgtEl>
                                          <p:spTgt spid="19462"/>
                                        </p:tgtEl>
                                        <p:attrNameLst>
                                          <p:attrName>ppt_y</p:attrName>
                                        </p:attrNameLst>
                                      </p:cBhvr>
                                      <p:tavLst>
                                        <p:tav tm="0">
                                          <p:val>
                                            <p:strVal val="#ppt_y"/>
                                          </p:val>
                                        </p:tav>
                                        <p:tav tm="100000">
                                          <p:val>
                                            <p:strVal val="#ppt_y"/>
                                          </p:val>
                                        </p:tav>
                                      </p:tavLst>
                                    </p:anim>
                                    <p:animEffect transition="in" filter="fade">
                                      <p:cBhvr>
                                        <p:cTn id="11" dur="500"/>
                                        <p:tgtEl>
                                          <p:spTgt spid="194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9461"/>
                                        </p:tgtEl>
                                        <p:attrNameLst>
                                          <p:attrName>style.visibility</p:attrName>
                                        </p:attrNameLst>
                                      </p:cBhvr>
                                      <p:to>
                                        <p:strVal val="visible"/>
                                      </p:to>
                                    </p:set>
                                    <p:anim calcmode="lin" valueType="num">
                                      <p:cBhvr>
                                        <p:cTn id="16" dur="500" fill="hold"/>
                                        <p:tgtEl>
                                          <p:spTgt spid="19461"/>
                                        </p:tgtEl>
                                        <p:attrNameLst>
                                          <p:attrName>ppt_w</p:attrName>
                                        </p:attrNameLst>
                                      </p:cBhvr>
                                      <p:tavLst>
                                        <p:tav tm="0">
                                          <p:val>
                                            <p:strVal val="#ppt_w*0.05"/>
                                          </p:val>
                                        </p:tav>
                                        <p:tav tm="100000">
                                          <p:val>
                                            <p:strVal val="#ppt_w"/>
                                          </p:val>
                                        </p:tav>
                                      </p:tavLst>
                                    </p:anim>
                                    <p:anim calcmode="lin" valueType="num">
                                      <p:cBhvr>
                                        <p:cTn id="17" dur="500" fill="hold"/>
                                        <p:tgtEl>
                                          <p:spTgt spid="19461"/>
                                        </p:tgtEl>
                                        <p:attrNameLst>
                                          <p:attrName>ppt_h</p:attrName>
                                        </p:attrNameLst>
                                      </p:cBhvr>
                                      <p:tavLst>
                                        <p:tav tm="0">
                                          <p:val>
                                            <p:strVal val="#ppt_h"/>
                                          </p:val>
                                        </p:tav>
                                        <p:tav tm="100000">
                                          <p:val>
                                            <p:strVal val="#ppt_h"/>
                                          </p:val>
                                        </p:tav>
                                      </p:tavLst>
                                    </p:anim>
                                    <p:anim calcmode="lin" valueType="num">
                                      <p:cBhvr>
                                        <p:cTn id="18" dur="500" fill="hold"/>
                                        <p:tgtEl>
                                          <p:spTgt spid="19461"/>
                                        </p:tgtEl>
                                        <p:attrNameLst>
                                          <p:attrName>ppt_x</p:attrName>
                                        </p:attrNameLst>
                                      </p:cBhvr>
                                      <p:tavLst>
                                        <p:tav tm="0">
                                          <p:val>
                                            <p:strVal val="#ppt_x-.2"/>
                                          </p:val>
                                        </p:tav>
                                        <p:tav tm="100000">
                                          <p:val>
                                            <p:strVal val="#ppt_x"/>
                                          </p:val>
                                        </p:tav>
                                      </p:tavLst>
                                    </p:anim>
                                    <p:anim calcmode="lin" valueType="num">
                                      <p:cBhvr>
                                        <p:cTn id="19" dur="500" fill="hold"/>
                                        <p:tgtEl>
                                          <p:spTgt spid="19461"/>
                                        </p:tgtEl>
                                        <p:attrNameLst>
                                          <p:attrName>ppt_y</p:attrName>
                                        </p:attrNameLst>
                                      </p:cBhvr>
                                      <p:tavLst>
                                        <p:tav tm="0">
                                          <p:val>
                                            <p:strVal val="#ppt_y"/>
                                          </p:val>
                                        </p:tav>
                                        <p:tav tm="100000">
                                          <p:val>
                                            <p:strVal val="#ppt_y"/>
                                          </p:val>
                                        </p:tav>
                                      </p:tavLst>
                                    </p:anim>
                                    <p:animEffect transition="in" filter="fade">
                                      <p:cBhvr>
                                        <p:cTn id="20"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Яна\Pictures\для презентацій\Новая папка\Школа\Рисунок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64906"/>
          </a:xfrm>
          <a:prstGeom prst="rect">
            <a:avLst/>
          </a:prstGeom>
          <a:noFill/>
          <a:extLst>
            <a:ext uri="{909E8E84-426E-40DD-AFC4-6F175D3DCCD1}">
              <a14:hiddenFill xmlns:a14="http://schemas.microsoft.com/office/drawing/2010/main">
                <a:solidFill>
                  <a:srgbClr val="FFFFFF"/>
                </a:solidFill>
              </a14:hiddenFill>
            </a:ext>
          </a:extLst>
        </p:spPr>
      </p:pic>
      <p:sp>
        <p:nvSpPr>
          <p:cNvPr id="14340" name="Rectangle 4"/>
          <p:cNvSpPr>
            <a:spLocks noChangeArrowheads="1"/>
          </p:cNvSpPr>
          <p:nvPr/>
        </p:nvSpPr>
        <p:spPr bwMode="auto">
          <a:xfrm>
            <a:off x="2438400" y="1219200"/>
            <a:ext cx="2473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uk-UA" sz="2000" b="1" dirty="0">
                <a:solidFill>
                  <a:srgbClr val="FF0000"/>
                </a:solidFill>
              </a:rPr>
              <a:t>Всі </a:t>
            </a:r>
            <a:r>
              <a:rPr lang="uk-UA" sz="2000" b="1" dirty="0" smtClean="0">
                <a:solidFill>
                  <a:srgbClr val="FF0000"/>
                </a:solidFill>
              </a:rPr>
              <a:t>діти </a:t>
            </a:r>
            <a:r>
              <a:rPr lang="uk-UA" sz="2000" b="1" dirty="0">
                <a:solidFill>
                  <a:srgbClr val="FF0000"/>
                </a:solidFill>
              </a:rPr>
              <a:t>є рівними</a:t>
            </a:r>
          </a:p>
          <a:p>
            <a:pPr algn="ctr"/>
            <a:r>
              <a:rPr lang="uk-UA" sz="2000" b="1" dirty="0">
                <a:solidFill>
                  <a:srgbClr val="FF0000"/>
                </a:solidFill>
              </a:rPr>
              <a:t> у своїх правах</a:t>
            </a:r>
            <a:endParaRPr lang="ru-RU" sz="2000" b="1" dirty="0">
              <a:solidFill>
                <a:srgbClr val="FF0000"/>
              </a:solidFill>
            </a:endParaRPr>
          </a:p>
        </p:txBody>
      </p:sp>
      <p:sp>
        <p:nvSpPr>
          <p:cNvPr id="14341" name="Rectangle 5"/>
          <p:cNvSpPr>
            <a:spLocks noChangeArrowheads="1"/>
          </p:cNvSpPr>
          <p:nvPr/>
        </p:nvSpPr>
        <p:spPr bwMode="auto">
          <a:xfrm>
            <a:off x="5715000" y="3048000"/>
            <a:ext cx="2133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1600" b="1" i="1" dirty="0" smtClean="0"/>
              <a:t>Стаття 52</a:t>
            </a:r>
            <a:endParaRPr lang="ru-RU" sz="1600" b="1" i="1" dirty="0"/>
          </a:p>
        </p:txBody>
      </p:sp>
      <p:sp>
        <p:nvSpPr>
          <p:cNvPr id="14342" name="Rectangle 6"/>
          <p:cNvSpPr>
            <a:spLocks noChangeArrowheads="1"/>
          </p:cNvSpPr>
          <p:nvPr/>
        </p:nvSpPr>
        <p:spPr bwMode="auto">
          <a:xfrm>
            <a:off x="5410200" y="3886200"/>
            <a:ext cx="2438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uk-UA" dirty="0"/>
              <a:t>Всі </a:t>
            </a:r>
            <a:r>
              <a:rPr lang="uk-UA" dirty="0" smtClean="0"/>
              <a:t>діти, </a:t>
            </a:r>
            <a:r>
              <a:rPr lang="uk-UA" dirty="0"/>
              <a:t>не залежно від походження, кольору шкіри, національності, мови, є рівні у своїх правах</a:t>
            </a:r>
            <a:endParaRPr lang="ru-RU" dirty="0"/>
          </a:p>
        </p:txBody>
      </p:sp>
      <p:pic>
        <p:nvPicPr>
          <p:cNvPr id="6"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883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2000"/>
                                        <p:tgtEl>
                                          <p:spTgt spid="14340"/>
                                        </p:tgtEl>
                                      </p:cBhvr>
                                    </p:animEffect>
                                    <p:anim calcmode="lin" valueType="num">
                                      <p:cBhvr>
                                        <p:cTn id="8" dur="2000" fill="hold"/>
                                        <p:tgtEl>
                                          <p:spTgt spid="14340"/>
                                        </p:tgtEl>
                                        <p:attrNameLst>
                                          <p:attrName>style.rotation</p:attrName>
                                        </p:attrNameLst>
                                      </p:cBhvr>
                                      <p:tavLst>
                                        <p:tav tm="0">
                                          <p:val>
                                            <p:fltVal val="720"/>
                                          </p:val>
                                        </p:tav>
                                        <p:tav tm="100000">
                                          <p:val>
                                            <p:fltVal val="0"/>
                                          </p:val>
                                        </p:tav>
                                      </p:tavLst>
                                    </p:anim>
                                    <p:anim calcmode="lin" valueType="num">
                                      <p:cBhvr>
                                        <p:cTn id="9" dur="2000" fill="hold"/>
                                        <p:tgtEl>
                                          <p:spTgt spid="14340"/>
                                        </p:tgtEl>
                                        <p:attrNameLst>
                                          <p:attrName>ppt_h</p:attrName>
                                        </p:attrNameLst>
                                      </p:cBhvr>
                                      <p:tavLst>
                                        <p:tav tm="0">
                                          <p:val>
                                            <p:fltVal val="0"/>
                                          </p:val>
                                        </p:tav>
                                        <p:tav tm="100000">
                                          <p:val>
                                            <p:strVal val="#ppt_h"/>
                                          </p:val>
                                        </p:tav>
                                      </p:tavLst>
                                    </p:anim>
                                    <p:anim calcmode="lin" valueType="num">
                                      <p:cBhvr>
                                        <p:cTn id="10" dur="2000" fill="hold"/>
                                        <p:tgtEl>
                                          <p:spTgt spid="1434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fade">
                                      <p:cBhvr>
                                        <p:cTn id="15" dur="2000"/>
                                        <p:tgtEl>
                                          <p:spTgt spid="14341"/>
                                        </p:tgtEl>
                                      </p:cBhvr>
                                    </p:animEffect>
                                    <p:anim calcmode="lin" valueType="num">
                                      <p:cBhvr>
                                        <p:cTn id="16" dur="2000" fill="hold"/>
                                        <p:tgtEl>
                                          <p:spTgt spid="14341"/>
                                        </p:tgtEl>
                                        <p:attrNameLst>
                                          <p:attrName>style.rotation</p:attrName>
                                        </p:attrNameLst>
                                      </p:cBhvr>
                                      <p:tavLst>
                                        <p:tav tm="0">
                                          <p:val>
                                            <p:fltVal val="720"/>
                                          </p:val>
                                        </p:tav>
                                        <p:tav tm="100000">
                                          <p:val>
                                            <p:fltVal val="0"/>
                                          </p:val>
                                        </p:tav>
                                      </p:tavLst>
                                    </p:anim>
                                    <p:anim calcmode="lin" valueType="num">
                                      <p:cBhvr>
                                        <p:cTn id="17" dur="2000" fill="hold"/>
                                        <p:tgtEl>
                                          <p:spTgt spid="14341"/>
                                        </p:tgtEl>
                                        <p:attrNameLst>
                                          <p:attrName>ppt_h</p:attrName>
                                        </p:attrNameLst>
                                      </p:cBhvr>
                                      <p:tavLst>
                                        <p:tav tm="0">
                                          <p:val>
                                            <p:fltVal val="0"/>
                                          </p:val>
                                        </p:tav>
                                        <p:tav tm="100000">
                                          <p:val>
                                            <p:strVal val="#ppt_h"/>
                                          </p:val>
                                        </p:tav>
                                      </p:tavLst>
                                    </p:anim>
                                    <p:anim calcmode="lin" valueType="num">
                                      <p:cBhvr>
                                        <p:cTn id="18" dur="2000" fill="hold"/>
                                        <p:tgtEl>
                                          <p:spTgt spid="14341"/>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342"/>
                                        </p:tgtEl>
                                        <p:attrNameLst>
                                          <p:attrName>style.visibility</p:attrName>
                                        </p:attrNameLst>
                                      </p:cBhvr>
                                      <p:to>
                                        <p:strVal val="visible"/>
                                      </p:to>
                                    </p:set>
                                    <p:animEffect transition="in" filter="checkerboard(across)">
                                      <p:cBhvr>
                                        <p:cTn id="23"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P spid="143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Яна\Pictures\для презентацій\Новая папка\Школа\Рисунок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469"/>
            <a:ext cx="9146369" cy="6843531"/>
          </a:xfrm>
          <a:prstGeom prst="rect">
            <a:avLst/>
          </a:prstGeom>
          <a:noFill/>
          <a:extLst>
            <a:ext uri="{909E8E84-426E-40DD-AFC4-6F175D3DCCD1}">
              <a14:hiddenFill xmlns:a14="http://schemas.microsoft.com/office/drawing/2010/main">
                <a:solidFill>
                  <a:srgbClr val="FFFFFF"/>
                </a:solidFill>
              </a14:hiddenFill>
            </a:ext>
          </a:extLst>
        </p:spPr>
      </p:pic>
      <p:sp>
        <p:nvSpPr>
          <p:cNvPr id="15364" name="Rectangle 4"/>
          <p:cNvSpPr>
            <a:spLocks noChangeArrowheads="1"/>
          </p:cNvSpPr>
          <p:nvPr/>
        </p:nvSpPr>
        <p:spPr bwMode="auto">
          <a:xfrm>
            <a:off x="4333039" y="1600200"/>
            <a:ext cx="206383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uk-UA" sz="2000" b="1" dirty="0">
                <a:solidFill>
                  <a:srgbClr val="FF0000"/>
                </a:solidFill>
              </a:rPr>
              <a:t>Всі </a:t>
            </a:r>
            <a:r>
              <a:rPr lang="uk-UA" sz="2000" b="1" dirty="0" smtClean="0">
                <a:solidFill>
                  <a:srgbClr val="FF0000"/>
                </a:solidFill>
              </a:rPr>
              <a:t>мають </a:t>
            </a:r>
            <a:r>
              <a:rPr lang="uk-UA" sz="2000" b="1" dirty="0">
                <a:solidFill>
                  <a:srgbClr val="FF0000"/>
                </a:solidFill>
              </a:rPr>
              <a:t>право </a:t>
            </a:r>
          </a:p>
          <a:p>
            <a:pPr algn="ctr"/>
            <a:r>
              <a:rPr lang="uk-UA" sz="2000" b="1" dirty="0">
                <a:solidFill>
                  <a:srgbClr val="FF0000"/>
                </a:solidFill>
              </a:rPr>
              <a:t>на відпочинок</a:t>
            </a:r>
          </a:p>
        </p:txBody>
      </p:sp>
      <p:sp>
        <p:nvSpPr>
          <p:cNvPr id="15365" name="Rectangle 5"/>
          <p:cNvSpPr>
            <a:spLocks noChangeArrowheads="1"/>
          </p:cNvSpPr>
          <p:nvPr/>
        </p:nvSpPr>
        <p:spPr bwMode="auto">
          <a:xfrm>
            <a:off x="1600200" y="4495800"/>
            <a:ext cx="1600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1600" b="1" i="1" dirty="0" smtClean="0"/>
              <a:t>Стаття 45</a:t>
            </a:r>
            <a:endParaRPr lang="ru-RU" sz="1600" b="1" i="1" dirty="0"/>
          </a:p>
        </p:txBody>
      </p:sp>
      <p:sp>
        <p:nvSpPr>
          <p:cNvPr id="15366" name="Rectangle 6"/>
          <p:cNvSpPr>
            <a:spLocks noChangeArrowheads="1"/>
          </p:cNvSpPr>
          <p:nvPr/>
        </p:nvSpPr>
        <p:spPr bwMode="auto">
          <a:xfrm>
            <a:off x="5715000" y="3429000"/>
            <a:ext cx="2209800"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uk-UA" sz="1700" dirty="0" smtClean="0"/>
              <a:t>Кожен,  має </a:t>
            </a:r>
            <a:r>
              <a:rPr lang="uk-UA" sz="1700" dirty="0"/>
              <a:t>право на відпочинок, дозвілля та учать у культурному та творчому житті. </a:t>
            </a:r>
            <a:endParaRPr lang="ru-RU" sz="1700" dirty="0"/>
          </a:p>
        </p:txBody>
      </p:sp>
      <p:pic>
        <p:nvPicPr>
          <p:cNvPr id="6"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87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500" fill="hold"/>
                                        <p:tgtEl>
                                          <p:spTgt spid="15364"/>
                                        </p:tgtEl>
                                        <p:attrNameLst>
                                          <p:attrName>ppt_w</p:attrName>
                                        </p:attrNameLst>
                                      </p:cBhvr>
                                      <p:tavLst>
                                        <p:tav tm="0">
                                          <p:val>
                                            <p:fltVal val="0"/>
                                          </p:val>
                                        </p:tav>
                                        <p:tav tm="100000">
                                          <p:val>
                                            <p:strVal val="#ppt_w"/>
                                          </p:val>
                                        </p:tav>
                                      </p:tavLst>
                                    </p:anim>
                                    <p:anim calcmode="lin" valueType="num">
                                      <p:cBhvr>
                                        <p:cTn id="8" dur="500" fill="hold"/>
                                        <p:tgtEl>
                                          <p:spTgt spid="1536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5366"/>
                                        </p:tgtEl>
                                        <p:attrNameLst>
                                          <p:attrName>style.visibility</p:attrName>
                                        </p:attrNameLst>
                                      </p:cBhvr>
                                      <p:to>
                                        <p:strVal val="visible"/>
                                      </p:to>
                                    </p:set>
                                    <p:anim calcmode="lin" valueType="num">
                                      <p:cBhvr>
                                        <p:cTn id="13" dur="500" fill="hold"/>
                                        <p:tgtEl>
                                          <p:spTgt spid="15366"/>
                                        </p:tgtEl>
                                        <p:attrNameLst>
                                          <p:attrName>ppt_w</p:attrName>
                                        </p:attrNameLst>
                                      </p:cBhvr>
                                      <p:tavLst>
                                        <p:tav tm="0">
                                          <p:val>
                                            <p:fltVal val="0"/>
                                          </p:val>
                                        </p:tav>
                                        <p:tav tm="100000">
                                          <p:val>
                                            <p:strVal val="#ppt_w"/>
                                          </p:val>
                                        </p:tav>
                                      </p:tavLst>
                                    </p:anim>
                                    <p:anim calcmode="lin" valueType="num">
                                      <p:cBhvr>
                                        <p:cTn id="14" dur="500" fill="hold"/>
                                        <p:tgtEl>
                                          <p:spTgt spid="15366"/>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5365"/>
                                        </p:tgtEl>
                                        <p:attrNameLst>
                                          <p:attrName>style.visibility</p:attrName>
                                        </p:attrNameLst>
                                      </p:cBhvr>
                                      <p:to>
                                        <p:strVal val="visible"/>
                                      </p:to>
                                    </p:set>
                                    <p:anim calcmode="lin" valueType="num">
                                      <p:cBhvr>
                                        <p:cTn id="19" dur="500" fill="hold"/>
                                        <p:tgtEl>
                                          <p:spTgt spid="15365"/>
                                        </p:tgtEl>
                                        <p:attrNameLst>
                                          <p:attrName>ppt_w</p:attrName>
                                        </p:attrNameLst>
                                      </p:cBhvr>
                                      <p:tavLst>
                                        <p:tav tm="0">
                                          <p:val>
                                            <p:fltVal val="0"/>
                                          </p:val>
                                        </p:tav>
                                        <p:tav tm="100000">
                                          <p:val>
                                            <p:strVal val="#ppt_w"/>
                                          </p:val>
                                        </p:tav>
                                      </p:tavLst>
                                    </p:anim>
                                    <p:anim calcmode="lin" valueType="num">
                                      <p:cBhvr>
                                        <p:cTn id="20" dur="500" fill="hold"/>
                                        <p:tgtEl>
                                          <p:spTgt spid="153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5" grpId="0"/>
      <p:bldP spid="153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Яна\Pictures\для презентацій\Новая папка\Школа\Рисунок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87" y="27857"/>
            <a:ext cx="9140913" cy="6830144"/>
          </a:xfrm>
          <a:prstGeom prst="rect">
            <a:avLst/>
          </a:prstGeom>
          <a:noFill/>
          <a:extLst>
            <a:ext uri="{909E8E84-426E-40DD-AFC4-6F175D3DCCD1}">
              <a14:hiddenFill xmlns:a14="http://schemas.microsoft.com/office/drawing/2010/main">
                <a:solidFill>
                  <a:srgbClr val="FFFFFF"/>
                </a:solidFill>
              </a14:hiddenFill>
            </a:ext>
          </a:extLst>
        </p:spPr>
      </p:pic>
      <p:sp>
        <p:nvSpPr>
          <p:cNvPr id="20484" name="Rectangle 4"/>
          <p:cNvSpPr>
            <a:spLocks noChangeArrowheads="1"/>
          </p:cNvSpPr>
          <p:nvPr/>
        </p:nvSpPr>
        <p:spPr bwMode="auto">
          <a:xfrm>
            <a:off x="3671979" y="2716663"/>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2000" b="1" dirty="0">
                <a:solidFill>
                  <a:srgbClr val="FF0000"/>
                </a:solidFill>
              </a:rPr>
              <a:t>Всі </a:t>
            </a:r>
            <a:r>
              <a:rPr lang="uk-UA" sz="2000" b="1" dirty="0" smtClean="0">
                <a:solidFill>
                  <a:srgbClr val="FF0000"/>
                </a:solidFill>
              </a:rPr>
              <a:t>мають </a:t>
            </a:r>
            <a:r>
              <a:rPr lang="uk-UA" sz="2000" b="1" dirty="0">
                <a:solidFill>
                  <a:srgbClr val="FF0000"/>
                </a:solidFill>
              </a:rPr>
              <a:t>право на освіту</a:t>
            </a:r>
          </a:p>
        </p:txBody>
      </p:sp>
      <p:sp>
        <p:nvSpPr>
          <p:cNvPr id="20485" name="Rectangle 5"/>
          <p:cNvSpPr>
            <a:spLocks noChangeArrowheads="1"/>
          </p:cNvSpPr>
          <p:nvPr/>
        </p:nvSpPr>
        <p:spPr bwMode="auto">
          <a:xfrm>
            <a:off x="6629400" y="3352800"/>
            <a:ext cx="16335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1600" b="1" i="1" dirty="0" smtClean="0"/>
              <a:t>Стаття 53</a:t>
            </a:r>
            <a:endParaRPr lang="ru-RU" sz="1600" b="1" i="1" dirty="0"/>
          </a:p>
        </p:txBody>
      </p:sp>
      <p:sp>
        <p:nvSpPr>
          <p:cNvPr id="20486" name="Rectangle 6"/>
          <p:cNvSpPr>
            <a:spLocks noChangeArrowheads="1"/>
          </p:cNvSpPr>
          <p:nvPr/>
        </p:nvSpPr>
        <p:spPr bwMode="auto">
          <a:xfrm>
            <a:off x="1043608" y="2763868"/>
            <a:ext cx="2438400" cy="249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uk-UA" sz="1700" dirty="0" smtClean="0"/>
              <a:t>Повна загальна середня освіта є обов'язковою.</a:t>
            </a:r>
          </a:p>
          <a:p>
            <a:pPr algn="ctr">
              <a:spcBef>
                <a:spcPct val="20000"/>
              </a:spcBef>
            </a:pPr>
            <a:r>
              <a:rPr lang="uk-UA" sz="1700" dirty="0" smtClean="0"/>
              <a:t>Держава забезпечує доступність і безоплатність дошкільної, повної загальної середньої, професійно – технічної та вищої освіти.</a:t>
            </a:r>
            <a:endParaRPr lang="ru-RU" sz="1700" dirty="0"/>
          </a:p>
        </p:txBody>
      </p:sp>
      <p:pic>
        <p:nvPicPr>
          <p:cNvPr id="6"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8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box(in)">
                                      <p:cBhvr>
                                        <p:cTn id="7" dur="500"/>
                                        <p:tgtEl>
                                          <p:spTgt spid="20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ox(in)">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485"/>
                                        </p:tgtEl>
                                        <p:attrNameLst>
                                          <p:attrName>style.visibility</p:attrName>
                                        </p:attrNameLst>
                                      </p:cBhvr>
                                      <p:to>
                                        <p:strVal val="visible"/>
                                      </p:to>
                                    </p:set>
                                    <p:animEffect transition="in" filter="box(in)">
                                      <p:cBhvr>
                                        <p:cTn id="1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2048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Яна\Pictures\для презентацій\Новая папка\Школа\Рисунок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676" name="Rectangle 4"/>
          <p:cNvSpPr>
            <a:spLocks noChangeArrowheads="1"/>
          </p:cNvSpPr>
          <p:nvPr/>
        </p:nvSpPr>
        <p:spPr bwMode="auto">
          <a:xfrm>
            <a:off x="2362200" y="1828800"/>
            <a:ext cx="457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uk-UA" sz="2000" b="1" dirty="0" smtClean="0">
                <a:solidFill>
                  <a:srgbClr val="FF0000"/>
                </a:solidFill>
              </a:rPr>
              <a:t>Кожен має право на охорону здоров'я</a:t>
            </a:r>
            <a:endParaRPr lang="uk-UA" sz="2000" b="1" dirty="0">
              <a:solidFill>
                <a:srgbClr val="FF0000"/>
              </a:solidFill>
            </a:endParaRPr>
          </a:p>
        </p:txBody>
      </p:sp>
      <p:sp>
        <p:nvSpPr>
          <p:cNvPr id="28677" name="Rectangle 5"/>
          <p:cNvSpPr>
            <a:spLocks noChangeArrowheads="1"/>
          </p:cNvSpPr>
          <p:nvPr/>
        </p:nvSpPr>
        <p:spPr bwMode="auto">
          <a:xfrm>
            <a:off x="762000" y="1676400"/>
            <a:ext cx="1752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1600" b="1" i="1" dirty="0" smtClean="0"/>
              <a:t>Стаття 49</a:t>
            </a:r>
            <a:endParaRPr lang="ru-RU" sz="1600" b="1" i="1" dirty="0"/>
          </a:p>
        </p:txBody>
      </p:sp>
      <p:sp>
        <p:nvSpPr>
          <p:cNvPr id="28678" name="Rectangle 6"/>
          <p:cNvSpPr>
            <a:spLocks noChangeArrowheads="1"/>
          </p:cNvSpPr>
          <p:nvPr/>
        </p:nvSpPr>
        <p:spPr bwMode="auto">
          <a:xfrm>
            <a:off x="1310130" y="2236284"/>
            <a:ext cx="32766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uk-UA" dirty="0" smtClean="0"/>
              <a:t>Кожен має право на охорону здоров'я, </a:t>
            </a:r>
            <a:r>
              <a:rPr lang="uk-UA" dirty="0"/>
              <a:t>медичну </a:t>
            </a:r>
            <a:r>
              <a:rPr lang="uk-UA" dirty="0" smtClean="0"/>
              <a:t>допомогу та медичне страхування </a:t>
            </a:r>
            <a:r>
              <a:rPr lang="uk-UA" dirty="0"/>
              <a:t>за найвищими стандартами, які реально може забезпечити держава. Жодна </a:t>
            </a:r>
            <a:r>
              <a:rPr lang="uk-UA" dirty="0" smtClean="0"/>
              <a:t>людина </a:t>
            </a:r>
            <a:r>
              <a:rPr lang="uk-UA" dirty="0"/>
              <a:t>не може бути позбавлена доступу до ефективної охорони здоров</a:t>
            </a:r>
            <a:r>
              <a:rPr lang="en-US" dirty="0"/>
              <a:t>`</a:t>
            </a:r>
            <a:r>
              <a:rPr lang="uk-UA" dirty="0"/>
              <a:t>я.</a:t>
            </a:r>
            <a:endParaRPr lang="ru-RU" dirty="0"/>
          </a:p>
        </p:txBody>
      </p:sp>
      <p:pic>
        <p:nvPicPr>
          <p:cNvPr id="6"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760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ppt_w</p:attrName>
                                        </p:attrNameLst>
                                      </p:cBhvr>
                                      <p:tavLst>
                                        <p:tav tm="0">
                                          <p:val>
                                            <p:strVal val="#ppt_w*0.05"/>
                                          </p:val>
                                        </p:tav>
                                        <p:tav tm="100000">
                                          <p:val>
                                            <p:strVal val="#ppt_w"/>
                                          </p:val>
                                        </p:tav>
                                      </p:tavLst>
                                    </p:anim>
                                    <p:anim calcmode="lin" valueType="num">
                                      <p:cBhvr>
                                        <p:cTn id="8" dur="500" fill="hold"/>
                                        <p:tgtEl>
                                          <p:spTgt spid="28677"/>
                                        </p:tgtEl>
                                        <p:attrNameLst>
                                          <p:attrName>ppt_h</p:attrName>
                                        </p:attrNameLst>
                                      </p:cBhvr>
                                      <p:tavLst>
                                        <p:tav tm="0">
                                          <p:val>
                                            <p:strVal val="#ppt_h"/>
                                          </p:val>
                                        </p:tav>
                                        <p:tav tm="100000">
                                          <p:val>
                                            <p:strVal val="#ppt_h"/>
                                          </p:val>
                                        </p:tav>
                                      </p:tavLst>
                                    </p:anim>
                                    <p:anim calcmode="lin" valueType="num">
                                      <p:cBhvr>
                                        <p:cTn id="9" dur="500" fill="hold"/>
                                        <p:tgtEl>
                                          <p:spTgt spid="28677"/>
                                        </p:tgtEl>
                                        <p:attrNameLst>
                                          <p:attrName>ppt_x</p:attrName>
                                        </p:attrNameLst>
                                      </p:cBhvr>
                                      <p:tavLst>
                                        <p:tav tm="0">
                                          <p:val>
                                            <p:strVal val="#ppt_x-.2"/>
                                          </p:val>
                                        </p:tav>
                                        <p:tav tm="100000">
                                          <p:val>
                                            <p:strVal val="#ppt_x"/>
                                          </p:val>
                                        </p:tav>
                                      </p:tavLst>
                                    </p:anim>
                                    <p:anim calcmode="lin" valueType="num">
                                      <p:cBhvr>
                                        <p:cTn id="10" dur="500" fill="hold"/>
                                        <p:tgtEl>
                                          <p:spTgt spid="28677"/>
                                        </p:tgtEl>
                                        <p:attrNameLst>
                                          <p:attrName>ppt_y</p:attrName>
                                        </p:attrNameLst>
                                      </p:cBhvr>
                                      <p:tavLst>
                                        <p:tav tm="0">
                                          <p:val>
                                            <p:strVal val="#ppt_y"/>
                                          </p:val>
                                        </p:tav>
                                        <p:tav tm="100000">
                                          <p:val>
                                            <p:strVal val="#ppt_y"/>
                                          </p:val>
                                        </p:tav>
                                      </p:tavLst>
                                    </p:anim>
                                    <p:animEffect transition="in" filter="fade">
                                      <p:cBhvr>
                                        <p:cTn id="11" dur="500"/>
                                        <p:tgtEl>
                                          <p:spTgt spid="286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28676"/>
                                        </p:tgtEl>
                                        <p:attrNameLst>
                                          <p:attrName>style.visibility</p:attrName>
                                        </p:attrNameLst>
                                      </p:cBhvr>
                                      <p:to>
                                        <p:strVal val="visible"/>
                                      </p:to>
                                    </p:set>
                                    <p:animEffect transition="in" filter="wheel(4)">
                                      <p:cBhvr>
                                        <p:cTn id="16" dur="2000"/>
                                        <p:tgtEl>
                                          <p:spTgt spid="2867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28678"/>
                                        </p:tgtEl>
                                        <p:attrNameLst>
                                          <p:attrName>style.visibility</p:attrName>
                                        </p:attrNameLst>
                                      </p:cBhvr>
                                      <p:to>
                                        <p:strVal val="visible"/>
                                      </p:to>
                                    </p:set>
                                    <p:animEffect transition="in" filter="wheel(4)">
                                      <p:cBhvr>
                                        <p:cTn id="21" dur="20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7" grpId="0"/>
      <p:bldP spid="2867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Яна\Pictures\для презентацій\Новая папка\Школа\Рисунок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77" y="15280"/>
            <a:ext cx="9144000" cy="6822954"/>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4"/>
          <p:cNvSpPr>
            <a:spLocks noChangeArrowheads="1"/>
          </p:cNvSpPr>
          <p:nvPr/>
        </p:nvSpPr>
        <p:spPr bwMode="auto">
          <a:xfrm>
            <a:off x="1472002" y="6050191"/>
            <a:ext cx="2438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1600" b="1" i="1" dirty="0" smtClean="0"/>
              <a:t>Стаття 24</a:t>
            </a:r>
            <a:endParaRPr lang="ru-RU" sz="1600" b="1" i="1" dirty="0"/>
          </a:p>
        </p:txBody>
      </p:sp>
      <p:sp>
        <p:nvSpPr>
          <p:cNvPr id="10245" name="Rectangle 5"/>
          <p:cNvSpPr>
            <a:spLocks noChangeArrowheads="1"/>
          </p:cNvSpPr>
          <p:nvPr/>
        </p:nvSpPr>
        <p:spPr bwMode="auto">
          <a:xfrm>
            <a:off x="5517690" y="2708920"/>
            <a:ext cx="2514600" cy="276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uk-UA" sz="1700" dirty="0" smtClean="0"/>
              <a:t>Не може бути привілеїв чи обмежень за ознаками раси, кольору шкіри, політичних, релігійних та інших переконань, статі, етнічного та соціального походження, майнового стану, місця проживання</a:t>
            </a:r>
          </a:p>
          <a:p>
            <a:pPr>
              <a:spcBef>
                <a:spcPct val="20000"/>
              </a:spcBef>
            </a:pPr>
            <a:endParaRPr lang="ru-RU" sz="1700" dirty="0"/>
          </a:p>
        </p:txBody>
      </p:sp>
      <p:sp>
        <p:nvSpPr>
          <p:cNvPr id="10246" name="Rectangle 6"/>
          <p:cNvSpPr>
            <a:spLocks noChangeArrowheads="1"/>
          </p:cNvSpPr>
          <p:nvPr/>
        </p:nvSpPr>
        <p:spPr bwMode="auto">
          <a:xfrm>
            <a:off x="4156454" y="1196752"/>
            <a:ext cx="239105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uk-UA" sz="2000" b="1" dirty="0" smtClean="0">
                <a:solidFill>
                  <a:srgbClr val="FF0000"/>
                </a:solidFill>
                <a:latin typeface="Times New Roman" pitchFamily="18" charset="0"/>
                <a:cs typeface="Times New Roman" pitchFamily="18" charset="0"/>
              </a:rPr>
              <a:t>Всі мають </a:t>
            </a:r>
            <a:r>
              <a:rPr lang="uk-UA" sz="2000" b="1" dirty="0">
                <a:solidFill>
                  <a:srgbClr val="FF0000"/>
                </a:solidFill>
                <a:latin typeface="Times New Roman" pitchFamily="18" charset="0"/>
                <a:cs typeface="Times New Roman" pitchFamily="18" charset="0"/>
              </a:rPr>
              <a:t>рівні конституційні права і свободи та є рівними перед законом.</a:t>
            </a:r>
            <a:endParaRPr lang="ru-RU" sz="2000" b="1" dirty="0">
              <a:solidFill>
                <a:srgbClr val="FF0000"/>
              </a:solidFill>
              <a:latin typeface="Times New Roman" pitchFamily="18" charset="0"/>
              <a:cs typeface="Times New Roman" pitchFamily="18" charset="0"/>
            </a:endParaRPr>
          </a:p>
        </p:txBody>
      </p:sp>
      <p:pic>
        <p:nvPicPr>
          <p:cNvPr id="6" name="Picture 4" descr="C:\Users\Яна\Pictures\для презентацій\ОСНОВНІ ФОНИ\Рисунок10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342543"/>
      </p:ext>
    </p:extLst>
  </p:cSld>
  <p:clrMapOvr>
    <a:masterClrMapping/>
  </p:clrMapOvr>
  <p:transition spd="med">
    <p:wheel spokes="8"/>
    <p:sndAc>
      <p:stSnd>
        <p:snd r:embed="rId2" name="wind.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ppt_x"/>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additive="base">
                                        <p:cTn id="13" dur="500" fill="hold"/>
                                        <p:tgtEl>
                                          <p:spTgt spid="10244"/>
                                        </p:tgtEl>
                                        <p:attrNameLst>
                                          <p:attrName>ppt_x</p:attrName>
                                        </p:attrNameLst>
                                      </p:cBhvr>
                                      <p:tavLst>
                                        <p:tav tm="0">
                                          <p:val>
                                            <p:strVal val="#ppt_x"/>
                                          </p:val>
                                        </p:tav>
                                        <p:tav tm="100000">
                                          <p:val>
                                            <p:strVal val="#ppt_x"/>
                                          </p:val>
                                        </p:tav>
                                      </p:tavLst>
                                    </p:anim>
                                    <p:anim calcmode="lin" valueType="num">
                                      <p:cBhvr additive="base">
                                        <p:cTn id="14"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5"/>
                                        </p:tgtEl>
                                        <p:attrNameLst>
                                          <p:attrName>style.visibility</p:attrName>
                                        </p:attrNameLst>
                                      </p:cBhvr>
                                      <p:to>
                                        <p:strVal val="visible"/>
                                      </p:to>
                                    </p:set>
                                    <p:anim calcmode="lin" valueType="num">
                                      <p:cBhvr additive="base">
                                        <p:cTn id="19" dur="500" fill="hold"/>
                                        <p:tgtEl>
                                          <p:spTgt spid="10245"/>
                                        </p:tgtEl>
                                        <p:attrNameLst>
                                          <p:attrName>ppt_x</p:attrName>
                                        </p:attrNameLst>
                                      </p:cBhvr>
                                      <p:tavLst>
                                        <p:tav tm="0">
                                          <p:val>
                                            <p:strVal val="#ppt_x"/>
                                          </p:val>
                                        </p:tav>
                                        <p:tav tm="100000">
                                          <p:val>
                                            <p:strVal val="#ppt_x"/>
                                          </p:val>
                                        </p:tav>
                                      </p:tavLst>
                                    </p:anim>
                                    <p:anim calcmode="lin" valueType="num">
                                      <p:cBhvr additive="base">
                                        <p:cTn id="20"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p:bldP spid="102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Яна\Pictures\для презентацій\Новая папка\Школа\Рисунок2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86" y="16024"/>
            <a:ext cx="9162867" cy="6897433"/>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2"/>
          <p:cNvSpPr>
            <a:spLocks noGrp="1" noChangeArrowheads="1"/>
          </p:cNvSpPr>
          <p:nvPr>
            <p:ph type="title"/>
          </p:nvPr>
        </p:nvSpPr>
        <p:spPr>
          <a:xfrm>
            <a:off x="1066800" y="228600"/>
            <a:ext cx="3429000" cy="944563"/>
          </a:xfrm>
        </p:spPr>
        <p:txBody>
          <a:bodyPr/>
          <a:lstStyle/>
          <a:p>
            <a:r>
              <a:rPr lang="uk-UA" sz="2000" b="1" dirty="0" smtClean="0">
                <a:solidFill>
                  <a:srgbClr val="FF0000"/>
                </a:solidFill>
              </a:rPr>
              <a:t>Кожен має право на житло</a:t>
            </a:r>
            <a:endParaRPr lang="ru-RU" sz="2000" b="1" dirty="0">
              <a:solidFill>
                <a:srgbClr val="FF0000"/>
              </a:solidFill>
            </a:endParaRPr>
          </a:p>
        </p:txBody>
      </p:sp>
      <p:sp>
        <p:nvSpPr>
          <p:cNvPr id="9219" name="Rectangle 3"/>
          <p:cNvSpPr>
            <a:spLocks noGrp="1" noChangeArrowheads="1"/>
          </p:cNvSpPr>
          <p:nvPr>
            <p:ph type="body" idx="1"/>
          </p:nvPr>
        </p:nvSpPr>
        <p:spPr>
          <a:xfrm>
            <a:off x="5486400" y="3276600"/>
            <a:ext cx="2438400" cy="1981200"/>
          </a:xfrm>
        </p:spPr>
        <p:txBody>
          <a:bodyPr/>
          <a:lstStyle/>
          <a:p>
            <a:pPr marL="0" indent="0" algn="ctr">
              <a:buFontTx/>
              <a:buNone/>
            </a:pPr>
            <a:r>
              <a:rPr lang="uk-UA" sz="1700" dirty="0" smtClean="0"/>
              <a:t>Держава створює умови, за яких кожний громадянин матиме змогу побудувати житло, придбати його у власність або взяти в оренду.</a:t>
            </a:r>
            <a:endParaRPr lang="ru-RU" sz="1700" dirty="0"/>
          </a:p>
        </p:txBody>
      </p:sp>
      <p:sp>
        <p:nvSpPr>
          <p:cNvPr id="9220" name="Rectangle 4"/>
          <p:cNvSpPr>
            <a:spLocks noChangeArrowheads="1"/>
          </p:cNvSpPr>
          <p:nvPr/>
        </p:nvSpPr>
        <p:spPr bwMode="auto">
          <a:xfrm>
            <a:off x="5486400" y="2590800"/>
            <a:ext cx="32178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1600" b="1" i="1" dirty="0" smtClean="0"/>
              <a:t>Стаття 47</a:t>
            </a:r>
            <a:endParaRPr lang="ru-RU" sz="1600" b="1" i="1" dirty="0"/>
          </a:p>
        </p:txBody>
      </p:sp>
      <p:pic>
        <p:nvPicPr>
          <p:cNvPr id="7"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Яна\Pictures\для презентацій\Новая папка\Школа\Рисунок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95131" y="764704"/>
            <a:ext cx="1600200" cy="15633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Яна\Pictures\для презентацій\ОСНОВНІ ФОНИ\Рисунок325.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98625" l="4107" r="100000">
                        <a14:foregroundMark x1="54415" y1="52652" x2="61602" y2="52849"/>
                        <a14:foregroundMark x1="23614" y1="87426" x2="83778" y2="91552"/>
                        <a14:foregroundMark x1="21561" y1="91159" x2="37988" y2="92927"/>
                        <a14:foregroundMark x1="13758" y1="84283" x2="23614" y2="83497"/>
                        <a14:foregroundMark x1="9446" y1="87033" x2="22382" y2="87033"/>
                        <a14:foregroundMark x1="20123" y1="50295" x2="6366" y2="59725"/>
                        <a14:foregroundMark x1="20534" y1="62475" x2="22382" y2="83890"/>
                        <a14:foregroundMark x1="86242" y1="70138" x2="94867" y2="89194"/>
                        <a14:foregroundMark x1="32033" y1="94303" x2="83984" y2="93517"/>
                      </a14:backgroundRemoval>
                    </a14:imgEffect>
                  </a14:imgLayer>
                </a14:imgProps>
              </a:ext>
              <a:ext uri="{28A0092B-C50C-407E-A947-70E740481C1C}">
                <a14:useLocalDpi xmlns:a14="http://schemas.microsoft.com/office/drawing/2010/main"/>
              </a:ext>
            </a:extLst>
          </a:blip>
          <a:srcRect/>
          <a:stretch/>
        </p:blipFill>
        <p:spPr bwMode="auto">
          <a:xfrm>
            <a:off x="451142" y="4509120"/>
            <a:ext cx="2022302" cy="2121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2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770" decel="100000"/>
                                        <p:tgtEl>
                                          <p:spTgt spid="9220"/>
                                        </p:tgtEl>
                                      </p:cBhvr>
                                    </p:animEffect>
                                    <p:animScale>
                                      <p:cBhvr>
                                        <p:cTn id="8" dur="770" decel="100000"/>
                                        <p:tgtEl>
                                          <p:spTgt spid="9220"/>
                                        </p:tgtEl>
                                      </p:cBhvr>
                                      <p:from x="10000" y="10000"/>
                                      <p:to x="200000" y="450000"/>
                                    </p:animScale>
                                    <p:animScale>
                                      <p:cBhvr>
                                        <p:cTn id="9" dur="1230" accel="100000" fill="hold">
                                          <p:stCondLst>
                                            <p:cond delay="770"/>
                                          </p:stCondLst>
                                        </p:cTn>
                                        <p:tgtEl>
                                          <p:spTgt spid="9220"/>
                                        </p:tgtEl>
                                      </p:cBhvr>
                                      <p:from x="200000" y="450000"/>
                                      <p:to x="100000" y="100000"/>
                                    </p:animScale>
                                    <p:set>
                                      <p:cBhvr>
                                        <p:cTn id="10" dur="770" fill="hold"/>
                                        <p:tgtEl>
                                          <p:spTgt spid="9220"/>
                                        </p:tgtEl>
                                        <p:attrNameLst>
                                          <p:attrName>ppt_x</p:attrName>
                                        </p:attrNameLst>
                                      </p:cBhvr>
                                      <p:to>
                                        <p:strVal val="(0.5)"/>
                                      </p:to>
                                    </p:set>
                                    <p:anim from="(0.5)" to="(#ppt_x)" calcmode="lin" valueType="num">
                                      <p:cBhvr>
                                        <p:cTn id="11" dur="1230" accel="100000" fill="hold">
                                          <p:stCondLst>
                                            <p:cond delay="770"/>
                                          </p:stCondLst>
                                        </p:cTn>
                                        <p:tgtEl>
                                          <p:spTgt spid="9220"/>
                                        </p:tgtEl>
                                        <p:attrNameLst>
                                          <p:attrName>ppt_x</p:attrName>
                                        </p:attrNameLst>
                                      </p:cBhvr>
                                    </p:anim>
                                    <p:set>
                                      <p:cBhvr>
                                        <p:cTn id="12" dur="770" fill="hold"/>
                                        <p:tgtEl>
                                          <p:spTgt spid="9220"/>
                                        </p:tgtEl>
                                        <p:attrNameLst>
                                          <p:attrName>ppt_y</p:attrName>
                                        </p:attrNameLst>
                                      </p:cBhvr>
                                      <p:to>
                                        <p:strVal val="(#ppt_y+0.4)"/>
                                      </p:to>
                                    </p:set>
                                    <p:anim from="(#ppt_y+0.4)" to="(#ppt_y)" calcmode="lin" valueType="num">
                                      <p:cBhvr>
                                        <p:cTn id="13" dur="1230" accel="100000" fill="hold">
                                          <p:stCondLst>
                                            <p:cond delay="770"/>
                                          </p:stCondLst>
                                        </p:cTn>
                                        <p:tgtEl>
                                          <p:spTgt spid="92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Яна\Pictures\для презентацій\Новая папка\Школа\Рисунок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2" name="Rectangle 4"/>
          <p:cNvSpPr>
            <a:spLocks noChangeArrowheads="1"/>
          </p:cNvSpPr>
          <p:nvPr/>
        </p:nvSpPr>
        <p:spPr bwMode="auto">
          <a:xfrm>
            <a:off x="3581400" y="1219200"/>
            <a:ext cx="3733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uk-UA" sz="2000" b="1" dirty="0" smtClean="0">
                <a:solidFill>
                  <a:srgbClr val="FF0000"/>
                </a:solidFill>
              </a:rPr>
              <a:t>Кожен має право на свободу світогляду і віросповідання</a:t>
            </a:r>
            <a:endParaRPr lang="ru-RU" sz="2000" b="1" dirty="0">
              <a:solidFill>
                <a:srgbClr val="FF0000"/>
              </a:solidFill>
            </a:endParaRPr>
          </a:p>
        </p:txBody>
      </p:sp>
      <p:sp>
        <p:nvSpPr>
          <p:cNvPr id="12293" name="Rectangle 5"/>
          <p:cNvSpPr>
            <a:spLocks noChangeArrowheads="1"/>
          </p:cNvSpPr>
          <p:nvPr/>
        </p:nvSpPr>
        <p:spPr bwMode="auto">
          <a:xfrm>
            <a:off x="6781800" y="1905000"/>
            <a:ext cx="2057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1600" b="1" i="1" dirty="0" smtClean="0"/>
              <a:t>Стаття 35</a:t>
            </a:r>
            <a:endParaRPr lang="ru-RU" sz="1600" b="1" i="1" dirty="0"/>
          </a:p>
        </p:txBody>
      </p:sp>
      <p:sp>
        <p:nvSpPr>
          <p:cNvPr id="12294" name="Rectangle 6"/>
          <p:cNvSpPr>
            <a:spLocks noChangeArrowheads="1"/>
          </p:cNvSpPr>
          <p:nvPr/>
        </p:nvSpPr>
        <p:spPr bwMode="auto">
          <a:xfrm>
            <a:off x="1676400" y="4495800"/>
            <a:ext cx="647700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uk-UA" sz="1700" dirty="0"/>
              <a:t>У кожного народу є своя мова, свої традиції, релігія обряди. </a:t>
            </a:r>
            <a:r>
              <a:rPr lang="uk-UA" sz="1700" dirty="0" smtClean="0"/>
              <a:t>Всі </a:t>
            </a:r>
            <a:r>
              <a:rPr lang="uk-UA" sz="1700" dirty="0"/>
              <a:t>мають право користуватися своєю  національною культурою, рідною мовою та сповідувати свою релігію.</a:t>
            </a:r>
            <a:endParaRPr lang="ru-RU" sz="1700" dirty="0"/>
          </a:p>
        </p:txBody>
      </p:sp>
      <p:pic>
        <p:nvPicPr>
          <p:cNvPr id="6"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2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linds(horizont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blinds(horizontal)">
                                      <p:cBhvr>
                                        <p:cTn id="12" dur="500"/>
                                        <p:tgtEl>
                                          <p:spTgt spid="122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294"/>
                                        </p:tgtEl>
                                        <p:attrNameLst>
                                          <p:attrName>style.visibility</p:attrName>
                                        </p:attrNameLst>
                                      </p:cBhvr>
                                      <p:to>
                                        <p:strVal val="visible"/>
                                      </p:to>
                                    </p:set>
                                    <p:animEffect transition="in" filter="blinds(horizontal)">
                                      <p:cBhvr>
                                        <p:cTn id="1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3" grpId="0"/>
      <p:bldP spid="1229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Яна\Pictures\для презентацій\Новая папка\Школа\Рисунок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508" name="Rectangle 4"/>
          <p:cNvSpPr>
            <a:spLocks noChangeArrowheads="1"/>
          </p:cNvSpPr>
          <p:nvPr/>
        </p:nvSpPr>
        <p:spPr bwMode="auto">
          <a:xfrm>
            <a:off x="990600" y="533400"/>
            <a:ext cx="2057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2000" b="1" dirty="0" smtClean="0">
                <a:solidFill>
                  <a:srgbClr val="FF0000"/>
                </a:solidFill>
              </a:rPr>
              <a:t>Кожен має право на працю</a:t>
            </a:r>
            <a:endParaRPr lang="uk-UA" sz="2000" b="1" dirty="0">
              <a:solidFill>
                <a:srgbClr val="FF0000"/>
              </a:solidFill>
            </a:endParaRPr>
          </a:p>
        </p:txBody>
      </p:sp>
      <p:sp>
        <p:nvSpPr>
          <p:cNvPr id="21509" name="Rectangle 5"/>
          <p:cNvSpPr>
            <a:spLocks noChangeArrowheads="1"/>
          </p:cNvSpPr>
          <p:nvPr/>
        </p:nvSpPr>
        <p:spPr bwMode="auto">
          <a:xfrm>
            <a:off x="4307610" y="685799"/>
            <a:ext cx="15636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b="1" i="1" dirty="0" smtClean="0"/>
              <a:t>Стаття  43</a:t>
            </a:r>
            <a:endParaRPr lang="ru-RU" b="1" i="1" dirty="0"/>
          </a:p>
        </p:txBody>
      </p:sp>
      <p:sp>
        <p:nvSpPr>
          <p:cNvPr id="21510" name="Rectangle 6"/>
          <p:cNvSpPr>
            <a:spLocks noChangeArrowheads="1"/>
          </p:cNvSpPr>
          <p:nvPr/>
        </p:nvSpPr>
        <p:spPr bwMode="auto">
          <a:xfrm>
            <a:off x="5796136" y="2209800"/>
            <a:ext cx="2133600"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uk-UA" sz="1700" dirty="0" smtClean="0"/>
              <a:t>Кожен має право на працю, що включає можливість заробляти собі на життя працею, яку він вільно обирає або на яку вільно погоджується. Використання примусової праці забороняється.</a:t>
            </a:r>
            <a:endParaRPr lang="ru-RU" sz="1700" dirty="0"/>
          </a:p>
        </p:txBody>
      </p:sp>
      <p:pic>
        <p:nvPicPr>
          <p:cNvPr id="6"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Яна\Pictures\для презентацій\Новая папка\Школа\Рисунок9.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69761" y="771832"/>
            <a:ext cx="1386349" cy="146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841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500" fill="hold"/>
                                        <p:tgtEl>
                                          <p:spTgt spid="21508"/>
                                        </p:tgtEl>
                                        <p:attrNameLst>
                                          <p:attrName>ppt_w</p:attrName>
                                        </p:attrNameLst>
                                      </p:cBhvr>
                                      <p:tavLst>
                                        <p:tav tm="0">
                                          <p:val>
                                            <p:fltVal val="0"/>
                                          </p:val>
                                        </p:tav>
                                        <p:tav tm="100000">
                                          <p:val>
                                            <p:strVal val="#ppt_w"/>
                                          </p:val>
                                        </p:tav>
                                      </p:tavLst>
                                    </p:anim>
                                    <p:anim calcmode="lin" valueType="num">
                                      <p:cBhvr>
                                        <p:cTn id="8" dur="500" fill="hold"/>
                                        <p:tgtEl>
                                          <p:spTgt spid="2150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1509"/>
                                        </p:tgtEl>
                                        <p:attrNameLst>
                                          <p:attrName>style.visibility</p:attrName>
                                        </p:attrNameLst>
                                      </p:cBhvr>
                                      <p:to>
                                        <p:strVal val="visible"/>
                                      </p:to>
                                    </p:set>
                                    <p:anim calcmode="lin" valueType="num">
                                      <p:cBhvr>
                                        <p:cTn id="13" dur="500" fill="hold"/>
                                        <p:tgtEl>
                                          <p:spTgt spid="21509"/>
                                        </p:tgtEl>
                                        <p:attrNameLst>
                                          <p:attrName>ppt_w</p:attrName>
                                        </p:attrNameLst>
                                      </p:cBhvr>
                                      <p:tavLst>
                                        <p:tav tm="0">
                                          <p:val>
                                            <p:fltVal val="0"/>
                                          </p:val>
                                        </p:tav>
                                        <p:tav tm="100000">
                                          <p:val>
                                            <p:strVal val="#ppt_w"/>
                                          </p:val>
                                        </p:tav>
                                      </p:tavLst>
                                    </p:anim>
                                    <p:anim calcmode="lin" valueType="num">
                                      <p:cBhvr>
                                        <p:cTn id="14" dur="500" fill="hold"/>
                                        <p:tgtEl>
                                          <p:spTgt spid="2150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1510"/>
                                        </p:tgtEl>
                                        <p:attrNameLst>
                                          <p:attrName>style.visibility</p:attrName>
                                        </p:attrNameLst>
                                      </p:cBhvr>
                                      <p:to>
                                        <p:strVal val="visible"/>
                                      </p:to>
                                    </p:set>
                                    <p:anim calcmode="lin" valueType="num">
                                      <p:cBhvr>
                                        <p:cTn id="19" dur="500" fill="hold"/>
                                        <p:tgtEl>
                                          <p:spTgt spid="21510"/>
                                        </p:tgtEl>
                                        <p:attrNameLst>
                                          <p:attrName>ppt_w</p:attrName>
                                        </p:attrNameLst>
                                      </p:cBhvr>
                                      <p:tavLst>
                                        <p:tav tm="0">
                                          <p:val>
                                            <p:fltVal val="0"/>
                                          </p:val>
                                        </p:tav>
                                        <p:tav tm="100000">
                                          <p:val>
                                            <p:strVal val="#ppt_w"/>
                                          </p:val>
                                        </p:tav>
                                      </p:tavLst>
                                    </p:anim>
                                    <p:anim calcmode="lin" valueType="num">
                                      <p:cBhvr>
                                        <p:cTn id="20" dur="500" fill="hold"/>
                                        <p:tgtEl>
                                          <p:spTgt spid="215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p:bldP spid="215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на\Pictures\для презентацій\ОСНОВНІ ФОНИ\Рисунок9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50" y="-6350"/>
            <a:ext cx="9156700" cy="68707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11560" y="548680"/>
            <a:ext cx="7415043" cy="923330"/>
          </a:xfrm>
          <a:prstGeom prst="rect">
            <a:avLst/>
          </a:prstGeom>
          <a:noFill/>
        </p:spPr>
        <p:txBody>
          <a:bodyPr wrap="none" lIns="91440" tIns="45720" rIns="91440" bIns="45720">
            <a:spAutoFit/>
          </a:bodyPr>
          <a:lstStyle/>
          <a:p>
            <a:pPr algn="ctr"/>
            <a:r>
              <a:rPr lang="uk-UA" sz="5400" b="1" cap="none"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Хвилинка відпочинку</a:t>
            </a:r>
            <a:endParaRPr lang="uk-UA" sz="5400" b="1" cap="none"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5" name="Picture 4" descr="C:\Users\Яна\Pictures\для презентацій\ОСНОВНІ ФОНИ\Рисунок102.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pic>
        <p:nvPicPr>
          <p:cNvPr id="3" name="05 Дорожка 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87624" y="6093296"/>
            <a:ext cx="609600" cy="609600"/>
          </a:xfrm>
          <a:prstGeom prst="rect">
            <a:avLst/>
          </a:prstGeom>
        </p:spPr>
      </p:pic>
    </p:spTree>
    <p:extLst>
      <p:ext uri="{BB962C8B-B14F-4D97-AF65-F5344CB8AC3E}">
        <p14:creationId xmlns:p14="http://schemas.microsoft.com/office/powerpoint/2010/main" val="3025849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на\Pictures\для презентацій\ОСНОВНІ ФОНИ\Рисунок7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397915" y="2967335"/>
            <a:ext cx="34817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Прямоугольник 4"/>
          <p:cNvSpPr/>
          <p:nvPr/>
        </p:nvSpPr>
        <p:spPr>
          <a:xfrm>
            <a:off x="2843808" y="1208544"/>
            <a:ext cx="3893698" cy="2585323"/>
          </a:xfrm>
          <a:prstGeom prst="rect">
            <a:avLst/>
          </a:prstGeom>
          <a:noFill/>
        </p:spPr>
        <p:txBody>
          <a:bodyPr wrap="square" lIns="91440" tIns="45720" rIns="91440" bIns="45720">
            <a:spAutoFit/>
          </a:bodyPr>
          <a:lstStyle/>
          <a:p>
            <a:pPr algn="ctr"/>
            <a:r>
              <a:rPr lang="uk-UA"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Повторення </a:t>
            </a:r>
            <a:r>
              <a:rPr lang="uk-UA"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що ми знаємо</a:t>
            </a:r>
            <a:endParaRPr lang="uk-UA"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681008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Яна\Pictures\для презентацій\ОСНОВНІ ФОНИ\Рисунок114.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19412" y="-747464"/>
            <a:ext cx="8892480" cy="7269719"/>
          </a:xfrm>
        </p:spPr>
        <p:txBody>
          <a:bodyPr>
            <a:noAutofit/>
          </a:bodyPr>
          <a:lstStyle/>
          <a:p>
            <a:r>
              <a:rPr lang="uk-UA"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Обов’язок </a:t>
            </a:r>
            <a:r>
              <a:rPr lang="uk-UA" sz="3600" dirty="0" smtClean="0"/>
              <a:t>— це те, що ви повинні робити, щоб бути корисними собі та оточуючим.</a:t>
            </a:r>
            <a:br>
              <a:rPr lang="uk-UA" sz="3600" dirty="0" smtClean="0"/>
            </a:br>
            <a:r>
              <a:rPr lang="uk-UA"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Обов’язки</a:t>
            </a:r>
            <a:r>
              <a:rPr lang="uk-UA" sz="3200" dirty="0" smtClean="0"/>
              <a:t/>
            </a:r>
            <a:br>
              <a:rPr lang="uk-UA" sz="3200" dirty="0" smtClean="0"/>
            </a:br>
            <a:r>
              <a:rPr lang="uk-UA" sz="3200" dirty="0" smtClean="0"/>
              <a:t>1. Старанно вчитися.</a:t>
            </a:r>
            <a:br>
              <a:rPr lang="uk-UA" sz="3200" dirty="0" smtClean="0"/>
            </a:br>
            <a:r>
              <a:rPr lang="uk-UA" sz="3200" dirty="0" smtClean="0"/>
              <a:t>2. Берегти природу, пам'ятки культури.</a:t>
            </a:r>
            <a:br>
              <a:rPr lang="uk-UA" sz="3200" dirty="0" smtClean="0"/>
            </a:br>
            <a:r>
              <a:rPr lang="uk-UA" sz="3200" dirty="0" smtClean="0"/>
              <a:t>З. Берегти шкільне майно.</a:t>
            </a:r>
            <a:br>
              <a:rPr lang="uk-UA" sz="3200" dirty="0" smtClean="0"/>
            </a:br>
            <a:r>
              <a:rPr lang="uk-UA" sz="3200" dirty="0" smtClean="0"/>
              <a:t>4. Дотримуватися моральних норм поведінки.</a:t>
            </a:r>
            <a:br>
              <a:rPr lang="uk-UA" sz="3200" dirty="0" smtClean="0"/>
            </a:br>
            <a:r>
              <a:rPr lang="uk-UA" sz="3200" dirty="0" smtClean="0"/>
              <a:t>5. Дотримуватись правил особистої гiгiєни.</a:t>
            </a:r>
            <a:br>
              <a:rPr lang="uk-UA" sz="3200" dirty="0" smtClean="0"/>
            </a:br>
            <a:r>
              <a:rPr lang="uk-UA" sz="3200" dirty="0" smtClean="0"/>
              <a:t>6. Дотримуватися правил дорожнього руху.</a:t>
            </a:r>
            <a:r>
              <a:rPr lang="uk-UA" sz="3600" dirty="0" smtClean="0"/>
              <a:t/>
            </a:r>
            <a:br>
              <a:rPr lang="uk-UA" sz="3600" dirty="0" smtClean="0"/>
            </a:br>
            <a:endParaRPr lang="uk-UA" sz="3600" dirty="0"/>
          </a:p>
        </p:txBody>
      </p:sp>
      <p:pic>
        <p:nvPicPr>
          <p:cNvPr id="4"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2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strVal val="#ppt_w*0.70"/>
                                          </p:val>
                                        </p:tav>
                                        <p:tav tm="100000">
                                          <p:val>
                                            <p:strVal val="#ppt_w"/>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animEffect transition="in" filter="fade">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Яна\Pictures\для презентацій\Новая папка\класичні рамки\Рисунок370.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1628800"/>
            <a:ext cx="3456385" cy="2308324"/>
          </a:xfrm>
          <a:prstGeom prst="rect">
            <a:avLst/>
          </a:prstGeom>
          <a:noFill/>
        </p:spPr>
        <p:txBody>
          <a:bodyPr wrap="square" lIns="91440" tIns="45720" rIns="91440" bIns="45720">
            <a:spAutoFit/>
          </a:bodyPr>
          <a:lstStyle/>
          <a:p>
            <a:pPr algn="ctr"/>
            <a:r>
              <a:rPr lang="uk-UA"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Колективна р</a:t>
            </a:r>
            <a:r>
              <a:rPr lang="uk-UA"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обота </a:t>
            </a:r>
          </a:p>
          <a:p>
            <a:pPr algn="ctr"/>
            <a:r>
              <a:rPr lang="uk-UA"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«Які права порушено»</a:t>
            </a:r>
            <a:endParaRPr lang="uk-UA"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5" name="Picture 4" descr="C:\Users\Яна\Pictures\для презентацій\ОСНОВНІ ФОНИ\Рисунок10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27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Яна\Pictures\для презентацій\ОСНОВНІ ФОНИ\Рисунок11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720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Яна\Pictures\для презентацій\Новая папка\казкові персонажі\dis26.gif"/>
          <p:cNvPicPr>
            <a:picLocks noChangeAspect="1" noChangeArrowheads="1" noCrop="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27784" y="476672"/>
            <a:ext cx="4140460"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Выноска-облако 1"/>
          <p:cNvSpPr/>
          <p:nvPr/>
        </p:nvSpPr>
        <p:spPr>
          <a:xfrm>
            <a:off x="539552" y="444963"/>
            <a:ext cx="4176464" cy="2376264"/>
          </a:xfrm>
          <a:prstGeom prst="cloudCallout">
            <a:avLst>
              <a:gd name="adj1" fmla="val 64977"/>
              <a:gd name="adj2" fmla="val 6125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Діти, я хочу на бал, а мене примушують працювати без відпочинку</a:t>
            </a:r>
            <a:endParaRPr lang="uk-UA" dirty="0">
              <a:solidFill>
                <a:schemeClr val="tx1"/>
              </a:solidFill>
            </a:endParaRPr>
          </a:p>
        </p:txBody>
      </p:sp>
      <p:pic>
        <p:nvPicPr>
          <p:cNvPr id="5" name="Picture 4" descr="C:\Users\Яна\Pictures\для презентацій\ОСНОВНІ ФОНИ\Рисунок10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09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020111301362681_f20_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28" y="21245"/>
            <a:ext cx="9140572" cy="68237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
        <p:nvSpPr>
          <p:cNvPr id="4" name="Выноска-облако 3"/>
          <p:cNvSpPr/>
          <p:nvPr/>
        </p:nvSpPr>
        <p:spPr>
          <a:xfrm>
            <a:off x="4860032" y="260648"/>
            <a:ext cx="3672408" cy="3384376"/>
          </a:xfrm>
          <a:prstGeom prst="cloudCallout">
            <a:avLst>
              <a:gd name="adj1" fmla="val -72639"/>
              <a:gd name="adj2" fmla="val 598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smtClean="0">
                <a:solidFill>
                  <a:schemeClr val="tx1"/>
                </a:solidFill>
              </a:rPr>
              <a:t>Допоможіть!Моїх діток з'їв сірий вовк.</a:t>
            </a:r>
            <a:endParaRPr lang="uk-UA" sz="2800" dirty="0">
              <a:solidFill>
                <a:schemeClr val="tx1"/>
              </a:solidFill>
            </a:endParaRPr>
          </a:p>
        </p:txBody>
      </p:sp>
    </p:spTree>
    <p:extLst>
      <p:ext uri="{BB962C8B-B14F-4D97-AF65-F5344CB8AC3E}">
        <p14:creationId xmlns:p14="http://schemas.microsoft.com/office/powerpoint/2010/main" val="3174678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a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3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Выноска-облако 2"/>
          <p:cNvSpPr/>
          <p:nvPr/>
        </p:nvSpPr>
        <p:spPr>
          <a:xfrm>
            <a:off x="4932040" y="332656"/>
            <a:ext cx="3600400" cy="2160240"/>
          </a:xfrm>
          <a:prstGeom prst="cloudCallout">
            <a:avLst>
              <a:gd name="adj1" fmla="val -83953"/>
              <a:gd name="adj2" fmla="val 509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smtClean="0">
                <a:solidFill>
                  <a:schemeClr val="tx1"/>
                </a:solidFill>
              </a:rPr>
              <a:t>Мене ніхто не любить, називають гидким і виганяють</a:t>
            </a:r>
            <a:endParaRPr lang="uk-UA" sz="2000" dirty="0">
              <a:solidFill>
                <a:schemeClr val="tx1"/>
              </a:solidFill>
            </a:endParaRPr>
          </a:p>
        </p:txBody>
      </p:sp>
      <p:pic>
        <p:nvPicPr>
          <p:cNvPr id="4"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471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Яна\Pictures\для презентацій\ОСНОВНІ ФОНИ\Рисунок102.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50" y="1"/>
            <a:ext cx="9135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Яна\Pictures\для презентацій\ОСНОВНІ ФОНИ\Рисунок102.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6" y="0"/>
            <a:ext cx="459812" cy="6838234"/>
          </a:xfrm>
          <a:prstGeom prst="rect">
            <a:avLst/>
          </a:prstGeom>
          <a:noFill/>
          <a:extLst>
            <a:ext uri="{909E8E84-426E-40DD-AFC4-6F175D3DCCD1}">
              <a14:hiddenFill xmlns:a14="http://schemas.microsoft.com/office/drawing/2010/main">
                <a:solidFill>
                  <a:srgbClr val="FFFFFF"/>
                </a:solidFill>
              </a14:hiddenFill>
            </a:ext>
          </a:extLst>
        </p:spPr>
      </p:pic>
      <p:sp>
        <p:nvSpPr>
          <p:cNvPr id="5" name="Выноска-облако 4"/>
          <p:cNvSpPr/>
          <p:nvPr/>
        </p:nvSpPr>
        <p:spPr>
          <a:xfrm>
            <a:off x="3635896" y="5085183"/>
            <a:ext cx="5256584" cy="1772817"/>
          </a:xfrm>
          <a:prstGeom prst="cloudCallout">
            <a:avLst>
              <a:gd name="adj1" fmla="val -35423"/>
              <a:gd name="adj2" fmla="val -1280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smtClean="0">
                <a:solidFill>
                  <a:schemeClr val="tx1"/>
                </a:solidFill>
              </a:rPr>
              <a:t>Вони спалили моє гніздечко</a:t>
            </a:r>
            <a:endParaRPr lang="uk-UA" sz="2800" dirty="0">
              <a:solidFill>
                <a:schemeClr val="tx1"/>
              </a:solidFill>
            </a:endParaRPr>
          </a:p>
        </p:txBody>
      </p:sp>
    </p:spTree>
    <p:extLst>
      <p:ext uri="{BB962C8B-B14F-4D97-AF65-F5344CB8AC3E}">
        <p14:creationId xmlns:p14="http://schemas.microsoft.com/office/powerpoint/2010/main" val="17266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xit" presetSubtype="0" fill="hold" nodeType="clickEffect">
                                  <p:stCondLst>
                                    <p:cond delay="0"/>
                                  </p:stCondLst>
                                  <p:childTnLst>
                                    <p:animEffect transition="out" filter="wipe(down)">
                                      <p:cBhvr>
                                        <p:cTn id="12" dur="180" accel="50000">
                                          <p:stCondLst>
                                            <p:cond delay="1820"/>
                                          </p:stCondLst>
                                        </p:cTn>
                                        <p:tgtEl>
                                          <p:spTgt spid="3"/>
                                        </p:tgtEl>
                                      </p:cBhvr>
                                    </p:animEffect>
                                    <p:anim calcmode="lin" valueType="num">
                                      <p:cBhvr>
                                        <p:cTn id="13"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14"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15"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9"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20" dur="26">
                                          <p:stCondLst>
                                            <p:cond delay="620"/>
                                          </p:stCondLst>
                                        </p:cTn>
                                        <p:tgtEl>
                                          <p:spTgt spid="3"/>
                                        </p:tgtEl>
                                      </p:cBhvr>
                                      <p:to x="100000" y="60000"/>
                                    </p:animScale>
                                    <p:animScale>
                                      <p:cBhvr>
                                        <p:cTn id="21" dur="166" decel="50000">
                                          <p:stCondLst>
                                            <p:cond delay="64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set>
                                      <p:cBhvr>
                                        <p:cTn id="28"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321411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506" y="0"/>
            <a:ext cx="459812" cy="6838234"/>
          </a:xfrm>
          <a:prstGeom prst="rect">
            <a:avLst/>
          </a:prstGeom>
          <a:noFill/>
          <a:extLst>
            <a:ext uri="{909E8E84-426E-40DD-AFC4-6F175D3DCCD1}">
              <a14:hiddenFill xmlns:a14="http://schemas.microsoft.com/office/drawing/2010/main">
                <a:solidFill>
                  <a:srgbClr val="FFFFFF"/>
                </a:solidFill>
              </a14:hiddenFill>
            </a:ext>
          </a:extLst>
        </p:spPr>
      </p:pic>
      <p:sp>
        <p:nvSpPr>
          <p:cNvPr id="5" name="Выноска-облако 4"/>
          <p:cNvSpPr/>
          <p:nvPr/>
        </p:nvSpPr>
        <p:spPr>
          <a:xfrm>
            <a:off x="3995936" y="3861048"/>
            <a:ext cx="4104456" cy="1980800"/>
          </a:xfrm>
          <a:prstGeom prst="cloudCallout">
            <a:avLst>
              <a:gd name="adj1" fmla="val -82859"/>
              <a:gd name="adj2" fmla="val -350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solidFill>
                  <a:schemeClr val="tx1"/>
                </a:solidFill>
              </a:rPr>
              <a:t>Допоможіть, вони забрали мого братика</a:t>
            </a:r>
            <a:endParaRPr lang="uk-UA" sz="2400" dirty="0">
              <a:solidFill>
                <a:schemeClr val="tx1"/>
              </a:solidFill>
            </a:endParaRPr>
          </a:p>
        </p:txBody>
      </p:sp>
    </p:spTree>
    <p:extLst>
      <p:ext uri="{BB962C8B-B14F-4D97-AF65-F5344CB8AC3E}">
        <p14:creationId xmlns:p14="http://schemas.microsoft.com/office/powerpoint/2010/main" val="25062894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506" y="0"/>
            <a:ext cx="459812" cy="6838234"/>
          </a:xfrm>
          <a:prstGeom prst="rect">
            <a:avLst/>
          </a:prstGeom>
          <a:noFill/>
          <a:extLst>
            <a:ext uri="{909E8E84-426E-40DD-AFC4-6F175D3DCCD1}">
              <a14:hiddenFill xmlns:a14="http://schemas.microsoft.com/office/drawing/2010/main">
                <a:solidFill>
                  <a:srgbClr val="FFFFFF"/>
                </a:solidFill>
              </a14:hiddenFill>
            </a:ext>
          </a:extLst>
        </p:spPr>
      </p:pic>
      <p:sp>
        <p:nvSpPr>
          <p:cNvPr id="4" name="Выноска-облако 3"/>
          <p:cNvSpPr/>
          <p:nvPr/>
        </p:nvSpPr>
        <p:spPr>
          <a:xfrm>
            <a:off x="755576" y="4077072"/>
            <a:ext cx="3816424" cy="1980800"/>
          </a:xfrm>
          <a:prstGeom prst="cloudCallout">
            <a:avLst>
              <a:gd name="adj1" fmla="val 80802"/>
              <a:gd name="adj2" fmla="val -469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solidFill>
                  <a:schemeClr val="tx1"/>
                </a:solidFill>
              </a:rPr>
              <a:t>Вона вигнала мене із власного дому</a:t>
            </a:r>
            <a:endParaRPr lang="uk-UA" sz="2400" dirty="0">
              <a:solidFill>
                <a:schemeClr val="tx1"/>
              </a:solidFill>
            </a:endParaRPr>
          </a:p>
        </p:txBody>
      </p:sp>
    </p:spTree>
    <p:extLst>
      <p:ext uri="{BB962C8B-B14F-4D97-AF65-F5344CB8AC3E}">
        <p14:creationId xmlns:p14="http://schemas.microsoft.com/office/powerpoint/2010/main" val="2823601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8юж"/>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a:xfrm>
            <a:off x="0" y="0"/>
            <a:ext cx="9144000" cy="6858000"/>
          </a:xfrm>
          <a:prstGeom prst="rect">
            <a:avLst/>
          </a:prstGeom>
          <a:noFill/>
          <a:ln/>
        </p:spPr>
      </p:pic>
      <p:pic>
        <p:nvPicPr>
          <p:cNvPr id="3"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506" y="0"/>
            <a:ext cx="459812" cy="6838234"/>
          </a:xfrm>
          <a:prstGeom prst="rect">
            <a:avLst/>
          </a:prstGeom>
          <a:noFill/>
          <a:extLst>
            <a:ext uri="{909E8E84-426E-40DD-AFC4-6F175D3DCCD1}">
              <a14:hiddenFill xmlns:a14="http://schemas.microsoft.com/office/drawing/2010/main">
                <a:solidFill>
                  <a:srgbClr val="FFFFFF"/>
                </a:solidFill>
              </a14:hiddenFill>
            </a:ext>
          </a:extLst>
        </p:spPr>
      </p:pic>
      <p:sp>
        <p:nvSpPr>
          <p:cNvPr id="4" name="Выноска-облако 3"/>
          <p:cNvSpPr/>
          <p:nvPr/>
        </p:nvSpPr>
        <p:spPr>
          <a:xfrm>
            <a:off x="4067944" y="404664"/>
            <a:ext cx="2664296" cy="2196824"/>
          </a:xfrm>
          <a:prstGeom prst="cloudCallout">
            <a:avLst>
              <a:gd name="adj1" fmla="val -96670"/>
              <a:gd name="adj2" fmla="val 4705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Вона буде гарною дружиною</a:t>
            </a:r>
            <a:endParaRPr lang="uk-UA" dirty="0">
              <a:solidFill>
                <a:schemeClr val="tx1"/>
              </a:solidFill>
            </a:endParaRPr>
          </a:p>
        </p:txBody>
      </p:sp>
    </p:spTree>
    <p:extLst>
      <p:ext uri="{BB962C8B-B14F-4D97-AF65-F5344CB8AC3E}">
        <p14:creationId xmlns:p14="http://schemas.microsoft.com/office/powerpoint/2010/main" val="13191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Яна\Pictures\для презентацій\ОСНОВНІ ФОНИ\Рисунок19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93" y="-45356"/>
            <a:ext cx="9124758" cy="68835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Яна\Pictures\для презентацій\ОСНОВНІ ФОНИ\Рисунок1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506" y="0"/>
            <a:ext cx="459812" cy="6838234"/>
          </a:xfrm>
          <a:prstGeom prst="rect">
            <a:avLst/>
          </a:prstGeom>
          <a:noFill/>
          <a:extLst>
            <a:ext uri="{909E8E84-426E-40DD-AFC4-6F175D3DCCD1}">
              <a14:hiddenFill xmlns:a14="http://schemas.microsoft.com/office/drawing/2010/main">
                <a:solidFill>
                  <a:srgbClr val="FFFFFF"/>
                </a:solidFill>
              </a14:hiddenFill>
            </a:ext>
          </a:extLst>
        </p:spPr>
      </p:pic>
      <p:sp>
        <p:nvSpPr>
          <p:cNvPr id="2" name="Выноска-облако 1"/>
          <p:cNvSpPr/>
          <p:nvPr/>
        </p:nvSpPr>
        <p:spPr>
          <a:xfrm>
            <a:off x="5654522" y="4221088"/>
            <a:ext cx="3456384" cy="2386147"/>
          </a:xfrm>
          <a:prstGeom prst="cloudCallout">
            <a:avLst>
              <a:gd name="adj1" fmla="val -112573"/>
              <a:gd name="adj2" fmla="val -1359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rPr>
              <a:t>Нарешті я вас знайшов. Негайно повертайтесь до роботи</a:t>
            </a:r>
            <a:endParaRPr lang="uk-UA" dirty="0">
              <a:solidFill>
                <a:schemeClr val="tx1"/>
              </a:solidFill>
            </a:endParaRPr>
          </a:p>
        </p:txBody>
      </p:sp>
      <p:pic>
        <p:nvPicPr>
          <p:cNvPr id="3075" name="Picture 3" descr="C:\Users\Яна\Pictures\для презентацій\Новая папка\Школа\Рисунок1.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382306" y="620688"/>
            <a:ext cx="5073623" cy="5885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69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Яна\Pictures\для презентацій\ОСНОВНІ ФОНИ\Рисунок2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874" y="0"/>
            <a:ext cx="9109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932040" y="1149350"/>
            <a:ext cx="3978697" cy="5016758"/>
          </a:xfrm>
          <a:prstGeom prst="rect">
            <a:avLst/>
          </a:prstGeom>
        </p:spPr>
        <p:txBody>
          <a:bodyPr wrap="square">
            <a:spAutoFit/>
          </a:bodyPr>
          <a:lstStyle/>
          <a:p>
            <a:r>
              <a:rPr lang="uk-UA" sz="4000" b="1" dirty="0" smtClean="0">
                <a:latin typeface="Times New Roman" pitchFamily="18" charset="0"/>
                <a:cs typeface="Times New Roman" pitchFamily="18" charset="0"/>
              </a:rPr>
              <a:t>1. Державними </a:t>
            </a:r>
            <a:r>
              <a:rPr lang="uk-UA" sz="4000" b="1" dirty="0">
                <a:latin typeface="Times New Roman" pitchFamily="18" charset="0"/>
                <a:cs typeface="Times New Roman" pitchFamily="18" charset="0"/>
              </a:rPr>
              <a:t>символами України є </a:t>
            </a:r>
            <a:r>
              <a:rPr lang="uk-UA" sz="4000" b="1" dirty="0" smtClean="0">
                <a:latin typeface="Times New Roman" pitchFamily="18" charset="0"/>
                <a:cs typeface="Times New Roman" pitchFamily="18" charset="0"/>
              </a:rPr>
              <a:t>...</a:t>
            </a:r>
          </a:p>
          <a:p>
            <a:endParaRPr lang="ru-RU" sz="4000" dirty="0">
              <a:latin typeface="Times New Roman" pitchFamily="18" charset="0"/>
              <a:cs typeface="Times New Roman" pitchFamily="18" charset="0"/>
            </a:endParaRPr>
          </a:p>
          <a:p>
            <a:r>
              <a:rPr lang="uk-UA" sz="4000" dirty="0" smtClean="0">
                <a:latin typeface="Times New Roman" pitchFamily="18" charset="0"/>
                <a:cs typeface="Times New Roman" pitchFamily="18" charset="0"/>
              </a:rPr>
              <a:t>а</a:t>
            </a:r>
            <a:r>
              <a:rPr lang="uk-UA" sz="4000" dirty="0">
                <a:latin typeface="Times New Roman" pitchFamily="18" charset="0"/>
                <a:cs typeface="Times New Roman" pitchFamily="18" charset="0"/>
              </a:rPr>
              <a:t>) Герб; </a:t>
            </a:r>
            <a:endParaRPr lang="uk-UA" sz="4000" dirty="0" smtClean="0">
              <a:latin typeface="Times New Roman" pitchFamily="18" charset="0"/>
              <a:cs typeface="Times New Roman" pitchFamily="18" charset="0"/>
            </a:endParaRPr>
          </a:p>
          <a:p>
            <a:r>
              <a:rPr lang="uk-UA" sz="4000" dirty="0" smtClean="0">
                <a:latin typeface="Times New Roman" pitchFamily="18" charset="0"/>
                <a:cs typeface="Times New Roman" pitchFamily="18" charset="0"/>
              </a:rPr>
              <a:t>б</a:t>
            </a:r>
            <a:r>
              <a:rPr lang="uk-UA" sz="4000" dirty="0">
                <a:latin typeface="Times New Roman" pitchFamily="18" charset="0"/>
                <a:cs typeface="Times New Roman" pitchFamily="18" charset="0"/>
              </a:rPr>
              <a:t>) Гімн</a:t>
            </a:r>
            <a:r>
              <a:rPr lang="uk-UA" sz="4000" dirty="0" smtClean="0">
                <a:latin typeface="Times New Roman" pitchFamily="18" charset="0"/>
                <a:cs typeface="Times New Roman" pitchFamily="18" charset="0"/>
              </a:rPr>
              <a:t>;</a:t>
            </a:r>
          </a:p>
          <a:p>
            <a:r>
              <a:rPr lang="uk-UA" sz="4000" dirty="0">
                <a:latin typeface="Times New Roman" pitchFamily="18" charset="0"/>
                <a:cs typeface="Times New Roman" pitchFamily="18" charset="0"/>
              </a:rPr>
              <a:t>в) Прапор;</a:t>
            </a:r>
            <a:endParaRPr lang="ru-RU" sz="4000" dirty="0">
              <a:latin typeface="Times New Roman" pitchFamily="18" charset="0"/>
              <a:cs typeface="Times New Roman" pitchFamily="18" charset="0"/>
            </a:endParaRPr>
          </a:p>
          <a:p>
            <a:r>
              <a:rPr lang="uk-UA" sz="4000" dirty="0" smtClean="0">
                <a:latin typeface="Times New Roman" pitchFamily="18" charset="0"/>
                <a:cs typeface="Times New Roman" pitchFamily="18" charset="0"/>
              </a:rPr>
              <a:t>г</a:t>
            </a:r>
            <a:r>
              <a:rPr lang="uk-UA" sz="4000" dirty="0">
                <a:latin typeface="Times New Roman" pitchFamily="18" charset="0"/>
                <a:cs typeface="Times New Roman" pitchFamily="18" charset="0"/>
              </a:rPr>
              <a:t>) зброя.</a:t>
            </a:r>
            <a:endParaRPr lang="ru-RU" sz="4000" dirty="0">
              <a:latin typeface="Times New Roman" pitchFamily="18" charset="0"/>
              <a:cs typeface="Times New Roman" pitchFamily="18" charset="0"/>
            </a:endParaRPr>
          </a:p>
        </p:txBody>
      </p:sp>
    </p:spTree>
    <p:extLst>
      <p:ext uri="{BB962C8B-B14F-4D97-AF65-F5344CB8AC3E}">
        <p14:creationId xmlns:p14="http://schemas.microsoft.com/office/powerpoint/2010/main" val="30112495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rgbClr val="1F497D"/>
                                        </p:clrVal>
                                      </p:to>
                                    </p:set>
                                    <p:set>
                                      <p:cBhvr>
                                        <p:cTn id="7" dur="500" fill="hold"/>
                                        <p:tgtEl>
                                          <p:spTgt spid="2">
                                            <p:txEl>
                                              <p:pRg st="2" end="2"/>
                                            </p:txEl>
                                          </p:spTgt>
                                        </p:tgtEl>
                                        <p:attrNameLst>
                                          <p:attrName>fillcolor</p:attrName>
                                        </p:attrNameLst>
                                      </p:cBhvr>
                                      <p:to>
                                        <p:clrVal>
                                          <a:srgbClr val="1F497D"/>
                                        </p:clrVal>
                                      </p:to>
                                    </p:set>
                                    <p:set>
                                      <p:cBhvr>
                                        <p:cTn id="8" dur="500" fill="hold"/>
                                        <p:tgtEl>
                                          <p:spTgt spid="2">
                                            <p:txEl>
                                              <p:pRg st="2" end="2"/>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
                                            <p:txEl>
                                              <p:pRg st="3" end="3"/>
                                            </p:txEl>
                                          </p:spTgt>
                                        </p:tgtEl>
                                        <p:attrNameLst>
                                          <p:attrName>style.color</p:attrName>
                                        </p:attrNameLst>
                                      </p:cBhvr>
                                      <p:to>
                                        <p:clrVal>
                                          <a:srgbClr val="1F497D"/>
                                        </p:clrVal>
                                      </p:to>
                                    </p:set>
                                    <p:set>
                                      <p:cBhvr>
                                        <p:cTn id="13" dur="500" fill="hold"/>
                                        <p:tgtEl>
                                          <p:spTgt spid="2">
                                            <p:txEl>
                                              <p:pRg st="3" end="3"/>
                                            </p:txEl>
                                          </p:spTgt>
                                        </p:tgtEl>
                                        <p:attrNameLst>
                                          <p:attrName>fillcolor</p:attrName>
                                        </p:attrNameLst>
                                      </p:cBhvr>
                                      <p:to>
                                        <p:clrVal>
                                          <a:srgbClr val="1F497D"/>
                                        </p:clrVal>
                                      </p:to>
                                    </p:set>
                                    <p:set>
                                      <p:cBhvr>
                                        <p:cTn id="14" dur="500" fill="hold"/>
                                        <p:tgtEl>
                                          <p:spTgt spid="2">
                                            <p:txEl>
                                              <p:pRg st="3" end="3"/>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2">
                                            <p:txEl>
                                              <p:pRg st="4" end="4"/>
                                            </p:txEl>
                                          </p:spTgt>
                                        </p:tgtEl>
                                        <p:attrNameLst>
                                          <p:attrName>style.color</p:attrName>
                                        </p:attrNameLst>
                                      </p:cBhvr>
                                      <p:to>
                                        <p:clrVal>
                                          <a:srgbClr val="1F497D"/>
                                        </p:clrVal>
                                      </p:to>
                                    </p:set>
                                    <p:set>
                                      <p:cBhvr>
                                        <p:cTn id="19" dur="500" fill="hold"/>
                                        <p:tgtEl>
                                          <p:spTgt spid="2">
                                            <p:txEl>
                                              <p:pRg st="4" end="4"/>
                                            </p:txEl>
                                          </p:spTgt>
                                        </p:tgtEl>
                                        <p:attrNameLst>
                                          <p:attrName>fillcolor</p:attrName>
                                        </p:attrNameLst>
                                      </p:cBhvr>
                                      <p:to>
                                        <p:clrVal>
                                          <a:srgbClr val="1F497D"/>
                                        </p:clrVal>
                                      </p:to>
                                    </p:set>
                                    <p:set>
                                      <p:cBhvr>
                                        <p:cTn id="20" dur="500" fill="hold"/>
                                        <p:tgtEl>
                                          <p:spTgt spid="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Яна\Pictures\для презентацій\ОСНОВНІ ФОНИ\Рисунок25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7938"/>
            <a:ext cx="9161463" cy="6875463"/>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C:\Documents and Settings\UserXP\Мои документы\Загрузки\Новая папка\Fes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6" y="0"/>
            <a:ext cx="6072230" cy="7013506"/>
          </a:xfrm>
          <a:prstGeom prst="rect">
            <a:avLst/>
          </a:prstGeom>
          <a:noFill/>
        </p:spPr>
      </p:pic>
      <p:sp>
        <p:nvSpPr>
          <p:cNvPr id="2" name="Заголовок 1"/>
          <p:cNvSpPr>
            <a:spLocks noGrp="1"/>
          </p:cNvSpPr>
          <p:nvPr>
            <p:ph type="title"/>
          </p:nvPr>
        </p:nvSpPr>
        <p:spPr>
          <a:xfrm>
            <a:off x="5580041" y="327762"/>
            <a:ext cx="3590924" cy="6357982"/>
          </a:xfrm>
        </p:spPr>
        <p:txBody>
          <a:bodyPr>
            <a:noAutofit/>
          </a:bodyPr>
          <a:lstStyle/>
          <a:p>
            <a:r>
              <a:rPr lang="uk-UA" sz="2000" dirty="0"/>
              <a:t>Спитай у тата чи у мами, </a:t>
            </a:r>
            <a:r>
              <a:rPr lang="ru-RU" sz="2000" dirty="0"/>
              <a:t/>
            </a:r>
            <a:br>
              <a:rPr lang="ru-RU" sz="2000" dirty="0"/>
            </a:br>
            <a:r>
              <a:rPr lang="uk-UA" sz="2000" dirty="0"/>
              <a:t>які професії у них. </a:t>
            </a:r>
            <a:r>
              <a:rPr lang="ru-RU" sz="2000" dirty="0"/>
              <a:t/>
            </a:r>
            <a:br>
              <a:rPr lang="ru-RU" sz="2000" dirty="0"/>
            </a:br>
            <a:r>
              <a:rPr lang="uk-UA" sz="2000" dirty="0"/>
              <a:t>Професій в світі є чимало, </a:t>
            </a:r>
            <a:r>
              <a:rPr lang="ru-RU" sz="2000" dirty="0"/>
              <a:t/>
            </a:r>
            <a:br>
              <a:rPr lang="ru-RU" sz="2000" dirty="0"/>
            </a:br>
            <a:r>
              <a:rPr lang="uk-UA" sz="2000" dirty="0"/>
              <a:t>сповна їх вистачить на всіх. </a:t>
            </a:r>
            <a:r>
              <a:rPr lang="ru-RU" sz="2000" dirty="0"/>
              <a:t/>
            </a:r>
            <a:br>
              <a:rPr lang="ru-RU" sz="2000" dirty="0"/>
            </a:br>
            <a:r>
              <a:rPr lang="uk-UA" sz="2000" dirty="0"/>
              <a:t>Та є одна поміж професій, </a:t>
            </a:r>
            <a:r>
              <a:rPr lang="ru-RU" sz="2000" dirty="0"/>
              <a:t/>
            </a:r>
            <a:br>
              <a:rPr lang="ru-RU" sz="2000" dirty="0"/>
            </a:br>
            <a:r>
              <a:rPr lang="uk-UA" sz="2000" dirty="0"/>
              <a:t>якої вчаться всі в житті, </a:t>
            </a:r>
            <a:r>
              <a:rPr lang="ru-RU" sz="2000" dirty="0"/>
              <a:t/>
            </a:r>
            <a:br>
              <a:rPr lang="ru-RU" sz="2000" dirty="0"/>
            </a:br>
            <a:r>
              <a:rPr lang="uk-UA" sz="2000" dirty="0"/>
              <a:t>яка для кожного найперша, </a:t>
            </a:r>
            <a:r>
              <a:rPr lang="ru-RU" sz="2000" dirty="0"/>
              <a:t/>
            </a:r>
            <a:br>
              <a:rPr lang="ru-RU" sz="2000" dirty="0"/>
            </a:br>
            <a:r>
              <a:rPr lang="uk-UA" sz="2000" dirty="0"/>
              <a:t>якої вчитимешся ти. </a:t>
            </a:r>
            <a:r>
              <a:rPr lang="ru-RU" sz="2000" dirty="0"/>
              <a:t/>
            </a:r>
            <a:br>
              <a:rPr lang="ru-RU" sz="2000" dirty="0"/>
            </a:br>
            <a:r>
              <a:rPr lang="uk-UA" sz="2000" dirty="0"/>
              <a:t>Учитель, лікар чи геолог, </a:t>
            </a:r>
            <a:r>
              <a:rPr lang="ru-RU" sz="2000" dirty="0"/>
              <a:t/>
            </a:r>
            <a:br>
              <a:rPr lang="ru-RU" sz="2000" dirty="0"/>
            </a:br>
            <a:r>
              <a:rPr lang="uk-UA" sz="2000" dirty="0"/>
              <a:t>письменник, слюсар чи шахтар — </a:t>
            </a:r>
            <a:r>
              <a:rPr lang="ru-RU" sz="2000" dirty="0"/>
              <a:t/>
            </a:r>
            <a:br>
              <a:rPr lang="ru-RU" sz="2000" dirty="0"/>
            </a:br>
            <a:r>
              <a:rPr lang="uk-UA" sz="2000" dirty="0"/>
              <a:t>всі називають головною </a:t>
            </a:r>
            <a:r>
              <a:rPr lang="ru-RU" sz="2000" dirty="0"/>
              <a:t/>
            </a:r>
            <a:br>
              <a:rPr lang="ru-RU" sz="2000" dirty="0"/>
            </a:br>
            <a:r>
              <a:rPr lang="uk-UA" sz="2000" dirty="0"/>
              <a:t>одну професію: школяр! </a:t>
            </a:r>
            <a:r>
              <a:rPr lang="ru-RU" sz="2000" dirty="0"/>
              <a:t/>
            </a:r>
            <a:br>
              <a:rPr lang="ru-RU" sz="2000" dirty="0"/>
            </a:br>
            <a:r>
              <a:rPr lang="uk-UA" sz="2000" dirty="0"/>
              <a:t>Бо всім відомо, що без школи, </a:t>
            </a:r>
            <a:r>
              <a:rPr lang="ru-RU" sz="2000" dirty="0"/>
              <a:t/>
            </a:r>
            <a:br>
              <a:rPr lang="ru-RU" sz="2000" dirty="0"/>
            </a:br>
            <a:r>
              <a:rPr lang="uk-UA" sz="2000" dirty="0"/>
              <a:t>без знань, що мусиш там </a:t>
            </a:r>
            <a:r>
              <a:rPr lang="uk-UA" sz="2000" dirty="0" err="1"/>
              <a:t>набуть</a:t>
            </a:r>
            <a:r>
              <a:rPr lang="uk-UA" sz="2000" dirty="0"/>
              <a:t>, </a:t>
            </a:r>
            <a:r>
              <a:rPr lang="ru-RU" sz="2000" dirty="0"/>
              <a:t/>
            </a:r>
            <a:br>
              <a:rPr lang="ru-RU" sz="2000" dirty="0"/>
            </a:br>
            <a:r>
              <a:rPr lang="uk-UA" sz="2000" dirty="0"/>
              <a:t>не станеш у житті ніколи тим, </a:t>
            </a:r>
            <a:r>
              <a:rPr lang="ru-RU" sz="2000" dirty="0"/>
              <a:t/>
            </a:r>
            <a:br>
              <a:rPr lang="ru-RU" sz="2000" dirty="0"/>
            </a:br>
            <a:r>
              <a:rPr lang="uk-UA" sz="2000" dirty="0"/>
              <a:t>ким з дитинства мрієш </a:t>
            </a:r>
            <a:r>
              <a:rPr lang="uk-UA" sz="2000" dirty="0" err="1"/>
              <a:t>буть</a:t>
            </a:r>
            <a:r>
              <a:rPr lang="uk-UA" sz="2000" dirty="0"/>
              <a:t>!</a:t>
            </a:r>
            <a:r>
              <a:rPr lang="ru-RU" sz="2800" dirty="0"/>
              <a:t/>
            </a:r>
            <a:br>
              <a:rPr lang="ru-RU" sz="2800" dirty="0"/>
            </a:br>
            <a:r>
              <a:rPr lang="ru-RU" sz="2800" b="1" dirty="0" smtClean="0"/>
              <a:t> </a:t>
            </a:r>
            <a:endParaRPr lang="ru-RU" sz="2800" b="1" dirty="0"/>
          </a:p>
        </p:txBody>
      </p:sp>
      <p:pic>
        <p:nvPicPr>
          <p:cNvPr id="7" name="Picture 4" descr="C:\Users\Яна\Pictures\для презентацій\ОСНОВНІ ФОНИ\Рисунок102.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553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Яна\Pictures\для презентацій\Новая папка\класичні рамки\Рисунок370.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15616" y="1628800"/>
            <a:ext cx="3456385" cy="1200329"/>
          </a:xfrm>
          <a:prstGeom prst="rect">
            <a:avLst/>
          </a:prstGeom>
          <a:noFill/>
        </p:spPr>
        <p:txBody>
          <a:bodyPr wrap="square" lIns="91440" tIns="45720" rIns="91440" bIns="45720">
            <a:spAutoFit/>
          </a:bodyPr>
          <a:lstStyle/>
          <a:p>
            <a:pPr algn="ctr"/>
            <a:r>
              <a:rPr lang="uk-UA"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Домашнє завдання</a:t>
            </a:r>
            <a:endParaRPr lang="uk-UA"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5" name="Picture 4" descr="C:\Users\Яна\Pictures\для презентацій\ОСНОВНІ ФОНИ\Рисунок10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459812" cy="683823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462301" y="4945334"/>
            <a:ext cx="3057242" cy="923330"/>
          </a:xfrm>
          <a:prstGeom prst="rect">
            <a:avLst/>
          </a:prstGeom>
        </p:spPr>
        <p:txBody>
          <a:bodyPr wrap="square">
            <a:spAutoFit/>
          </a:bodyPr>
          <a:lstStyle/>
          <a:p>
            <a:r>
              <a:rPr lang="uk-UA" dirty="0"/>
              <a:t>Виконати завдання в зошиті (с. 18, </a:t>
            </a:r>
            <a:r>
              <a:rPr lang="uk-UA" dirty="0" err="1"/>
              <a:t>завд</a:t>
            </a:r>
            <a:r>
              <a:rPr lang="uk-UA" dirty="0"/>
              <a:t>. 3). Опрацювати статтю в підручнику (с. 59).</a:t>
            </a:r>
            <a:endParaRPr lang="ru-RU" dirty="0"/>
          </a:p>
        </p:txBody>
      </p:sp>
      <p:pic>
        <p:nvPicPr>
          <p:cNvPr id="3" name="Picture 2" descr="C:\Users\Яна\Pictures\для презентацій\Новая папка\казкові персонажі\Рисунок1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5616" y="2228964"/>
            <a:ext cx="3625317" cy="272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43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Яна\Pictures\ОСНОВНІ ФОНИ\Рисунок107.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31840" y="1700808"/>
            <a:ext cx="3325334" cy="369332"/>
          </a:xfrm>
          <a:prstGeom prst="rect">
            <a:avLst/>
          </a:prstGeom>
          <a:noFill/>
        </p:spPr>
        <p:txBody>
          <a:bodyPr wrap="none" rtlCol="0">
            <a:spAutoFit/>
          </a:bodyPr>
          <a:lstStyle/>
          <a:p>
            <a:r>
              <a:rPr lang="uk-UA" b="1" dirty="0" smtClean="0"/>
              <a:t>Використано ресурси інтернету</a:t>
            </a:r>
            <a:endParaRPr lang="uk-UA" b="1" dirty="0"/>
          </a:p>
        </p:txBody>
      </p:sp>
    </p:spTree>
    <p:extLst>
      <p:ext uri="{BB962C8B-B14F-4D97-AF65-F5344CB8AC3E}">
        <p14:creationId xmlns:p14="http://schemas.microsoft.com/office/powerpoint/2010/main" val="3391133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Яна\Pictures\для презентацій\ОСНОВНІ ФОНИ\Рисунок2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874" y="-76339"/>
            <a:ext cx="9109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283968" y="228729"/>
            <a:ext cx="4626769" cy="6247864"/>
          </a:xfrm>
          <a:prstGeom prst="rect">
            <a:avLst/>
          </a:prstGeom>
        </p:spPr>
        <p:txBody>
          <a:bodyPr wrap="square">
            <a:spAutoFit/>
          </a:bodyPr>
          <a:lstStyle/>
          <a:p>
            <a:r>
              <a:rPr lang="uk-UA" sz="4000" b="1" dirty="0" smtClean="0"/>
              <a:t>2. Малим </a:t>
            </a:r>
            <a:r>
              <a:rPr lang="uk-UA" sz="4000" b="1" dirty="0"/>
              <a:t>Державним Гербом України є ...</a:t>
            </a:r>
            <a:endParaRPr lang="ru-RU" sz="4000" dirty="0"/>
          </a:p>
          <a:p>
            <a:pPr marL="542925" indent="-542925"/>
            <a:r>
              <a:rPr lang="uk-UA" sz="4000" dirty="0" smtClean="0"/>
              <a:t>а) блакитний </a:t>
            </a:r>
            <a:r>
              <a:rPr lang="uk-UA" sz="4000" dirty="0"/>
              <a:t>тризуб на золотому фоні;</a:t>
            </a:r>
            <a:endParaRPr lang="ru-RU" sz="4000" dirty="0"/>
          </a:p>
          <a:p>
            <a:pPr marL="542925" indent="-542925"/>
            <a:r>
              <a:rPr lang="uk-UA" sz="4000" dirty="0" smtClean="0"/>
              <a:t>б) золотий </a:t>
            </a:r>
            <a:r>
              <a:rPr lang="uk-UA" sz="4000" dirty="0"/>
              <a:t>тризуб на блакитному фоні;</a:t>
            </a:r>
            <a:endParaRPr lang="ru-RU" sz="4000" dirty="0"/>
          </a:p>
          <a:p>
            <a:pPr marL="542925" indent="-542925"/>
            <a:r>
              <a:rPr lang="uk-UA" sz="4000" dirty="0" smtClean="0"/>
              <a:t>в) </a:t>
            </a:r>
            <a:r>
              <a:rPr lang="uk-UA" sz="4000" dirty="0"/>
              <a:t>жовто-блакитний тризуб.</a:t>
            </a:r>
            <a:endParaRPr lang="ru-RU" sz="4000" dirty="0"/>
          </a:p>
        </p:txBody>
      </p:sp>
    </p:spTree>
    <p:extLst>
      <p:ext uri="{BB962C8B-B14F-4D97-AF65-F5344CB8AC3E}">
        <p14:creationId xmlns:p14="http://schemas.microsoft.com/office/powerpoint/2010/main" val="37330849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rgbClr val="1F497D"/>
                                        </p:clrVal>
                                      </p:to>
                                    </p:set>
                                    <p:set>
                                      <p:cBhvr>
                                        <p:cTn id="7" dur="500" fill="hold"/>
                                        <p:tgtEl>
                                          <p:spTgt spid="2">
                                            <p:txEl>
                                              <p:pRg st="2" end="2"/>
                                            </p:txEl>
                                          </p:spTgt>
                                        </p:tgtEl>
                                        <p:attrNameLst>
                                          <p:attrName>fillcolor</p:attrName>
                                        </p:attrNameLst>
                                      </p:cBhvr>
                                      <p:to>
                                        <p:clrVal>
                                          <a:srgbClr val="1F497D"/>
                                        </p:clrVal>
                                      </p:to>
                                    </p:set>
                                    <p:set>
                                      <p:cBhvr>
                                        <p:cTn id="8"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Яна\Pictures\для презентацій\ОСНОВНІ ФОНИ\Рисунок2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875" y="-20538"/>
            <a:ext cx="9109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860032" y="1412776"/>
            <a:ext cx="4050705" cy="3785652"/>
          </a:xfrm>
          <a:prstGeom prst="rect">
            <a:avLst/>
          </a:prstGeom>
        </p:spPr>
        <p:txBody>
          <a:bodyPr wrap="square">
            <a:spAutoFit/>
          </a:bodyPr>
          <a:lstStyle/>
          <a:p>
            <a:r>
              <a:rPr lang="uk-UA" sz="4000" b="1" dirty="0" smtClean="0"/>
              <a:t>3. Державний </a:t>
            </a:r>
            <a:r>
              <a:rPr lang="uk-UA" sz="4000" b="1" dirty="0"/>
              <a:t>Прапор України </a:t>
            </a:r>
          </a:p>
          <a:p>
            <a:endParaRPr lang="ru-RU" sz="4000" dirty="0"/>
          </a:p>
          <a:p>
            <a:r>
              <a:rPr lang="uk-UA" sz="4000" dirty="0"/>
              <a:t>а) синьо-жовтий; </a:t>
            </a:r>
            <a:endParaRPr lang="uk-UA" sz="4000" dirty="0" smtClean="0"/>
          </a:p>
          <a:p>
            <a:r>
              <a:rPr lang="uk-UA" sz="4000" dirty="0" smtClean="0"/>
              <a:t>б</a:t>
            </a:r>
            <a:r>
              <a:rPr lang="uk-UA" sz="4000" dirty="0"/>
              <a:t>) жовто-синій; </a:t>
            </a:r>
            <a:endParaRPr lang="uk-UA" sz="4000" dirty="0" smtClean="0"/>
          </a:p>
          <a:p>
            <a:r>
              <a:rPr lang="uk-UA" sz="4000" dirty="0" smtClean="0"/>
              <a:t>в) блакитний</a:t>
            </a:r>
            <a:r>
              <a:rPr lang="uk-UA" sz="4000" dirty="0"/>
              <a:t>.</a:t>
            </a:r>
            <a:endParaRPr lang="ru-RU" sz="4000" dirty="0"/>
          </a:p>
        </p:txBody>
      </p:sp>
    </p:spTree>
    <p:extLst>
      <p:ext uri="{BB962C8B-B14F-4D97-AF65-F5344CB8AC3E}">
        <p14:creationId xmlns:p14="http://schemas.microsoft.com/office/powerpoint/2010/main" val="2119390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rgbClr val="1F497D"/>
                                        </p:clrVal>
                                      </p:to>
                                    </p:set>
                                    <p:set>
                                      <p:cBhvr>
                                        <p:cTn id="7" dur="500" fill="hold"/>
                                        <p:tgtEl>
                                          <p:spTgt spid="2">
                                            <p:txEl>
                                              <p:pRg st="2" end="2"/>
                                            </p:txEl>
                                          </p:spTgt>
                                        </p:tgtEl>
                                        <p:attrNameLst>
                                          <p:attrName>fillcolor</p:attrName>
                                        </p:attrNameLst>
                                      </p:cBhvr>
                                      <p:to>
                                        <p:clrVal>
                                          <a:srgbClr val="1F497D"/>
                                        </p:clrVal>
                                      </p:to>
                                    </p:set>
                                    <p:set>
                                      <p:cBhvr>
                                        <p:cTn id="8"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Яна\Pictures\для презентацій\ОСНОВНІ ФОНИ\Рисунок2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875" y="-20538"/>
            <a:ext cx="9109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067944" y="476672"/>
            <a:ext cx="4821065" cy="6247864"/>
          </a:xfrm>
          <a:prstGeom prst="rect">
            <a:avLst/>
          </a:prstGeom>
        </p:spPr>
        <p:txBody>
          <a:bodyPr wrap="square">
            <a:spAutoFit/>
          </a:bodyPr>
          <a:lstStyle/>
          <a:p>
            <a:r>
              <a:rPr lang="uk-UA" sz="4000" b="1" dirty="0" smtClean="0"/>
              <a:t>4 Державним </a:t>
            </a:r>
            <a:r>
              <a:rPr lang="uk-UA" sz="4000" b="1" dirty="0"/>
              <a:t>Гімном України є пісня </a:t>
            </a:r>
            <a:r>
              <a:rPr lang="uk-UA" sz="4000" b="1" dirty="0" smtClean="0"/>
              <a:t>...</a:t>
            </a:r>
          </a:p>
          <a:p>
            <a:endParaRPr lang="ru-RU" sz="4000" dirty="0"/>
          </a:p>
          <a:p>
            <a:pPr marL="542925" indent="-542925"/>
            <a:r>
              <a:rPr lang="uk-UA" sz="4000" dirty="0"/>
              <a:t>а) "Ой у лузі червона калина...";</a:t>
            </a:r>
            <a:endParaRPr lang="ru-RU" sz="4000" dirty="0"/>
          </a:p>
          <a:p>
            <a:pPr marL="542925" indent="-542925"/>
            <a:r>
              <a:rPr lang="uk-UA" sz="4000" dirty="0"/>
              <a:t>б) "Ще не вмерла </a:t>
            </a:r>
            <a:r>
              <a:rPr lang="uk-UA" sz="4000" dirty="0" smtClean="0"/>
              <a:t>Україна...";</a:t>
            </a:r>
            <a:endParaRPr lang="ru-RU" sz="4000" dirty="0"/>
          </a:p>
          <a:p>
            <a:pPr marL="542925" indent="-542925"/>
            <a:r>
              <a:rPr lang="uk-UA" sz="4000" dirty="0"/>
              <a:t>в) "Разом нас багато, нас не подолати".</a:t>
            </a:r>
            <a:endParaRPr lang="ru-RU" sz="4000" dirty="0"/>
          </a:p>
        </p:txBody>
      </p:sp>
    </p:spTree>
    <p:extLst>
      <p:ext uri="{BB962C8B-B14F-4D97-AF65-F5344CB8AC3E}">
        <p14:creationId xmlns:p14="http://schemas.microsoft.com/office/powerpoint/2010/main" val="36287450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rgbClr val="1F497D"/>
                                        </p:clrVal>
                                      </p:to>
                                    </p:set>
                                    <p:set>
                                      <p:cBhvr>
                                        <p:cTn id="7" dur="500" fill="hold"/>
                                        <p:tgtEl>
                                          <p:spTgt spid="2">
                                            <p:txEl>
                                              <p:pRg st="3" end="3"/>
                                            </p:txEl>
                                          </p:spTgt>
                                        </p:tgtEl>
                                        <p:attrNameLst>
                                          <p:attrName>fillcolor</p:attrName>
                                        </p:attrNameLst>
                                      </p:cBhvr>
                                      <p:to>
                                        <p:clrVal>
                                          <a:srgbClr val="1F497D"/>
                                        </p:clrVal>
                                      </p:to>
                                    </p:set>
                                    <p:set>
                                      <p:cBhvr>
                                        <p:cTn id="8" dur="500" fill="hold"/>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Яна\Pictures\для презентацій\ОСНОВНІ ФОНИ\Рисунок2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875" y="-20538"/>
            <a:ext cx="9109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283968" y="476672"/>
            <a:ext cx="4605041" cy="5632311"/>
          </a:xfrm>
          <a:prstGeom prst="rect">
            <a:avLst/>
          </a:prstGeom>
        </p:spPr>
        <p:txBody>
          <a:bodyPr wrap="square">
            <a:spAutoFit/>
          </a:bodyPr>
          <a:lstStyle/>
          <a:p>
            <a:r>
              <a:rPr lang="uk-UA" sz="4000" b="1" dirty="0"/>
              <a:t>5. Найвизначнішим символом України з-посеред природних об'єктів є </a:t>
            </a:r>
            <a:r>
              <a:rPr lang="uk-UA" sz="4000" b="1" dirty="0" smtClean="0"/>
              <a:t>...</a:t>
            </a:r>
          </a:p>
          <a:p>
            <a:endParaRPr lang="ru-RU" sz="4000" dirty="0"/>
          </a:p>
          <a:p>
            <a:r>
              <a:rPr lang="uk-UA" sz="4000" dirty="0"/>
              <a:t>а) ріка Дніпро; </a:t>
            </a:r>
            <a:endParaRPr lang="uk-UA" sz="4000" dirty="0" smtClean="0"/>
          </a:p>
          <a:p>
            <a:r>
              <a:rPr lang="uk-UA" sz="4000" dirty="0" smtClean="0"/>
              <a:t>б</a:t>
            </a:r>
            <a:r>
              <a:rPr lang="uk-UA" sz="4000" dirty="0"/>
              <a:t>) гора Говерла; </a:t>
            </a:r>
            <a:endParaRPr lang="uk-UA" sz="4000" dirty="0" smtClean="0"/>
          </a:p>
          <a:p>
            <a:r>
              <a:rPr lang="uk-UA" sz="4000" dirty="0" smtClean="0"/>
              <a:t>в</a:t>
            </a:r>
            <a:r>
              <a:rPr lang="uk-UA" sz="4000" dirty="0"/>
              <a:t>) острів Хортиця.</a:t>
            </a:r>
            <a:r>
              <a:rPr lang="uk-UA" sz="4000" b="1" dirty="0"/>
              <a:t> </a:t>
            </a:r>
            <a:endParaRPr lang="ru-RU" sz="4000" dirty="0"/>
          </a:p>
        </p:txBody>
      </p:sp>
    </p:spTree>
    <p:extLst>
      <p:ext uri="{BB962C8B-B14F-4D97-AF65-F5344CB8AC3E}">
        <p14:creationId xmlns:p14="http://schemas.microsoft.com/office/powerpoint/2010/main" val="8301948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rgbClr val="1F497D"/>
                                        </p:clrVal>
                                      </p:to>
                                    </p:set>
                                    <p:set>
                                      <p:cBhvr>
                                        <p:cTn id="7" dur="500" fill="hold"/>
                                        <p:tgtEl>
                                          <p:spTgt spid="2">
                                            <p:txEl>
                                              <p:pRg st="2" end="2"/>
                                            </p:txEl>
                                          </p:spTgt>
                                        </p:tgtEl>
                                        <p:attrNameLst>
                                          <p:attrName>fillcolor</p:attrName>
                                        </p:attrNameLst>
                                      </p:cBhvr>
                                      <p:to>
                                        <p:clrVal>
                                          <a:srgbClr val="1F497D"/>
                                        </p:clrVal>
                                      </p:to>
                                    </p:set>
                                    <p:set>
                                      <p:cBhvr>
                                        <p:cTn id="8"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Яна\Pictures\для презентацій\ОСНОВНІ ФОНИ\Рисунок23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875" y="-20538"/>
            <a:ext cx="9109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283968" y="476672"/>
            <a:ext cx="4605041" cy="5632311"/>
          </a:xfrm>
          <a:prstGeom prst="rect">
            <a:avLst/>
          </a:prstGeom>
        </p:spPr>
        <p:txBody>
          <a:bodyPr wrap="square">
            <a:spAutoFit/>
          </a:bodyPr>
          <a:lstStyle/>
          <a:p>
            <a:r>
              <a:rPr lang="uk-UA" sz="4000" b="1" dirty="0" smtClean="0"/>
              <a:t>6. Які </a:t>
            </a:r>
            <a:r>
              <a:rPr lang="uk-UA" sz="4000" b="1" dirty="0"/>
              <a:t>споруди є символами України</a:t>
            </a:r>
            <a:r>
              <a:rPr lang="uk-UA" sz="4000" b="1" dirty="0" smtClean="0"/>
              <a:t>?</a:t>
            </a:r>
          </a:p>
          <a:p>
            <a:endParaRPr lang="ru-RU" sz="4000" dirty="0"/>
          </a:p>
          <a:p>
            <a:r>
              <a:rPr lang="uk-UA" sz="4000" dirty="0"/>
              <a:t>а) Києво-Печерська лавра.</a:t>
            </a:r>
            <a:endParaRPr lang="ru-RU" sz="4000" dirty="0"/>
          </a:p>
          <a:p>
            <a:r>
              <a:rPr lang="uk-UA" sz="4000" dirty="0"/>
              <a:t>б) Софійський собор.</a:t>
            </a:r>
            <a:endParaRPr lang="ru-RU" sz="4000" dirty="0"/>
          </a:p>
          <a:p>
            <a:r>
              <a:rPr lang="uk-UA" sz="4000" dirty="0"/>
              <a:t>в) Ейфелева вежа</a:t>
            </a:r>
            <a:r>
              <a:rPr lang="uk-UA" sz="4000" dirty="0" smtClean="0"/>
              <a:t>.</a:t>
            </a:r>
            <a:endParaRPr lang="ru-RU" sz="4000" dirty="0"/>
          </a:p>
        </p:txBody>
      </p:sp>
    </p:spTree>
    <p:extLst>
      <p:ext uri="{BB962C8B-B14F-4D97-AF65-F5344CB8AC3E}">
        <p14:creationId xmlns:p14="http://schemas.microsoft.com/office/powerpoint/2010/main" val="5141297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2" end="2"/>
                                            </p:txEl>
                                          </p:spTgt>
                                        </p:tgtEl>
                                        <p:attrNameLst>
                                          <p:attrName>style.color</p:attrName>
                                        </p:attrNameLst>
                                      </p:cBhvr>
                                      <p:to>
                                        <p:clrVal>
                                          <a:srgbClr val="1F497D"/>
                                        </p:clrVal>
                                      </p:to>
                                    </p:set>
                                    <p:set>
                                      <p:cBhvr>
                                        <p:cTn id="7" dur="500" fill="hold"/>
                                        <p:tgtEl>
                                          <p:spTgt spid="2">
                                            <p:txEl>
                                              <p:pRg st="2" end="2"/>
                                            </p:txEl>
                                          </p:spTgt>
                                        </p:tgtEl>
                                        <p:attrNameLst>
                                          <p:attrName>fillcolor</p:attrName>
                                        </p:attrNameLst>
                                      </p:cBhvr>
                                      <p:to>
                                        <p:clrVal>
                                          <a:srgbClr val="1F497D"/>
                                        </p:clrVal>
                                      </p:to>
                                    </p:set>
                                    <p:set>
                                      <p:cBhvr>
                                        <p:cTn id="8" dur="500" fill="hold"/>
                                        <p:tgtEl>
                                          <p:spTgt spid="2">
                                            <p:txEl>
                                              <p:pRg st="2" end="2"/>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
                                            <p:txEl>
                                              <p:pRg st="3" end="3"/>
                                            </p:txEl>
                                          </p:spTgt>
                                        </p:tgtEl>
                                        <p:attrNameLst>
                                          <p:attrName>style.color</p:attrName>
                                        </p:attrNameLst>
                                      </p:cBhvr>
                                      <p:to>
                                        <p:clrVal>
                                          <a:srgbClr val="1F497D"/>
                                        </p:clrVal>
                                      </p:to>
                                    </p:set>
                                    <p:set>
                                      <p:cBhvr>
                                        <p:cTn id="13" dur="500" fill="hold"/>
                                        <p:tgtEl>
                                          <p:spTgt spid="2">
                                            <p:txEl>
                                              <p:pRg st="3" end="3"/>
                                            </p:txEl>
                                          </p:spTgt>
                                        </p:tgtEl>
                                        <p:attrNameLst>
                                          <p:attrName>fillcolor</p:attrName>
                                        </p:attrNameLst>
                                      </p:cBhvr>
                                      <p:to>
                                        <p:clrVal>
                                          <a:srgbClr val="1F497D"/>
                                        </p:clrVal>
                                      </p:to>
                                    </p:set>
                                    <p:set>
                                      <p:cBhvr>
                                        <p:cTn id="14" dur="500" fill="hold"/>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TotalTime>
  <Words>1029</Words>
  <Application>Microsoft Office PowerPoint</Application>
  <PresentationFormat>Экран (4:3)</PresentationFormat>
  <Paragraphs>166</Paragraphs>
  <Slides>42</Slides>
  <Notes>9</Notes>
  <HiddenSlides>0</HiddenSlides>
  <MMClips>1</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Презентация PowerPoint</vt:lpstr>
      <vt:lpstr>Реклама уроку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 нас людина кожна знає, Чим займатись вона має. Гарантує нам це право Головний закон держави. Він дає дорослим й дітям Вільно і щасливо жити. Всі його повинні знати І вивчати, й шанувати. Звуть закон цей в Україні –  Конституція  країни.                                      А. Сокол</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Кожен має право на житло</vt:lpstr>
      <vt:lpstr>Презентация PowerPoint</vt:lpstr>
      <vt:lpstr>Презентация PowerPoint</vt:lpstr>
      <vt:lpstr>Презентация PowerPoint</vt:lpstr>
      <vt:lpstr>Обов’язок — це те, що ви повинні робити, щоб бути корисними собі та оточуючим.  Обов’язки 1. Старанно вчитися. 2. Берегти природу, пам'ятки культури. З. Берегти шкільне майно. 4. Дотримуватися моральних норм поведінки. 5. Дотримуватись правил особистої гiгiєни. 6. Дотримуватися правил дорожнього руху.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Спитай у тата чи у мами,  які професії у них.  Професій в світі є чимало,  сповна їх вистачить на всіх.  Та є одна поміж професій,  якої вчаться всі в житті,  яка для кожного найперша,  якої вчитимешся ти.  Учитель, лікар чи геолог,  письменник, слюсар чи шахтар —  всі називають головною  одну професію: школяр!  Бо всім відомо, що без школи,  без знань, що мусиш там набуть,  не станеш у житті ніколи тим,  ким з дитинства мрієш буть!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Яна</dc:creator>
  <cp:lastModifiedBy>Customer</cp:lastModifiedBy>
  <cp:revision>70</cp:revision>
  <dcterms:created xsi:type="dcterms:W3CDTF">2011-12-17T20:50:12Z</dcterms:created>
  <dcterms:modified xsi:type="dcterms:W3CDTF">2017-04-05T20:59:49Z</dcterms:modified>
</cp:coreProperties>
</file>