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7"/>
  </p:notesMasterIdLst>
  <p:sldIdLst>
    <p:sldId id="299" r:id="rId2"/>
    <p:sldId id="296" r:id="rId3"/>
    <p:sldId id="261" r:id="rId4"/>
    <p:sldId id="268" r:id="rId5"/>
    <p:sldId id="270" r:id="rId6"/>
    <p:sldId id="271" r:id="rId7"/>
    <p:sldId id="273" r:id="rId8"/>
    <p:sldId id="275" r:id="rId9"/>
    <p:sldId id="272" r:id="rId10"/>
    <p:sldId id="276" r:id="rId11"/>
    <p:sldId id="277" r:id="rId12"/>
    <p:sldId id="278" r:id="rId13"/>
    <p:sldId id="279" r:id="rId14"/>
    <p:sldId id="297" r:id="rId15"/>
    <p:sldId id="283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D27102A9-8310-4765-A935-A1911B00CA55}" styleName="Светлый стиль 1 -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46F890A9-2807-4EBB-B81D-B2AA78EC7F39}" styleName="Темный стиль 2 - акцент 5/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2" autoAdjust="0"/>
    <p:restoredTop sz="94605" autoAdjust="0"/>
  </p:normalViewPr>
  <p:slideViewPr>
    <p:cSldViewPr>
      <p:cViewPr varScale="1">
        <p:scale>
          <a:sx n="74" d="100"/>
          <a:sy n="74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34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image" Target="../media/image1.emf"/><Relationship Id="rId4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png"/><Relationship Id="rId4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image" Target="../media/image11.wmf"/><Relationship Id="rId4" Type="http://schemas.openxmlformats.org/officeDocument/2006/relationships/image" Target="../media/image14.e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6.wmf"/><Relationship Id="rId1" Type="http://schemas.openxmlformats.org/officeDocument/2006/relationships/image" Target="../media/image5.png"/><Relationship Id="rId4" Type="http://schemas.openxmlformats.org/officeDocument/2006/relationships/image" Target="../media/image16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6.wmf"/><Relationship Id="rId1" Type="http://schemas.openxmlformats.org/officeDocument/2006/relationships/image" Target="../media/image5.png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20.wmf"/><Relationship Id="rId1" Type="http://schemas.openxmlformats.org/officeDocument/2006/relationships/image" Target="../media/image5.png"/><Relationship Id="rId6" Type="http://schemas.openxmlformats.org/officeDocument/2006/relationships/image" Target="../media/image23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A5FDC4-0011-436C-8194-88689633E203}" type="datetimeFigureOut">
              <a:rPr lang="ru-RU" smtClean="0"/>
              <a:t>12.02.2022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378896-C5EF-4390-9325-C1C16555C7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3660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4F26ACD4-4100-42A0-90E4-9967265237BB}" type="slidenum">
              <a:rPr lang="ru-RU" altLang="ru-RU">
                <a:latin typeface="Arial" charset="0"/>
              </a:rPr>
              <a:pPr eaLnBrk="1" hangingPunct="1"/>
              <a:t>5</a:t>
            </a:fld>
            <a:endParaRPr lang="ru-RU" altLang="ru-RU">
              <a:latin typeface="Arial" charset="0"/>
            </a:endParaRPr>
          </a:p>
        </p:txBody>
      </p:sp>
      <p:sp>
        <p:nvSpPr>
          <p:cNvPr id="94211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4212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94213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r" eaLnBrk="1" hangingPunct="1"/>
            <a:fld id="{ED2392B0-A008-4AC7-BEB6-821D7EB31E06}" type="slidenum">
              <a:rPr lang="ru-RU" altLang="ru-RU" sz="1200">
                <a:latin typeface="Arial" charset="0"/>
              </a:rPr>
              <a:pPr algn="r" eaLnBrk="1" hangingPunct="1"/>
              <a:t>5</a:t>
            </a:fld>
            <a:endParaRPr lang="ru-RU" altLang="ru-RU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35935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BE595F1A-2C6C-4B8C-8B71-A48E4F9B5AB0}" type="slidenum">
              <a:rPr lang="ru-RU" altLang="ru-RU">
                <a:latin typeface="Arial" charset="0"/>
              </a:rPr>
              <a:pPr eaLnBrk="1" hangingPunct="1"/>
              <a:t>8</a:t>
            </a:fld>
            <a:endParaRPr lang="ru-RU" altLang="ru-RU">
              <a:latin typeface="Arial" charset="0"/>
            </a:endParaRPr>
          </a:p>
        </p:txBody>
      </p:sp>
      <p:sp>
        <p:nvSpPr>
          <p:cNvPr id="96259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6260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96261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r" eaLnBrk="1" hangingPunct="1"/>
            <a:fld id="{5553788C-B3A9-44AC-9749-25EE82C6F24F}" type="slidenum">
              <a:rPr lang="ru-RU" altLang="ru-RU" sz="1200">
                <a:latin typeface="Arial" charset="0"/>
              </a:rPr>
              <a:pPr algn="r" eaLnBrk="1" hangingPunct="1"/>
              <a:t>8</a:t>
            </a:fld>
            <a:endParaRPr lang="ru-RU" altLang="ru-RU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18344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378896-C5EF-4390-9325-C1C16555C7EB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59341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69B4306B-2E2C-43F0-83C1-18F0B4F85D72}" type="slidenum">
              <a:rPr lang="ru-RU" altLang="ru-RU">
                <a:latin typeface="Arial" charset="0"/>
              </a:rPr>
              <a:pPr eaLnBrk="1" hangingPunct="1"/>
              <a:t>11</a:t>
            </a:fld>
            <a:endParaRPr lang="ru-RU" altLang="ru-RU">
              <a:latin typeface="Arial" charset="0"/>
            </a:endParaRPr>
          </a:p>
        </p:txBody>
      </p:sp>
      <p:sp>
        <p:nvSpPr>
          <p:cNvPr id="98307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8308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98309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r" eaLnBrk="1" hangingPunct="1"/>
            <a:fld id="{A7C1525B-8EFE-46D7-8235-4A995CB0D405}" type="slidenum">
              <a:rPr lang="ru-RU" altLang="ru-RU" sz="1200">
                <a:latin typeface="Arial" charset="0"/>
              </a:rPr>
              <a:pPr algn="r" eaLnBrk="1" hangingPunct="1"/>
              <a:t>11</a:t>
            </a:fld>
            <a:endParaRPr lang="ru-RU" altLang="ru-RU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23233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E90DF0D1-9870-4E93-913B-FC617F0E5706}" type="slidenum">
              <a:rPr lang="ru-RU" altLang="ru-RU">
                <a:latin typeface="Arial" charset="0"/>
              </a:rPr>
              <a:pPr eaLnBrk="1" hangingPunct="1"/>
              <a:t>15</a:t>
            </a:fld>
            <a:endParaRPr lang="ru-RU" altLang="ru-RU">
              <a:latin typeface="Arial" charset="0"/>
            </a:endParaRPr>
          </a:p>
        </p:txBody>
      </p:sp>
      <p:sp>
        <p:nvSpPr>
          <p:cNvPr id="109571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9572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109573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r" eaLnBrk="1" hangingPunct="1"/>
            <a:fld id="{0446D228-AA5E-4D5B-9930-FD56F878AA93}" type="slidenum">
              <a:rPr lang="ru-RU" altLang="ru-RU" sz="1200">
                <a:latin typeface="Arial" charset="0"/>
              </a:rPr>
              <a:pPr algn="r" eaLnBrk="1" hangingPunct="1"/>
              <a:t>15</a:t>
            </a:fld>
            <a:endParaRPr lang="ru-RU" altLang="ru-RU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91224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88540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5418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673433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93280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460178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46176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65714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7343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0773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94409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8392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9665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00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56233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4988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9539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12.02.2022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7015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13" Type="http://schemas.openxmlformats.org/officeDocument/2006/relationships/image" Target="../media/image19.wmf"/><Relationship Id="rId3" Type="http://schemas.openxmlformats.org/officeDocument/2006/relationships/oleObject" Target="../embeddings/oleObject19.bin"/><Relationship Id="rId7" Type="http://schemas.openxmlformats.org/officeDocument/2006/relationships/image" Target="../media/image6.wmf"/><Relationship Id="rId12" Type="http://schemas.openxmlformats.org/officeDocument/2006/relationships/oleObject" Target="../embeddings/oleObject2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0.bin"/><Relationship Id="rId11" Type="http://schemas.openxmlformats.org/officeDocument/2006/relationships/image" Target="../media/image18.wmf"/><Relationship Id="rId5" Type="http://schemas.openxmlformats.org/officeDocument/2006/relationships/image" Target="../media/image9.jpeg"/><Relationship Id="rId10" Type="http://schemas.openxmlformats.org/officeDocument/2006/relationships/oleObject" Target="../embeddings/oleObject22.bin"/><Relationship Id="rId4" Type="http://schemas.openxmlformats.org/officeDocument/2006/relationships/image" Target="../media/image5.png"/><Relationship Id="rId9" Type="http://schemas.openxmlformats.org/officeDocument/2006/relationships/image" Target="../media/image17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13" Type="http://schemas.openxmlformats.org/officeDocument/2006/relationships/oleObject" Target="../embeddings/oleObject29.bin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6.bin"/><Relationship Id="rId12" Type="http://schemas.openxmlformats.org/officeDocument/2006/relationships/image" Target="../media/image2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0.wmf"/><Relationship Id="rId11" Type="http://schemas.openxmlformats.org/officeDocument/2006/relationships/oleObject" Target="../embeddings/oleObject28.bin"/><Relationship Id="rId5" Type="http://schemas.openxmlformats.org/officeDocument/2006/relationships/oleObject" Target="../embeddings/oleObject25.bin"/><Relationship Id="rId10" Type="http://schemas.openxmlformats.org/officeDocument/2006/relationships/image" Target="../media/image21.wmf"/><Relationship Id="rId4" Type="http://schemas.openxmlformats.org/officeDocument/2006/relationships/image" Target="../media/image5.png"/><Relationship Id="rId9" Type="http://schemas.openxmlformats.org/officeDocument/2006/relationships/oleObject" Target="../embeddings/oleObject27.bin"/><Relationship Id="rId14" Type="http://schemas.openxmlformats.org/officeDocument/2006/relationships/image" Target="../media/image23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13" Type="http://schemas.openxmlformats.org/officeDocument/2006/relationships/oleObject" Target="../embeddings/oleObject34.bin"/><Relationship Id="rId3" Type="http://schemas.openxmlformats.org/officeDocument/2006/relationships/notesSlide" Target="../notesSlides/notesSlide5.xml"/><Relationship Id="rId7" Type="http://schemas.openxmlformats.org/officeDocument/2006/relationships/oleObject" Target="../embeddings/oleObject31.bin"/><Relationship Id="rId12" Type="http://schemas.openxmlformats.org/officeDocument/2006/relationships/image" Target="../media/image27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4.wmf"/><Relationship Id="rId11" Type="http://schemas.openxmlformats.org/officeDocument/2006/relationships/oleObject" Target="../embeddings/oleObject33.bin"/><Relationship Id="rId5" Type="http://schemas.openxmlformats.org/officeDocument/2006/relationships/oleObject" Target="../embeddings/oleObject30.bin"/><Relationship Id="rId15" Type="http://schemas.openxmlformats.org/officeDocument/2006/relationships/image" Target="../media/image29.png"/><Relationship Id="rId10" Type="http://schemas.openxmlformats.org/officeDocument/2006/relationships/image" Target="../media/image26.wmf"/><Relationship Id="rId4" Type="http://schemas.openxmlformats.org/officeDocument/2006/relationships/image" Target="../media/image9.jpeg"/><Relationship Id="rId9" Type="http://schemas.openxmlformats.org/officeDocument/2006/relationships/oleObject" Target="../embeddings/oleObject32.bin"/><Relationship Id="rId14" Type="http://schemas.openxmlformats.org/officeDocument/2006/relationships/image" Target="../media/image28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2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4.emf"/><Relationship Id="rId5" Type="http://schemas.openxmlformats.org/officeDocument/2006/relationships/image" Target="../media/image1.e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e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oleObject" Target="../embeddings/oleObject5.bin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8.wmf"/><Relationship Id="rId5" Type="http://schemas.openxmlformats.org/officeDocument/2006/relationships/image" Target="../media/image9.jpeg"/><Relationship Id="rId10" Type="http://schemas.openxmlformats.org/officeDocument/2006/relationships/oleObject" Target="../embeddings/oleObject8.bin"/><Relationship Id="rId4" Type="http://schemas.openxmlformats.org/officeDocument/2006/relationships/image" Target="../media/image5.png"/><Relationship Id="rId9" Type="http://schemas.openxmlformats.org/officeDocument/2006/relationships/image" Target="../media/image7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0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12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1.bin"/><Relationship Id="rId11" Type="http://schemas.openxmlformats.org/officeDocument/2006/relationships/image" Target="../media/image14.emf"/><Relationship Id="rId5" Type="http://schemas.openxmlformats.org/officeDocument/2006/relationships/image" Target="../media/image11.wmf"/><Relationship Id="rId10" Type="http://schemas.openxmlformats.org/officeDocument/2006/relationships/oleObject" Target="../embeddings/oleObject13.bin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3.e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notesSlide" Target="../notesSlides/notesSlide3.xml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16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9.jpeg"/><Relationship Id="rId11" Type="http://schemas.openxmlformats.org/officeDocument/2006/relationships/oleObject" Target="../embeddings/oleObject17.bin"/><Relationship Id="rId5" Type="http://schemas.openxmlformats.org/officeDocument/2006/relationships/image" Target="../media/image5.png"/><Relationship Id="rId10" Type="http://schemas.openxmlformats.org/officeDocument/2006/relationships/image" Target="../media/image15.wmf"/><Relationship Id="rId4" Type="http://schemas.openxmlformats.org/officeDocument/2006/relationships/oleObject" Target="../embeddings/oleObject14.bin"/><Relationship Id="rId9" Type="http://schemas.openxmlformats.org/officeDocument/2006/relationships/oleObject" Target="../embeddings/oleObject1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817581" y="404664"/>
            <a:ext cx="7498835" cy="3744416"/>
          </a:xfrm>
        </p:spPr>
        <p:txBody>
          <a:bodyPr/>
          <a:lstStyle/>
          <a:p>
            <a:pPr marL="182880" indent="0" algn="ctr">
              <a:buNone/>
            </a:pPr>
            <a:r>
              <a:rPr lang="uk-UA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Найпростіші   перетворення    графіків    функції</a:t>
            </a:r>
            <a:endParaRPr lang="uk-UA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2430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620688"/>
            <a:ext cx="2520280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dirty="0">
                <a:solidFill>
                  <a:srgbClr val="C00000"/>
                </a:solidFill>
              </a:rPr>
              <a:t>Побудувати  графік  функції   </a:t>
            </a:r>
          </a:p>
          <a:p>
            <a:pPr algn="ctr"/>
            <a:r>
              <a:rPr lang="en-US" sz="2800" dirty="0">
                <a:solidFill>
                  <a:srgbClr val="0070C0"/>
                </a:solidFill>
              </a:rPr>
              <a:t>y = </a:t>
            </a:r>
            <a:r>
              <a:rPr lang="en-US" sz="2800" dirty="0" smtClean="0">
                <a:solidFill>
                  <a:srgbClr val="0070C0"/>
                </a:solidFill>
              </a:rPr>
              <a:t>√x</a:t>
            </a:r>
            <a:r>
              <a:rPr lang="uk-UA" sz="2800" dirty="0" smtClean="0">
                <a:solidFill>
                  <a:srgbClr val="0070C0"/>
                </a:solidFill>
              </a:rPr>
              <a:t> </a:t>
            </a:r>
            <a:r>
              <a:rPr lang="uk-UA" sz="2800" dirty="0">
                <a:solidFill>
                  <a:srgbClr val="0070C0"/>
                </a:solidFill>
              </a:rPr>
              <a:t>+ 3</a:t>
            </a:r>
          </a:p>
          <a:p>
            <a:pPr algn="ctr"/>
            <a:r>
              <a:rPr lang="uk-UA" sz="2400" dirty="0"/>
              <a:t>Спочатку  будуємо  графік  функції  </a:t>
            </a:r>
            <a:endParaRPr lang="ru-RU" sz="2400" dirty="0"/>
          </a:p>
          <a:p>
            <a:pPr algn="ctr"/>
            <a:r>
              <a:rPr lang="en-US" sz="3200" dirty="0">
                <a:solidFill>
                  <a:srgbClr val="C00000"/>
                </a:solidFill>
              </a:rPr>
              <a:t>y = √ x</a:t>
            </a:r>
            <a:r>
              <a:rPr lang="uk-UA" sz="3200" dirty="0">
                <a:solidFill>
                  <a:srgbClr val="C00000"/>
                </a:solidFill>
              </a:rPr>
              <a:t> </a:t>
            </a:r>
          </a:p>
          <a:p>
            <a:pPr algn="ctr"/>
            <a:r>
              <a:rPr lang="uk-UA" sz="2400" dirty="0"/>
              <a:t>Потім  паралельним  перенесенням  на  3 одиниці  </a:t>
            </a:r>
            <a:r>
              <a:rPr lang="uk-UA" sz="2400" dirty="0" smtClean="0"/>
              <a:t>вліво  </a:t>
            </a:r>
          </a:p>
          <a:p>
            <a:pPr algn="ctr"/>
            <a:r>
              <a:rPr lang="uk-UA" sz="2400" dirty="0" smtClean="0"/>
              <a:t>отримаємо  </a:t>
            </a:r>
            <a:r>
              <a:rPr lang="uk-UA" sz="2400" dirty="0"/>
              <a:t>графік  функції  </a:t>
            </a:r>
          </a:p>
          <a:p>
            <a:pPr algn="ctr"/>
            <a:r>
              <a:rPr lang="en-US" sz="2800" dirty="0">
                <a:solidFill>
                  <a:srgbClr val="0070C0"/>
                </a:solidFill>
              </a:rPr>
              <a:t>y = √x</a:t>
            </a:r>
            <a:r>
              <a:rPr lang="uk-UA" sz="2800" dirty="0">
                <a:solidFill>
                  <a:srgbClr val="0070C0"/>
                </a:solidFill>
              </a:rPr>
              <a:t> + 3</a:t>
            </a: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0550473"/>
              </p:ext>
            </p:extLst>
          </p:nvPr>
        </p:nvGraphicFramePr>
        <p:xfrm>
          <a:off x="2843809" y="404813"/>
          <a:ext cx="6049366" cy="5903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0" name="Точечный рисунок" r:id="rId3" imgW="7306695" imgH="5420482" progId="PBrush">
                  <p:embed/>
                </p:oleObj>
              </mc:Choice>
              <mc:Fallback>
                <p:oleObj name="Точечный рисунок" r:id="rId3" imgW="7306695" imgH="5420482" progId="PBrush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809" y="404813"/>
                        <a:ext cx="6049366" cy="5903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" name="Прямая соединительная линия 4"/>
          <p:cNvCxnSpPr/>
          <p:nvPr/>
        </p:nvCxnSpPr>
        <p:spPr>
          <a:xfrm>
            <a:off x="1763688" y="2996952"/>
            <a:ext cx="432048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1547664" y="1484784"/>
            <a:ext cx="6480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1547664" y="6093296"/>
            <a:ext cx="6480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Полилиния 13"/>
          <p:cNvSpPr/>
          <p:nvPr/>
        </p:nvSpPr>
        <p:spPr>
          <a:xfrm>
            <a:off x="4953000" y="2529840"/>
            <a:ext cx="2560320" cy="868680"/>
          </a:xfrm>
          <a:custGeom>
            <a:avLst/>
            <a:gdLst>
              <a:gd name="connsiteX0" fmla="*/ 0 w 2560320"/>
              <a:gd name="connsiteY0" fmla="*/ 868680 h 868680"/>
              <a:gd name="connsiteX1" fmla="*/ 274320 w 2560320"/>
              <a:gd name="connsiteY1" fmla="*/ 563880 h 868680"/>
              <a:gd name="connsiteX2" fmla="*/ 1127760 w 2560320"/>
              <a:gd name="connsiteY2" fmla="*/ 289560 h 868680"/>
              <a:gd name="connsiteX3" fmla="*/ 2560320 w 2560320"/>
              <a:gd name="connsiteY3" fmla="*/ 0 h 868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60320" h="868680">
                <a:moveTo>
                  <a:pt x="0" y="868680"/>
                </a:moveTo>
                <a:cubicBezTo>
                  <a:pt x="43180" y="764540"/>
                  <a:pt x="86360" y="660400"/>
                  <a:pt x="274320" y="563880"/>
                </a:cubicBezTo>
                <a:cubicBezTo>
                  <a:pt x="462280" y="467360"/>
                  <a:pt x="746760" y="383540"/>
                  <a:pt x="1127760" y="289560"/>
                </a:cubicBezTo>
                <a:cubicBezTo>
                  <a:pt x="1508760" y="195580"/>
                  <a:pt x="2326640" y="45720"/>
                  <a:pt x="2560320" y="0"/>
                </a:cubicBezTo>
              </a:path>
            </a:pathLst>
          </a:cu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6" name="Прямая со стрелкой 15"/>
          <p:cNvCxnSpPr/>
          <p:nvPr/>
        </p:nvCxnSpPr>
        <p:spPr>
          <a:xfrm flipH="1">
            <a:off x="4953000" y="3398520"/>
            <a:ext cx="853440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Полилиния 17"/>
          <p:cNvSpPr/>
          <p:nvPr/>
        </p:nvSpPr>
        <p:spPr>
          <a:xfrm>
            <a:off x="5806440" y="2575560"/>
            <a:ext cx="2560320" cy="807720"/>
          </a:xfrm>
          <a:custGeom>
            <a:avLst/>
            <a:gdLst>
              <a:gd name="connsiteX0" fmla="*/ 0 w 2560320"/>
              <a:gd name="connsiteY0" fmla="*/ 807720 h 807720"/>
              <a:gd name="connsiteX1" fmla="*/ 289560 w 2560320"/>
              <a:gd name="connsiteY1" fmla="*/ 548640 h 807720"/>
              <a:gd name="connsiteX2" fmla="*/ 1127760 w 2560320"/>
              <a:gd name="connsiteY2" fmla="*/ 259080 h 807720"/>
              <a:gd name="connsiteX3" fmla="*/ 2560320 w 2560320"/>
              <a:gd name="connsiteY3" fmla="*/ 0 h 8077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60320" h="807720">
                <a:moveTo>
                  <a:pt x="0" y="807720"/>
                </a:moveTo>
                <a:cubicBezTo>
                  <a:pt x="50800" y="723900"/>
                  <a:pt x="101600" y="640080"/>
                  <a:pt x="289560" y="548640"/>
                </a:cubicBezTo>
                <a:cubicBezTo>
                  <a:pt x="477520" y="457200"/>
                  <a:pt x="749300" y="350520"/>
                  <a:pt x="1127760" y="259080"/>
                </a:cubicBezTo>
                <a:cubicBezTo>
                  <a:pt x="1506220" y="167640"/>
                  <a:pt x="2560320" y="0"/>
                  <a:pt x="2560320" y="0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0" name="Прямая со стрелкой 19"/>
          <p:cNvCxnSpPr>
            <a:stCxn id="18" idx="2"/>
          </p:cNvCxnSpPr>
          <p:nvPr/>
        </p:nvCxnSpPr>
        <p:spPr>
          <a:xfrm flipH="1">
            <a:off x="6084168" y="2834640"/>
            <a:ext cx="850032" cy="18296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6533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033"/>
          <p:cNvSpPr txBox="1">
            <a:spLocks noChangeArrowheads="1"/>
          </p:cNvSpPr>
          <p:nvPr/>
        </p:nvSpPr>
        <p:spPr bwMode="auto">
          <a:xfrm>
            <a:off x="755576" y="2132856"/>
            <a:ext cx="7391400" cy="3539430"/>
          </a:xfrm>
          <a:prstGeom prst="rect">
            <a:avLst/>
          </a:prstGeom>
          <a:noFill/>
          <a:ln w="38100">
            <a:solidFill>
              <a:srgbClr val="FF3399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uk-UA" altLang="ru-RU" sz="2800" dirty="0" smtClean="0">
              <a:latin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uk-UA" altLang="ru-RU" sz="2800" dirty="0" smtClean="0">
                <a:solidFill>
                  <a:srgbClr val="0070C0"/>
                </a:solidFill>
                <a:latin typeface="Arial" charset="0"/>
              </a:rPr>
              <a:t>Для </a:t>
            </a:r>
            <a:r>
              <a:rPr lang="uk-UA" altLang="ru-RU" sz="2800" dirty="0">
                <a:solidFill>
                  <a:srgbClr val="0070C0"/>
                </a:solidFill>
                <a:latin typeface="Arial" charset="0"/>
              </a:rPr>
              <a:t>побудови графіка функції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2800" dirty="0">
              <a:latin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uk-UA" altLang="ru-RU" sz="2800" dirty="0">
                <a:solidFill>
                  <a:srgbClr val="FF0000"/>
                </a:solidFill>
                <a:latin typeface="Arial" charset="0"/>
              </a:rPr>
              <a:t>y = -f(x) </a:t>
            </a:r>
            <a:r>
              <a:rPr lang="uk-UA" altLang="ru-RU" sz="2800" dirty="0">
                <a:solidFill>
                  <a:srgbClr val="0070C0"/>
                </a:solidFill>
                <a:latin typeface="Arial" charset="0"/>
              </a:rPr>
              <a:t>необхідно графік функції </a:t>
            </a:r>
            <a:r>
              <a:rPr lang="uk-UA" altLang="ru-RU" sz="2800" dirty="0">
                <a:solidFill>
                  <a:srgbClr val="FF0000"/>
                </a:solidFill>
                <a:latin typeface="Arial" charset="0"/>
              </a:rPr>
              <a:t>y = f(x)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uk-UA" altLang="ru-RU" sz="2800" dirty="0">
              <a:latin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uk-UA" altLang="ru-RU" sz="2800" dirty="0">
                <a:latin typeface="Arial" charset="0"/>
              </a:rPr>
              <a:t> </a:t>
            </a:r>
            <a:r>
              <a:rPr lang="uk-UA" altLang="ru-RU" sz="2800" dirty="0">
                <a:solidFill>
                  <a:srgbClr val="0070C0"/>
                </a:solidFill>
                <a:latin typeface="Arial" charset="0"/>
              </a:rPr>
              <a:t>симетрично відобразити відносно осі Ох.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uk-UA" altLang="ru-RU" sz="2800" dirty="0">
              <a:latin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uk-UA" altLang="ru-RU" sz="2800" dirty="0">
                <a:latin typeface="Arial" charset="0"/>
              </a:rPr>
              <a:t>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45186" y="601807"/>
            <a:ext cx="755609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 smtClean="0">
                <a:solidFill>
                  <a:srgbClr val="C00000"/>
                </a:solidFill>
                <a:latin typeface="Bookman Old Style" panose="02050604050505020204" pitchFamily="18" charset="0"/>
              </a:rPr>
              <a:t>Симетричне  відображення  відносно  осі  Ох</a:t>
            </a:r>
            <a:endParaRPr lang="ru-RU" sz="3200" dirty="0">
              <a:solidFill>
                <a:srgbClr val="C00000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970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7983600"/>
              </p:ext>
            </p:extLst>
          </p:nvPr>
        </p:nvGraphicFramePr>
        <p:xfrm>
          <a:off x="3203847" y="404813"/>
          <a:ext cx="5689327" cy="55444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12" name="Точечный рисунок" r:id="rId3" imgW="7306695" imgH="5420482" progId="PBrush">
                  <p:embed/>
                </p:oleObj>
              </mc:Choice>
              <mc:Fallback>
                <p:oleObj name="Точечный рисунок" r:id="rId3" imgW="7306695" imgH="5420482" progId="PBrush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847" y="404813"/>
                        <a:ext cx="5689327" cy="554446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Полилиния 2"/>
          <p:cNvSpPr/>
          <p:nvPr/>
        </p:nvSpPr>
        <p:spPr>
          <a:xfrm>
            <a:off x="5181600" y="828329"/>
            <a:ext cx="1619277" cy="2387357"/>
          </a:xfrm>
          <a:custGeom>
            <a:avLst/>
            <a:gdLst>
              <a:gd name="connsiteX0" fmla="*/ 0 w 1619277"/>
              <a:gd name="connsiteY0" fmla="*/ 9871 h 2387357"/>
              <a:gd name="connsiteX1" fmla="*/ 274320 w 1619277"/>
              <a:gd name="connsiteY1" fmla="*/ 1335751 h 2387357"/>
              <a:gd name="connsiteX2" fmla="*/ 533400 w 1619277"/>
              <a:gd name="connsiteY2" fmla="*/ 2112991 h 2387357"/>
              <a:gd name="connsiteX3" fmla="*/ 792480 w 1619277"/>
              <a:gd name="connsiteY3" fmla="*/ 2387311 h 2387357"/>
              <a:gd name="connsiteX4" fmla="*/ 1082040 w 1619277"/>
              <a:gd name="connsiteY4" fmla="*/ 2097751 h 2387357"/>
              <a:gd name="connsiteX5" fmla="*/ 1341120 w 1619277"/>
              <a:gd name="connsiteY5" fmla="*/ 1320511 h 2387357"/>
              <a:gd name="connsiteX6" fmla="*/ 1615440 w 1619277"/>
              <a:gd name="connsiteY6" fmla="*/ 9871 h 23873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19277" h="2387357">
                <a:moveTo>
                  <a:pt x="0" y="9871"/>
                </a:moveTo>
                <a:cubicBezTo>
                  <a:pt x="92710" y="497551"/>
                  <a:pt x="185420" y="985231"/>
                  <a:pt x="274320" y="1335751"/>
                </a:cubicBezTo>
                <a:cubicBezTo>
                  <a:pt x="363220" y="1686271"/>
                  <a:pt x="447040" y="1937731"/>
                  <a:pt x="533400" y="2112991"/>
                </a:cubicBezTo>
                <a:cubicBezTo>
                  <a:pt x="619760" y="2288251"/>
                  <a:pt x="701040" y="2389851"/>
                  <a:pt x="792480" y="2387311"/>
                </a:cubicBezTo>
                <a:cubicBezTo>
                  <a:pt x="883920" y="2384771"/>
                  <a:pt x="990600" y="2275551"/>
                  <a:pt x="1082040" y="2097751"/>
                </a:cubicBezTo>
                <a:cubicBezTo>
                  <a:pt x="1173480" y="1919951"/>
                  <a:pt x="1252220" y="1668491"/>
                  <a:pt x="1341120" y="1320511"/>
                </a:cubicBezTo>
                <a:cubicBezTo>
                  <a:pt x="1430020" y="972531"/>
                  <a:pt x="1651000" y="-114589"/>
                  <a:pt x="1615440" y="9871"/>
                </a:cubicBezTo>
              </a:path>
            </a:pathLst>
          </a:cu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олилиния 4"/>
          <p:cNvSpPr/>
          <p:nvPr/>
        </p:nvSpPr>
        <p:spPr>
          <a:xfrm>
            <a:off x="5181600" y="3230805"/>
            <a:ext cx="1600200" cy="2347035"/>
          </a:xfrm>
          <a:custGeom>
            <a:avLst/>
            <a:gdLst>
              <a:gd name="connsiteX0" fmla="*/ 0 w 1600200"/>
              <a:gd name="connsiteY0" fmla="*/ 2347035 h 2347035"/>
              <a:gd name="connsiteX1" fmla="*/ 274320 w 1600200"/>
              <a:gd name="connsiteY1" fmla="*/ 1021155 h 2347035"/>
              <a:gd name="connsiteX2" fmla="*/ 563880 w 1600200"/>
              <a:gd name="connsiteY2" fmla="*/ 243915 h 2347035"/>
              <a:gd name="connsiteX3" fmla="*/ 792480 w 1600200"/>
              <a:gd name="connsiteY3" fmla="*/ 75 h 2347035"/>
              <a:gd name="connsiteX4" fmla="*/ 1066800 w 1600200"/>
              <a:gd name="connsiteY4" fmla="*/ 228675 h 2347035"/>
              <a:gd name="connsiteX5" fmla="*/ 1325880 w 1600200"/>
              <a:gd name="connsiteY5" fmla="*/ 1021155 h 2347035"/>
              <a:gd name="connsiteX6" fmla="*/ 1600200 w 1600200"/>
              <a:gd name="connsiteY6" fmla="*/ 2347035 h 23470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00200" h="2347035">
                <a:moveTo>
                  <a:pt x="0" y="2347035"/>
                </a:moveTo>
                <a:cubicBezTo>
                  <a:pt x="90170" y="1859355"/>
                  <a:pt x="180340" y="1371675"/>
                  <a:pt x="274320" y="1021155"/>
                </a:cubicBezTo>
                <a:cubicBezTo>
                  <a:pt x="368300" y="670635"/>
                  <a:pt x="477520" y="414095"/>
                  <a:pt x="563880" y="243915"/>
                </a:cubicBezTo>
                <a:cubicBezTo>
                  <a:pt x="650240" y="73735"/>
                  <a:pt x="708660" y="2615"/>
                  <a:pt x="792480" y="75"/>
                </a:cubicBezTo>
                <a:cubicBezTo>
                  <a:pt x="876300" y="-2465"/>
                  <a:pt x="977900" y="58495"/>
                  <a:pt x="1066800" y="228675"/>
                </a:cubicBezTo>
                <a:cubicBezTo>
                  <a:pt x="1155700" y="398855"/>
                  <a:pt x="1236980" y="668095"/>
                  <a:pt x="1325880" y="1021155"/>
                </a:cubicBezTo>
                <a:cubicBezTo>
                  <a:pt x="1414780" y="1374215"/>
                  <a:pt x="1551940" y="2123515"/>
                  <a:pt x="1600200" y="2347035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олилиния 5"/>
          <p:cNvSpPr/>
          <p:nvPr/>
        </p:nvSpPr>
        <p:spPr>
          <a:xfrm>
            <a:off x="5989320" y="2423160"/>
            <a:ext cx="2407920" cy="792480"/>
          </a:xfrm>
          <a:custGeom>
            <a:avLst/>
            <a:gdLst>
              <a:gd name="connsiteX0" fmla="*/ 0 w 2407920"/>
              <a:gd name="connsiteY0" fmla="*/ 792480 h 792480"/>
              <a:gd name="connsiteX1" fmla="*/ 259080 w 2407920"/>
              <a:gd name="connsiteY1" fmla="*/ 518160 h 792480"/>
              <a:gd name="connsiteX2" fmla="*/ 1066800 w 2407920"/>
              <a:gd name="connsiteY2" fmla="*/ 274320 h 792480"/>
              <a:gd name="connsiteX3" fmla="*/ 2407920 w 2407920"/>
              <a:gd name="connsiteY3" fmla="*/ 0 h 7924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07920" h="792480">
                <a:moveTo>
                  <a:pt x="0" y="792480"/>
                </a:moveTo>
                <a:cubicBezTo>
                  <a:pt x="40640" y="698500"/>
                  <a:pt x="81280" y="604520"/>
                  <a:pt x="259080" y="518160"/>
                </a:cubicBezTo>
                <a:cubicBezTo>
                  <a:pt x="436880" y="431800"/>
                  <a:pt x="708660" y="360680"/>
                  <a:pt x="1066800" y="274320"/>
                </a:cubicBezTo>
                <a:cubicBezTo>
                  <a:pt x="1424940" y="187960"/>
                  <a:pt x="1916430" y="93980"/>
                  <a:pt x="2407920" y="0"/>
                </a:cubicBezTo>
              </a:path>
            </a:pathLst>
          </a:cu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олилиния 6"/>
          <p:cNvSpPr/>
          <p:nvPr/>
        </p:nvSpPr>
        <p:spPr>
          <a:xfrm>
            <a:off x="5974080" y="3215640"/>
            <a:ext cx="2407920" cy="777240"/>
          </a:xfrm>
          <a:custGeom>
            <a:avLst/>
            <a:gdLst>
              <a:gd name="connsiteX0" fmla="*/ 0 w 2407920"/>
              <a:gd name="connsiteY0" fmla="*/ 0 h 777240"/>
              <a:gd name="connsiteX1" fmla="*/ 274320 w 2407920"/>
              <a:gd name="connsiteY1" fmla="*/ 243840 h 777240"/>
              <a:gd name="connsiteX2" fmla="*/ 1082040 w 2407920"/>
              <a:gd name="connsiteY2" fmla="*/ 548640 h 777240"/>
              <a:gd name="connsiteX3" fmla="*/ 2407920 w 2407920"/>
              <a:gd name="connsiteY3" fmla="*/ 777240 h 777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07920" h="777240">
                <a:moveTo>
                  <a:pt x="0" y="0"/>
                </a:moveTo>
                <a:cubicBezTo>
                  <a:pt x="46990" y="76200"/>
                  <a:pt x="93980" y="152400"/>
                  <a:pt x="274320" y="243840"/>
                </a:cubicBezTo>
                <a:cubicBezTo>
                  <a:pt x="454660" y="335280"/>
                  <a:pt x="726440" y="459740"/>
                  <a:pt x="1082040" y="548640"/>
                </a:cubicBezTo>
                <a:cubicBezTo>
                  <a:pt x="1437640" y="637540"/>
                  <a:pt x="1922780" y="707390"/>
                  <a:pt x="2407920" y="777240"/>
                </a:cubicBezTo>
              </a:path>
            </a:pathLst>
          </a:cu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9" name="Группа 11"/>
          <p:cNvGrpSpPr>
            <a:grpSpLocks/>
          </p:cNvGrpSpPr>
          <p:nvPr/>
        </p:nvGrpSpPr>
        <p:grpSpPr bwMode="auto">
          <a:xfrm>
            <a:off x="529308" y="828329"/>
            <a:ext cx="2848374" cy="4920009"/>
            <a:chOff x="530956" y="974997"/>
            <a:chExt cx="2775779" cy="4920009"/>
          </a:xfrm>
        </p:grpSpPr>
        <p:sp>
          <p:nvSpPr>
            <p:cNvPr id="10" name="AutoShape 10" descr="Крупная сетка"/>
            <p:cNvSpPr>
              <a:spLocks noChangeArrowheads="1"/>
            </p:cNvSpPr>
            <p:nvPr/>
          </p:nvSpPr>
          <p:spPr bwMode="auto">
            <a:xfrm>
              <a:off x="571472" y="1144571"/>
              <a:ext cx="2735263" cy="896938"/>
            </a:xfrm>
            <a:prstGeom prst="wedgeRectCallout">
              <a:avLst>
                <a:gd name="adj1" fmla="val 113829"/>
                <a:gd name="adj2" fmla="val -44690"/>
              </a:avLst>
            </a:prstGeom>
            <a:blipFill dpi="0" rotWithShape="1">
              <a:blip r:embed="rId5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ru-RU" altLang="ru-RU" sz="1800">
                <a:latin typeface="Arial" charset="0"/>
              </a:endParaRP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ru-RU" altLang="ru-RU" sz="1800">
                <a:latin typeface="Arial" charset="0"/>
              </a:endParaRPr>
            </a:p>
          </p:txBody>
        </p:sp>
        <p:graphicFrame>
          <p:nvGraphicFramePr>
            <p:cNvPr id="11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691844735"/>
                </p:ext>
              </p:extLst>
            </p:nvPr>
          </p:nvGraphicFramePr>
          <p:xfrm>
            <a:off x="977043" y="974997"/>
            <a:ext cx="1843088" cy="11715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513" name="Формула" r:id="rId6" imgW="419100" imgH="228600" progId="Equation.3">
                    <p:embed/>
                  </p:oleObj>
                </mc:Choice>
                <mc:Fallback>
                  <p:oleObj name="Формула" r:id="rId6" imgW="419100" imgH="2286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77043" y="974997"/>
                          <a:ext cx="1843088" cy="11715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7" name="AutoShape 10" descr="Крупная сетка"/>
            <p:cNvSpPr>
              <a:spLocks noChangeArrowheads="1"/>
            </p:cNvSpPr>
            <p:nvPr/>
          </p:nvSpPr>
          <p:spPr bwMode="auto">
            <a:xfrm>
              <a:off x="561278" y="2452442"/>
              <a:ext cx="2735263" cy="896938"/>
            </a:xfrm>
            <a:prstGeom prst="wedgeRectCallout">
              <a:avLst>
                <a:gd name="adj1" fmla="val 185525"/>
                <a:gd name="adj2" fmla="val -12407"/>
              </a:avLst>
            </a:prstGeom>
            <a:blipFill dpi="0" rotWithShape="1">
              <a:blip r:embed="rId5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ru-RU" altLang="ru-RU" sz="1800">
                <a:latin typeface="Arial" charset="0"/>
              </a:endParaRP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ru-RU" altLang="ru-RU" sz="1800">
                <a:latin typeface="Arial" charset="0"/>
              </a:endParaRPr>
            </a:p>
          </p:txBody>
        </p:sp>
        <p:sp>
          <p:nvSpPr>
            <p:cNvPr id="18" name="AutoShape 10" descr="Крупная сетка"/>
            <p:cNvSpPr>
              <a:spLocks noChangeArrowheads="1"/>
            </p:cNvSpPr>
            <p:nvPr/>
          </p:nvSpPr>
          <p:spPr bwMode="auto">
            <a:xfrm>
              <a:off x="530956" y="3728068"/>
              <a:ext cx="2735263" cy="896938"/>
            </a:xfrm>
            <a:prstGeom prst="wedgeRectCallout">
              <a:avLst>
                <a:gd name="adj1" fmla="val 126670"/>
                <a:gd name="adj2" fmla="val -9009"/>
              </a:avLst>
            </a:prstGeom>
            <a:blipFill dpi="0" rotWithShape="1">
              <a:blip r:embed="rId5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ru-RU" altLang="ru-RU" sz="1800">
                <a:latin typeface="Arial" charset="0"/>
              </a:endParaRP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ru-RU" altLang="ru-RU" sz="1800">
                <a:latin typeface="Arial" charset="0"/>
              </a:endParaRPr>
            </a:p>
          </p:txBody>
        </p:sp>
        <p:sp>
          <p:nvSpPr>
            <p:cNvPr id="19" name="AutoShape 10" descr="Крупная сетка"/>
            <p:cNvSpPr>
              <a:spLocks noChangeArrowheads="1"/>
            </p:cNvSpPr>
            <p:nvPr/>
          </p:nvSpPr>
          <p:spPr bwMode="auto">
            <a:xfrm>
              <a:off x="553642" y="4827570"/>
              <a:ext cx="2735263" cy="896938"/>
            </a:xfrm>
            <a:prstGeom prst="wedgeRectCallout">
              <a:avLst>
                <a:gd name="adj1" fmla="val 201041"/>
                <a:gd name="adj2" fmla="val -133044"/>
              </a:avLst>
            </a:prstGeom>
            <a:blipFill dpi="0" rotWithShape="1">
              <a:blip r:embed="rId5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ru-RU" altLang="ru-RU" sz="1800">
                <a:latin typeface="Arial" charset="0"/>
              </a:endParaRP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ru-RU" altLang="ru-RU" sz="1800">
                <a:latin typeface="Arial" charset="0"/>
              </a:endParaRPr>
            </a:p>
          </p:txBody>
        </p:sp>
        <p:graphicFrame>
          <p:nvGraphicFramePr>
            <p:cNvPr id="20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29289962"/>
                </p:ext>
              </p:extLst>
            </p:nvPr>
          </p:nvGraphicFramePr>
          <p:xfrm>
            <a:off x="822437" y="3627372"/>
            <a:ext cx="2233333" cy="11715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514" name="Формула" r:id="rId8" imgW="507960" imgH="228600" progId="Equation.3">
                    <p:embed/>
                  </p:oleObj>
                </mc:Choice>
                <mc:Fallback>
                  <p:oleObj name="Формула" r:id="rId8" imgW="507960" imgH="2286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22437" y="3627372"/>
                          <a:ext cx="2233333" cy="11715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1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200833374"/>
                </p:ext>
              </p:extLst>
            </p:nvPr>
          </p:nvGraphicFramePr>
          <p:xfrm>
            <a:off x="860250" y="2282579"/>
            <a:ext cx="2122047" cy="12366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515" name="Формула" r:id="rId10" imgW="482400" imgH="241200" progId="Equation.3">
                    <p:embed/>
                  </p:oleObj>
                </mc:Choice>
                <mc:Fallback>
                  <p:oleObj name="Формула" r:id="rId10" imgW="482400" imgH="2412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60250" y="2282579"/>
                          <a:ext cx="2122047" cy="12366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3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222466746"/>
                </p:ext>
              </p:extLst>
            </p:nvPr>
          </p:nvGraphicFramePr>
          <p:xfrm>
            <a:off x="664465" y="4658343"/>
            <a:ext cx="2513833" cy="12366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516" name="Формула" r:id="rId12" imgW="571320" imgH="241200" progId="Equation.3">
                    <p:embed/>
                  </p:oleObj>
                </mc:Choice>
                <mc:Fallback>
                  <p:oleObj name="Формула" r:id="rId12" imgW="571320" imgH="2412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64465" y="4658343"/>
                          <a:ext cx="2513833" cy="12366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cxnSp>
        <p:nvCxnSpPr>
          <p:cNvPr id="25" name="Прямая со стрелкой 24"/>
          <p:cNvCxnSpPr>
            <a:stCxn id="3" idx="1"/>
            <a:endCxn id="5" idx="1"/>
          </p:cNvCxnSpPr>
          <p:nvPr/>
        </p:nvCxnSpPr>
        <p:spPr>
          <a:xfrm>
            <a:off x="5455920" y="2164080"/>
            <a:ext cx="0" cy="208788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>
            <a:off x="6660232" y="1628800"/>
            <a:ext cx="0" cy="3168352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>
            <a:stCxn id="6" idx="2"/>
            <a:endCxn id="7" idx="2"/>
          </p:cNvCxnSpPr>
          <p:nvPr/>
        </p:nvCxnSpPr>
        <p:spPr>
          <a:xfrm>
            <a:off x="7056120" y="2697480"/>
            <a:ext cx="0" cy="1066800"/>
          </a:xfrm>
          <a:prstGeom prst="straightConnector1">
            <a:avLst/>
          </a:prstGeom>
          <a:ln w="28575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>
            <a:off x="8100392" y="2423160"/>
            <a:ext cx="0" cy="1569720"/>
          </a:xfrm>
          <a:prstGeom prst="straightConnector1">
            <a:avLst/>
          </a:prstGeom>
          <a:ln w="28575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5401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1121656"/>
              </p:ext>
            </p:extLst>
          </p:nvPr>
        </p:nvGraphicFramePr>
        <p:xfrm>
          <a:off x="3491879" y="404813"/>
          <a:ext cx="5401295" cy="554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14" name="Точечный рисунок" r:id="rId3" imgW="7306695" imgH="5420482" progId="PBrush">
                  <p:embed/>
                </p:oleObj>
              </mc:Choice>
              <mc:Fallback>
                <p:oleObj name="Точечный рисунок" r:id="rId3" imgW="7306695" imgH="5420482" progId="PBrush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1879" y="404813"/>
                        <a:ext cx="5401295" cy="5545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8217798"/>
              </p:ext>
            </p:extLst>
          </p:nvPr>
        </p:nvGraphicFramePr>
        <p:xfrm>
          <a:off x="251520" y="441945"/>
          <a:ext cx="3168352" cy="7925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15" name="Формула" r:id="rId5" imgW="1028520" imgH="228600" progId="Equation.3">
                  <p:embed/>
                </p:oleObj>
              </mc:Choice>
              <mc:Fallback>
                <p:oleObj name="Формула" r:id="rId5" imgW="102852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441945"/>
                        <a:ext cx="3168352" cy="792510"/>
                      </a:xfrm>
                      <a:prstGeom prst="rect">
                        <a:avLst/>
                      </a:prstGeom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51520" y="1586052"/>
            <a:ext cx="3526928" cy="12926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000" dirty="0" smtClean="0">
                <a:latin typeface="Bookman Old Style" panose="02050604050505020204" pitchFamily="18" charset="0"/>
              </a:rPr>
              <a:t>Послідовність  побудови </a:t>
            </a:r>
          </a:p>
          <a:p>
            <a:r>
              <a:rPr lang="uk-UA" sz="2000" dirty="0">
                <a:latin typeface="Bookman Old Style" panose="02050604050505020204" pitchFamily="18" charset="0"/>
              </a:rPr>
              <a:t>г</a:t>
            </a:r>
            <a:r>
              <a:rPr lang="uk-UA" sz="2000" dirty="0" smtClean="0">
                <a:latin typeface="Bookman Old Style" panose="02050604050505020204" pitchFamily="18" charset="0"/>
              </a:rPr>
              <a:t>рафіка  цієї  функції</a:t>
            </a:r>
          </a:p>
          <a:p>
            <a:endParaRPr lang="uk-UA" sz="2000" dirty="0"/>
          </a:p>
          <a:p>
            <a:r>
              <a:rPr lang="uk-UA" dirty="0" smtClean="0"/>
              <a:t> </a:t>
            </a:r>
            <a:endParaRPr lang="ru-RU" dirty="0"/>
          </a:p>
        </p:txBody>
      </p:sp>
      <p:graphicFrame>
        <p:nvGraphicFramePr>
          <p:cNvPr id="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1797519"/>
              </p:ext>
            </p:extLst>
          </p:nvPr>
        </p:nvGraphicFramePr>
        <p:xfrm>
          <a:off x="827584" y="2518674"/>
          <a:ext cx="1919305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16" name="Формула" r:id="rId7" imgW="419100" imgH="228600" progId="Equation.3">
                  <p:embed/>
                </p:oleObj>
              </mc:Choice>
              <mc:Fallback>
                <p:oleObj name="Формула" r:id="rId7" imgW="4191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2518674"/>
                        <a:ext cx="1919305" cy="720080"/>
                      </a:xfrm>
                      <a:prstGeom prst="rect">
                        <a:avLst/>
                      </a:prstGeom>
                      <a:solidFill>
                        <a:srgbClr val="00B0F0"/>
                      </a:solidFill>
                      <a:ln>
                        <a:solidFill>
                          <a:srgbClr val="0070C0"/>
                        </a:solidFill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7226857"/>
              </p:ext>
            </p:extLst>
          </p:nvPr>
        </p:nvGraphicFramePr>
        <p:xfrm>
          <a:off x="696913" y="3500438"/>
          <a:ext cx="2327275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17" name="Формула" r:id="rId9" imgW="507960" imgH="228600" progId="Equation.3">
                  <p:embed/>
                </p:oleObj>
              </mc:Choice>
              <mc:Fallback>
                <p:oleObj name="Формула" r:id="rId9" imgW="50796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6913" y="3500438"/>
                        <a:ext cx="2327275" cy="720725"/>
                      </a:xfrm>
                      <a:prstGeom prst="rect">
                        <a:avLst/>
                      </a:prstGeom>
                      <a:solidFill>
                        <a:srgbClr val="00B050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1025957"/>
              </p:ext>
            </p:extLst>
          </p:nvPr>
        </p:nvGraphicFramePr>
        <p:xfrm>
          <a:off x="251520" y="5517232"/>
          <a:ext cx="3672408" cy="6487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18" name="Формула" r:id="rId11" imgW="1028520" imgH="228600" progId="Equation.3">
                  <p:embed/>
                </p:oleObj>
              </mc:Choice>
              <mc:Fallback>
                <p:oleObj name="Формула" r:id="rId11" imgW="102852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5517232"/>
                        <a:ext cx="3672408" cy="648741"/>
                      </a:xfrm>
                      <a:prstGeom prst="rect">
                        <a:avLst/>
                      </a:prstGeom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ln>
                        <a:solidFill>
                          <a:schemeClr val="tx2">
                            <a:lumMod val="40000"/>
                            <a:lumOff val="60000"/>
                          </a:schemeClr>
                        </a:solidFill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2881320"/>
              </p:ext>
            </p:extLst>
          </p:nvPr>
        </p:nvGraphicFramePr>
        <p:xfrm>
          <a:off x="251520" y="4509120"/>
          <a:ext cx="3312368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19" name="Формула" r:id="rId13" imgW="812520" imgH="228600" progId="Equation.3">
                  <p:embed/>
                </p:oleObj>
              </mc:Choice>
              <mc:Fallback>
                <p:oleObj name="Формула" r:id="rId13" imgW="81252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4509120"/>
                        <a:ext cx="3312368" cy="720725"/>
                      </a:xfrm>
                      <a:prstGeom prst="rect">
                        <a:avLst/>
                      </a:prstGeom>
                      <a:solidFill>
                        <a:srgbClr val="FF0000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Полилиния 11"/>
          <p:cNvSpPr/>
          <p:nvPr/>
        </p:nvSpPr>
        <p:spPr>
          <a:xfrm>
            <a:off x="5379720" y="838200"/>
            <a:ext cx="1508760" cy="2377496"/>
          </a:xfrm>
          <a:custGeom>
            <a:avLst/>
            <a:gdLst>
              <a:gd name="connsiteX0" fmla="*/ 0 w 1508760"/>
              <a:gd name="connsiteY0" fmla="*/ 0 h 2377496"/>
              <a:gd name="connsiteX1" fmla="*/ 243840 w 1508760"/>
              <a:gd name="connsiteY1" fmla="*/ 1310640 h 2377496"/>
              <a:gd name="connsiteX2" fmla="*/ 243840 w 1508760"/>
              <a:gd name="connsiteY2" fmla="*/ 1310640 h 2377496"/>
              <a:gd name="connsiteX3" fmla="*/ 502920 w 1508760"/>
              <a:gd name="connsiteY3" fmla="*/ 2118360 h 2377496"/>
              <a:gd name="connsiteX4" fmla="*/ 746760 w 1508760"/>
              <a:gd name="connsiteY4" fmla="*/ 2377440 h 2377496"/>
              <a:gd name="connsiteX5" fmla="*/ 1021080 w 1508760"/>
              <a:gd name="connsiteY5" fmla="*/ 2103120 h 2377496"/>
              <a:gd name="connsiteX6" fmla="*/ 1249680 w 1508760"/>
              <a:gd name="connsiteY6" fmla="*/ 1310640 h 2377496"/>
              <a:gd name="connsiteX7" fmla="*/ 1508760 w 1508760"/>
              <a:gd name="connsiteY7" fmla="*/ 15240 h 23774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08760" h="2377496">
                <a:moveTo>
                  <a:pt x="0" y="0"/>
                </a:moveTo>
                <a:lnTo>
                  <a:pt x="243840" y="1310640"/>
                </a:lnTo>
                <a:lnTo>
                  <a:pt x="243840" y="1310640"/>
                </a:lnTo>
                <a:cubicBezTo>
                  <a:pt x="287020" y="1445260"/>
                  <a:pt x="419100" y="1940560"/>
                  <a:pt x="502920" y="2118360"/>
                </a:cubicBezTo>
                <a:cubicBezTo>
                  <a:pt x="586740" y="2296160"/>
                  <a:pt x="660400" y="2379980"/>
                  <a:pt x="746760" y="2377440"/>
                </a:cubicBezTo>
                <a:cubicBezTo>
                  <a:pt x="833120" y="2374900"/>
                  <a:pt x="937260" y="2280920"/>
                  <a:pt x="1021080" y="2103120"/>
                </a:cubicBezTo>
                <a:cubicBezTo>
                  <a:pt x="1104900" y="1925320"/>
                  <a:pt x="1168400" y="1658620"/>
                  <a:pt x="1249680" y="1310640"/>
                </a:cubicBezTo>
                <a:cubicBezTo>
                  <a:pt x="1330960" y="962660"/>
                  <a:pt x="1419860" y="488950"/>
                  <a:pt x="1508760" y="15240"/>
                </a:cubicBezTo>
              </a:path>
            </a:pathLst>
          </a:cu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>
            <a:off x="5379720" y="3215640"/>
            <a:ext cx="1524000" cy="2362200"/>
          </a:xfrm>
          <a:custGeom>
            <a:avLst/>
            <a:gdLst>
              <a:gd name="connsiteX0" fmla="*/ 0 w 1524000"/>
              <a:gd name="connsiteY0" fmla="*/ 2362200 h 2362200"/>
              <a:gd name="connsiteX1" fmla="*/ 243840 w 1524000"/>
              <a:gd name="connsiteY1" fmla="*/ 1051560 h 2362200"/>
              <a:gd name="connsiteX2" fmla="*/ 502920 w 1524000"/>
              <a:gd name="connsiteY2" fmla="*/ 259080 h 2362200"/>
              <a:gd name="connsiteX3" fmla="*/ 731520 w 1524000"/>
              <a:gd name="connsiteY3" fmla="*/ 0 h 2362200"/>
              <a:gd name="connsiteX4" fmla="*/ 1021080 w 1524000"/>
              <a:gd name="connsiteY4" fmla="*/ 259080 h 2362200"/>
              <a:gd name="connsiteX5" fmla="*/ 1264920 w 1524000"/>
              <a:gd name="connsiteY5" fmla="*/ 1036320 h 2362200"/>
              <a:gd name="connsiteX6" fmla="*/ 1524000 w 1524000"/>
              <a:gd name="connsiteY6" fmla="*/ 2362200 h 236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24000" h="2362200">
                <a:moveTo>
                  <a:pt x="0" y="2362200"/>
                </a:moveTo>
                <a:cubicBezTo>
                  <a:pt x="80010" y="1882140"/>
                  <a:pt x="160020" y="1402080"/>
                  <a:pt x="243840" y="1051560"/>
                </a:cubicBezTo>
                <a:cubicBezTo>
                  <a:pt x="327660" y="701040"/>
                  <a:pt x="421640" y="434340"/>
                  <a:pt x="502920" y="259080"/>
                </a:cubicBezTo>
                <a:cubicBezTo>
                  <a:pt x="584200" y="83820"/>
                  <a:pt x="645160" y="0"/>
                  <a:pt x="731520" y="0"/>
                </a:cubicBezTo>
                <a:cubicBezTo>
                  <a:pt x="817880" y="0"/>
                  <a:pt x="932180" y="86360"/>
                  <a:pt x="1021080" y="259080"/>
                </a:cubicBezTo>
                <a:cubicBezTo>
                  <a:pt x="1109980" y="431800"/>
                  <a:pt x="1181100" y="685800"/>
                  <a:pt x="1264920" y="1036320"/>
                </a:cubicBezTo>
                <a:cubicBezTo>
                  <a:pt x="1348740" y="1386840"/>
                  <a:pt x="1436370" y="1874520"/>
                  <a:pt x="1524000" y="2362200"/>
                </a:cubicBezTo>
              </a:path>
            </a:pathLst>
          </a:cu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олилиния 13"/>
          <p:cNvSpPr/>
          <p:nvPr/>
        </p:nvSpPr>
        <p:spPr>
          <a:xfrm>
            <a:off x="6126480" y="3215588"/>
            <a:ext cx="1508760" cy="2392732"/>
          </a:xfrm>
          <a:custGeom>
            <a:avLst/>
            <a:gdLst>
              <a:gd name="connsiteX0" fmla="*/ 0 w 1508760"/>
              <a:gd name="connsiteY0" fmla="*/ 2392732 h 2392732"/>
              <a:gd name="connsiteX1" fmla="*/ 259080 w 1508760"/>
              <a:gd name="connsiteY1" fmla="*/ 1036372 h 2392732"/>
              <a:gd name="connsiteX2" fmla="*/ 533400 w 1508760"/>
              <a:gd name="connsiteY2" fmla="*/ 274372 h 2392732"/>
              <a:gd name="connsiteX3" fmla="*/ 777240 w 1508760"/>
              <a:gd name="connsiteY3" fmla="*/ 52 h 2392732"/>
              <a:gd name="connsiteX4" fmla="*/ 1021080 w 1508760"/>
              <a:gd name="connsiteY4" fmla="*/ 259132 h 2392732"/>
              <a:gd name="connsiteX5" fmla="*/ 1264920 w 1508760"/>
              <a:gd name="connsiteY5" fmla="*/ 1036372 h 2392732"/>
              <a:gd name="connsiteX6" fmla="*/ 1508760 w 1508760"/>
              <a:gd name="connsiteY6" fmla="*/ 2362252 h 2392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8760" h="2392732">
                <a:moveTo>
                  <a:pt x="0" y="2392732"/>
                </a:moveTo>
                <a:cubicBezTo>
                  <a:pt x="85090" y="1891082"/>
                  <a:pt x="170180" y="1389432"/>
                  <a:pt x="259080" y="1036372"/>
                </a:cubicBezTo>
                <a:cubicBezTo>
                  <a:pt x="347980" y="683312"/>
                  <a:pt x="447040" y="447092"/>
                  <a:pt x="533400" y="274372"/>
                </a:cubicBezTo>
                <a:cubicBezTo>
                  <a:pt x="619760" y="101652"/>
                  <a:pt x="695960" y="2592"/>
                  <a:pt x="777240" y="52"/>
                </a:cubicBezTo>
                <a:cubicBezTo>
                  <a:pt x="858520" y="-2488"/>
                  <a:pt x="939800" y="86412"/>
                  <a:pt x="1021080" y="259132"/>
                </a:cubicBezTo>
                <a:cubicBezTo>
                  <a:pt x="1102360" y="431852"/>
                  <a:pt x="1183640" y="685852"/>
                  <a:pt x="1264920" y="1036372"/>
                </a:cubicBezTo>
                <a:cubicBezTo>
                  <a:pt x="1346200" y="1386892"/>
                  <a:pt x="1470660" y="2133652"/>
                  <a:pt x="1508760" y="2362252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олилиния 14"/>
          <p:cNvSpPr/>
          <p:nvPr/>
        </p:nvSpPr>
        <p:spPr>
          <a:xfrm>
            <a:off x="6141720" y="1905000"/>
            <a:ext cx="1508760" cy="2362200"/>
          </a:xfrm>
          <a:custGeom>
            <a:avLst/>
            <a:gdLst>
              <a:gd name="connsiteX0" fmla="*/ 0 w 1508760"/>
              <a:gd name="connsiteY0" fmla="*/ 2346960 h 2362200"/>
              <a:gd name="connsiteX1" fmla="*/ 259080 w 1508760"/>
              <a:gd name="connsiteY1" fmla="*/ 1051560 h 2362200"/>
              <a:gd name="connsiteX2" fmla="*/ 502920 w 1508760"/>
              <a:gd name="connsiteY2" fmla="*/ 259080 h 2362200"/>
              <a:gd name="connsiteX3" fmla="*/ 746760 w 1508760"/>
              <a:gd name="connsiteY3" fmla="*/ 0 h 2362200"/>
              <a:gd name="connsiteX4" fmla="*/ 1005840 w 1508760"/>
              <a:gd name="connsiteY4" fmla="*/ 259080 h 2362200"/>
              <a:gd name="connsiteX5" fmla="*/ 1249680 w 1508760"/>
              <a:gd name="connsiteY5" fmla="*/ 1051560 h 2362200"/>
              <a:gd name="connsiteX6" fmla="*/ 1508760 w 1508760"/>
              <a:gd name="connsiteY6" fmla="*/ 2362200 h 236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8760" h="2362200">
                <a:moveTo>
                  <a:pt x="0" y="2346960"/>
                </a:moveTo>
                <a:cubicBezTo>
                  <a:pt x="87630" y="1873250"/>
                  <a:pt x="175260" y="1399540"/>
                  <a:pt x="259080" y="1051560"/>
                </a:cubicBezTo>
                <a:cubicBezTo>
                  <a:pt x="342900" y="703580"/>
                  <a:pt x="421640" y="434340"/>
                  <a:pt x="502920" y="259080"/>
                </a:cubicBezTo>
                <a:cubicBezTo>
                  <a:pt x="584200" y="83820"/>
                  <a:pt x="662940" y="0"/>
                  <a:pt x="746760" y="0"/>
                </a:cubicBezTo>
                <a:cubicBezTo>
                  <a:pt x="830580" y="0"/>
                  <a:pt x="922020" y="83820"/>
                  <a:pt x="1005840" y="259080"/>
                </a:cubicBezTo>
                <a:cubicBezTo>
                  <a:pt x="1089660" y="434340"/>
                  <a:pt x="1165860" y="701040"/>
                  <a:pt x="1249680" y="1051560"/>
                </a:cubicBezTo>
                <a:cubicBezTo>
                  <a:pt x="1333500" y="1402080"/>
                  <a:pt x="1421130" y="1882140"/>
                  <a:pt x="1508760" y="2362200"/>
                </a:cubicBezTo>
              </a:path>
            </a:pathLst>
          </a:cu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" name="Прямая со стрелкой 3"/>
          <p:cNvCxnSpPr>
            <a:stCxn id="12" idx="1"/>
            <a:endCxn id="13" idx="1"/>
          </p:cNvCxnSpPr>
          <p:nvPr/>
        </p:nvCxnSpPr>
        <p:spPr>
          <a:xfrm>
            <a:off x="5623560" y="2148840"/>
            <a:ext cx="0" cy="211836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stCxn id="13" idx="5"/>
            <a:endCxn id="14" idx="5"/>
          </p:cNvCxnSpPr>
          <p:nvPr/>
        </p:nvCxnSpPr>
        <p:spPr>
          <a:xfrm>
            <a:off x="6644640" y="4251960"/>
            <a:ext cx="746760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stCxn id="14" idx="3"/>
            <a:endCxn id="15" idx="3"/>
          </p:cNvCxnSpPr>
          <p:nvPr/>
        </p:nvCxnSpPr>
        <p:spPr>
          <a:xfrm flipH="1" flipV="1">
            <a:off x="6888480" y="1905000"/>
            <a:ext cx="15240" cy="1310640"/>
          </a:xfrm>
          <a:prstGeom prst="straightConnector1">
            <a:avLst/>
          </a:prstGeom>
          <a:ln w="28575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1331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2" grpId="0" animBg="1"/>
      <p:bldP spid="13" grpId="0" animBg="1"/>
      <p:bldP spid="14" grpId="0" animBg="1"/>
      <p:bldP spid="1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871666" y="1020307"/>
            <a:ext cx="7391400" cy="2092881"/>
          </a:xfrm>
          <a:prstGeom prst="rect">
            <a:avLst/>
          </a:prstGeom>
          <a:noFill/>
          <a:ln w="38100">
            <a:solidFill>
              <a:srgbClr val="FF3399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uk-UA" altLang="ru-RU" sz="2600" dirty="0">
                <a:solidFill>
                  <a:srgbClr val="0070C0"/>
                </a:solidFill>
                <a:latin typeface="Arial" charset="0"/>
              </a:rPr>
              <a:t>Для побудови графіка функції</a:t>
            </a:r>
            <a:r>
              <a:rPr lang="uk-UA" altLang="ru-RU" sz="2600" dirty="0">
                <a:latin typeface="Arial" charset="0"/>
              </a:rPr>
              <a:t> </a:t>
            </a:r>
            <a:r>
              <a:rPr lang="uk-UA" altLang="ru-RU" sz="2600" dirty="0">
                <a:solidFill>
                  <a:srgbClr val="FF0000"/>
                </a:solidFill>
                <a:latin typeface="Arial" charset="0"/>
              </a:rPr>
              <a:t>y = f(x)+a </a:t>
            </a:r>
            <a:r>
              <a:rPr lang="uk-UA" altLang="ru-RU" sz="2600" dirty="0">
                <a:solidFill>
                  <a:srgbClr val="0070C0"/>
                </a:solidFill>
                <a:latin typeface="Arial" charset="0"/>
              </a:rPr>
              <a:t>необхідно графік функції </a:t>
            </a:r>
            <a:r>
              <a:rPr lang="uk-UA" altLang="ru-RU" sz="2600" dirty="0">
                <a:solidFill>
                  <a:srgbClr val="FF0000"/>
                </a:solidFill>
                <a:latin typeface="Arial" charset="0"/>
              </a:rPr>
              <a:t>y = f(x) </a:t>
            </a:r>
            <a:r>
              <a:rPr lang="uk-UA" altLang="ru-RU" sz="2600" dirty="0">
                <a:solidFill>
                  <a:srgbClr val="0070C0"/>
                </a:solidFill>
                <a:latin typeface="Arial" charset="0"/>
              </a:rPr>
              <a:t>перенести вздовж осі </a:t>
            </a:r>
            <a:r>
              <a:rPr lang="uk-UA" altLang="ru-RU" sz="2600" dirty="0" err="1">
                <a:solidFill>
                  <a:srgbClr val="0070C0"/>
                </a:solidFill>
                <a:latin typeface="Arial" charset="0"/>
              </a:rPr>
              <a:t>Оу</a:t>
            </a:r>
            <a:r>
              <a:rPr lang="uk-UA" altLang="ru-RU" sz="2600" dirty="0">
                <a:solidFill>
                  <a:srgbClr val="0070C0"/>
                </a:solidFill>
                <a:latin typeface="Arial" charset="0"/>
              </a:rPr>
              <a:t> на</a:t>
            </a:r>
            <a:r>
              <a:rPr lang="uk-UA" altLang="ru-RU" sz="2600" dirty="0">
                <a:latin typeface="Arial" charset="0"/>
              </a:rPr>
              <a:t> </a:t>
            </a:r>
            <a:r>
              <a:rPr lang="uk-UA" altLang="ru-RU" sz="2600" b="1" dirty="0">
                <a:solidFill>
                  <a:srgbClr val="FF0000"/>
                </a:solidFill>
                <a:latin typeface="Arial" charset="0"/>
              </a:rPr>
              <a:t>а</a:t>
            </a:r>
            <a:r>
              <a:rPr lang="uk-UA" altLang="ru-RU" sz="2600" dirty="0">
                <a:latin typeface="Arial" charset="0"/>
              </a:rPr>
              <a:t> </a:t>
            </a:r>
            <a:r>
              <a:rPr lang="uk-UA" altLang="ru-RU" sz="2600" dirty="0">
                <a:solidFill>
                  <a:srgbClr val="0070C0"/>
                </a:solidFill>
                <a:latin typeface="Arial" charset="0"/>
              </a:rPr>
              <a:t>одиниць  </a:t>
            </a:r>
            <a:r>
              <a:rPr lang="uk-UA" altLang="ru-RU" sz="2600" dirty="0" smtClean="0">
                <a:solidFill>
                  <a:srgbClr val="0070C0"/>
                </a:solidFill>
                <a:latin typeface="Arial" charset="0"/>
              </a:rPr>
              <a:t>угору, </a:t>
            </a:r>
            <a:r>
              <a:rPr lang="uk-UA" altLang="ru-RU" sz="2600" dirty="0">
                <a:solidFill>
                  <a:srgbClr val="0070C0"/>
                </a:solidFill>
                <a:latin typeface="Arial" charset="0"/>
              </a:rPr>
              <a:t>якщо </a:t>
            </a:r>
            <a:r>
              <a:rPr lang="uk-UA" altLang="ru-RU" sz="2600" dirty="0">
                <a:solidFill>
                  <a:srgbClr val="FF0000"/>
                </a:solidFill>
                <a:latin typeface="Arial" charset="0"/>
              </a:rPr>
              <a:t>а</a:t>
            </a:r>
            <a:r>
              <a:rPr lang="uk-UA" altLang="ru-RU" sz="2600" dirty="0">
                <a:solidFill>
                  <a:srgbClr val="0070C0"/>
                </a:solidFill>
                <a:latin typeface="Arial" charset="0"/>
              </a:rPr>
              <a:t>-додатне число і на </a:t>
            </a:r>
            <a:r>
              <a:rPr lang="uk-UA" altLang="ru-RU" sz="2600" b="1" dirty="0">
                <a:solidFill>
                  <a:srgbClr val="FF0000"/>
                </a:solidFill>
                <a:latin typeface="Arial" charset="0"/>
              </a:rPr>
              <a:t>а</a:t>
            </a:r>
            <a:r>
              <a:rPr lang="uk-UA" altLang="ru-RU" sz="2600" dirty="0">
                <a:latin typeface="Arial" charset="0"/>
              </a:rPr>
              <a:t> </a:t>
            </a:r>
            <a:r>
              <a:rPr lang="uk-UA" altLang="ru-RU" sz="2600" dirty="0">
                <a:solidFill>
                  <a:srgbClr val="0070C0"/>
                </a:solidFill>
                <a:latin typeface="Arial" charset="0"/>
              </a:rPr>
              <a:t>одиниць </a:t>
            </a:r>
            <a:r>
              <a:rPr lang="uk-UA" altLang="ru-RU" sz="2600" dirty="0" smtClean="0">
                <a:solidFill>
                  <a:srgbClr val="0070C0"/>
                </a:solidFill>
                <a:latin typeface="Arial" charset="0"/>
              </a:rPr>
              <a:t>униз, </a:t>
            </a:r>
            <a:r>
              <a:rPr lang="uk-UA" altLang="ru-RU" sz="2600" dirty="0">
                <a:solidFill>
                  <a:srgbClr val="0070C0"/>
                </a:solidFill>
                <a:latin typeface="Arial" charset="0"/>
              </a:rPr>
              <a:t>якщо </a:t>
            </a:r>
            <a:r>
              <a:rPr lang="uk-UA" altLang="ru-RU" sz="2600" dirty="0">
                <a:solidFill>
                  <a:srgbClr val="FF0000"/>
                </a:solidFill>
                <a:latin typeface="Arial" charset="0"/>
              </a:rPr>
              <a:t>а</a:t>
            </a:r>
            <a:r>
              <a:rPr lang="uk-UA" altLang="ru-RU" sz="2600" dirty="0">
                <a:solidFill>
                  <a:srgbClr val="0070C0"/>
                </a:solidFill>
                <a:latin typeface="Arial" charset="0"/>
              </a:rPr>
              <a:t>-від</a:t>
            </a:r>
            <a:r>
              <a:rPr lang="en-US" altLang="ru-RU" sz="2600" dirty="0">
                <a:solidFill>
                  <a:srgbClr val="0070C0"/>
                </a:solidFill>
                <a:latin typeface="Arial" charset="0"/>
              </a:rPr>
              <a:t>’</a:t>
            </a:r>
            <a:r>
              <a:rPr lang="uk-UA" altLang="ru-RU" sz="2600" dirty="0">
                <a:solidFill>
                  <a:srgbClr val="0070C0"/>
                </a:solidFill>
                <a:latin typeface="Arial" charset="0"/>
              </a:rPr>
              <a:t>ємне число.</a:t>
            </a:r>
          </a:p>
        </p:txBody>
      </p:sp>
      <p:sp>
        <p:nvSpPr>
          <p:cNvPr id="3" name="Text Box 1033"/>
          <p:cNvSpPr txBox="1">
            <a:spLocks noChangeArrowheads="1"/>
          </p:cNvSpPr>
          <p:nvPr/>
        </p:nvSpPr>
        <p:spPr bwMode="auto">
          <a:xfrm>
            <a:off x="871666" y="3136319"/>
            <a:ext cx="7391400" cy="2092881"/>
          </a:xfrm>
          <a:prstGeom prst="rect">
            <a:avLst/>
          </a:prstGeom>
          <a:noFill/>
          <a:ln w="38100">
            <a:solidFill>
              <a:srgbClr val="FF3399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uk-UA" altLang="ru-RU" sz="2600" dirty="0">
                <a:solidFill>
                  <a:srgbClr val="0070C0"/>
                </a:solidFill>
                <a:latin typeface="Arial" charset="0"/>
              </a:rPr>
              <a:t>Для побудови графіка функції </a:t>
            </a:r>
            <a:r>
              <a:rPr lang="uk-UA" altLang="ru-RU" sz="2600" dirty="0">
                <a:solidFill>
                  <a:srgbClr val="FF0000"/>
                </a:solidFill>
                <a:latin typeface="Arial" charset="0"/>
              </a:rPr>
              <a:t>y = </a:t>
            </a:r>
            <a:r>
              <a:rPr lang="uk-UA" altLang="ru-RU" sz="2600" dirty="0" smtClean="0">
                <a:solidFill>
                  <a:srgbClr val="FF0000"/>
                </a:solidFill>
                <a:latin typeface="Arial" charset="0"/>
              </a:rPr>
              <a:t>f(</a:t>
            </a:r>
            <a:r>
              <a:rPr lang="uk-UA" altLang="ru-RU" sz="2600" dirty="0" err="1" smtClean="0">
                <a:solidFill>
                  <a:srgbClr val="FF0000"/>
                </a:solidFill>
                <a:latin typeface="Arial" charset="0"/>
              </a:rPr>
              <a:t>x+а</a:t>
            </a:r>
            <a:r>
              <a:rPr lang="uk-UA" altLang="ru-RU" sz="2600" dirty="0">
                <a:solidFill>
                  <a:srgbClr val="FF0000"/>
                </a:solidFill>
                <a:latin typeface="Arial" charset="0"/>
              </a:rPr>
              <a:t>) </a:t>
            </a:r>
            <a:r>
              <a:rPr lang="uk-UA" altLang="ru-RU" sz="2600" dirty="0">
                <a:solidFill>
                  <a:srgbClr val="0070C0"/>
                </a:solidFill>
                <a:latin typeface="Arial" charset="0"/>
              </a:rPr>
              <a:t>необхідно графік функції </a:t>
            </a:r>
            <a:r>
              <a:rPr lang="uk-UA" altLang="ru-RU" sz="2600" dirty="0">
                <a:solidFill>
                  <a:srgbClr val="FF0000"/>
                </a:solidFill>
                <a:latin typeface="Arial" charset="0"/>
              </a:rPr>
              <a:t>y = f(x)</a:t>
            </a:r>
            <a:r>
              <a:rPr lang="uk-UA" altLang="ru-RU" sz="2600" dirty="0">
                <a:latin typeface="Arial" charset="0"/>
              </a:rPr>
              <a:t> </a:t>
            </a:r>
            <a:r>
              <a:rPr lang="uk-UA" altLang="ru-RU" sz="2600" dirty="0">
                <a:solidFill>
                  <a:srgbClr val="0070C0"/>
                </a:solidFill>
                <a:latin typeface="Arial" charset="0"/>
              </a:rPr>
              <a:t>перенести вздовж осі Ох на</a:t>
            </a:r>
            <a:r>
              <a:rPr lang="uk-UA" altLang="ru-RU" sz="2600" dirty="0">
                <a:latin typeface="Arial" charset="0"/>
              </a:rPr>
              <a:t> </a:t>
            </a:r>
            <a:r>
              <a:rPr lang="uk-UA" altLang="ru-RU" sz="2600" b="1" dirty="0">
                <a:solidFill>
                  <a:srgbClr val="FF0000"/>
                </a:solidFill>
                <a:latin typeface="Arial" charset="0"/>
              </a:rPr>
              <a:t>а</a:t>
            </a:r>
            <a:r>
              <a:rPr lang="uk-UA" altLang="ru-RU" sz="2600" dirty="0">
                <a:latin typeface="Arial" charset="0"/>
              </a:rPr>
              <a:t> </a:t>
            </a:r>
            <a:r>
              <a:rPr lang="uk-UA" altLang="ru-RU" sz="2600" dirty="0">
                <a:solidFill>
                  <a:srgbClr val="0070C0"/>
                </a:solidFill>
                <a:latin typeface="Arial" charset="0"/>
              </a:rPr>
              <a:t>одиниць у</a:t>
            </a:r>
            <a:r>
              <a:rPr lang="uk-UA" altLang="ru-RU" sz="2600" dirty="0" smtClean="0">
                <a:solidFill>
                  <a:srgbClr val="0070C0"/>
                </a:solidFill>
                <a:latin typeface="Arial" charset="0"/>
              </a:rPr>
              <a:t>ліво</a:t>
            </a:r>
            <a:r>
              <a:rPr lang="uk-UA" altLang="ru-RU" sz="2600" dirty="0">
                <a:solidFill>
                  <a:srgbClr val="0070C0"/>
                </a:solidFill>
                <a:latin typeface="Arial" charset="0"/>
              </a:rPr>
              <a:t>, </a:t>
            </a:r>
            <a:r>
              <a:rPr lang="uk-UA" altLang="ru-RU" sz="2600" dirty="0" smtClean="0">
                <a:solidFill>
                  <a:srgbClr val="0070C0"/>
                </a:solidFill>
                <a:latin typeface="Arial" charset="0"/>
              </a:rPr>
              <a:t>якщо   </a:t>
            </a:r>
            <a:r>
              <a:rPr lang="uk-UA" altLang="ru-RU" sz="2600" dirty="0" smtClean="0">
                <a:solidFill>
                  <a:srgbClr val="FF0000"/>
                </a:solidFill>
                <a:latin typeface="Arial" charset="0"/>
              </a:rPr>
              <a:t>а</a:t>
            </a:r>
            <a:r>
              <a:rPr lang="uk-UA" altLang="ru-RU" sz="2600" dirty="0" smtClean="0">
                <a:latin typeface="Arial" charset="0"/>
              </a:rPr>
              <a:t> </a:t>
            </a:r>
            <a:r>
              <a:rPr lang="uk-UA" altLang="ru-RU" sz="2600" dirty="0" smtClean="0">
                <a:solidFill>
                  <a:srgbClr val="0070C0"/>
                </a:solidFill>
                <a:latin typeface="Arial" charset="0"/>
              </a:rPr>
              <a:t>- </a:t>
            </a:r>
            <a:r>
              <a:rPr lang="uk-UA" altLang="ru-RU" sz="2600" dirty="0" err="1" smtClean="0">
                <a:solidFill>
                  <a:srgbClr val="0070C0"/>
                </a:solidFill>
                <a:latin typeface="Arial" charset="0"/>
              </a:rPr>
              <a:t>додатнє</a:t>
            </a:r>
            <a:r>
              <a:rPr lang="uk-UA" altLang="ru-RU" sz="2600" dirty="0" smtClean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uk-UA" altLang="ru-RU" sz="2600" dirty="0">
                <a:solidFill>
                  <a:srgbClr val="0070C0"/>
                </a:solidFill>
                <a:latin typeface="Arial" charset="0"/>
              </a:rPr>
              <a:t>число і на </a:t>
            </a:r>
            <a:r>
              <a:rPr lang="uk-UA" altLang="ru-RU" sz="2600" b="1" dirty="0">
                <a:solidFill>
                  <a:srgbClr val="FF0000"/>
                </a:solidFill>
                <a:latin typeface="Arial" charset="0"/>
              </a:rPr>
              <a:t>а</a:t>
            </a:r>
            <a:r>
              <a:rPr lang="uk-UA" altLang="ru-RU" sz="2600" dirty="0">
                <a:latin typeface="Arial" charset="0"/>
              </a:rPr>
              <a:t> </a:t>
            </a:r>
            <a:r>
              <a:rPr lang="uk-UA" altLang="ru-RU" sz="2600" dirty="0">
                <a:solidFill>
                  <a:srgbClr val="0070C0"/>
                </a:solidFill>
                <a:latin typeface="Arial" charset="0"/>
              </a:rPr>
              <a:t>одиниць у</a:t>
            </a:r>
            <a:r>
              <a:rPr lang="uk-UA" altLang="ru-RU" sz="2600" dirty="0" smtClean="0">
                <a:solidFill>
                  <a:srgbClr val="0070C0"/>
                </a:solidFill>
                <a:latin typeface="Arial" charset="0"/>
              </a:rPr>
              <a:t>право</a:t>
            </a:r>
            <a:r>
              <a:rPr lang="uk-UA" altLang="ru-RU" sz="2600" dirty="0">
                <a:solidFill>
                  <a:srgbClr val="0070C0"/>
                </a:solidFill>
                <a:latin typeface="Arial" charset="0"/>
              </a:rPr>
              <a:t>, якщо </a:t>
            </a:r>
            <a:r>
              <a:rPr lang="uk-UA" altLang="ru-RU" sz="2600" dirty="0" smtClean="0">
                <a:solidFill>
                  <a:srgbClr val="FF0000"/>
                </a:solidFill>
                <a:latin typeface="Arial" charset="0"/>
              </a:rPr>
              <a:t>а</a:t>
            </a:r>
            <a:r>
              <a:rPr lang="uk-UA" altLang="ru-RU" sz="2600" dirty="0" smtClean="0">
                <a:latin typeface="Arial" charset="0"/>
              </a:rPr>
              <a:t> </a:t>
            </a:r>
            <a:r>
              <a:rPr lang="uk-UA" altLang="ru-RU" sz="2600" dirty="0" smtClean="0">
                <a:solidFill>
                  <a:srgbClr val="0070C0"/>
                </a:solidFill>
                <a:latin typeface="Arial" charset="0"/>
              </a:rPr>
              <a:t>- </a:t>
            </a:r>
            <a:r>
              <a:rPr lang="uk-UA" altLang="ru-RU" sz="2600" dirty="0">
                <a:solidFill>
                  <a:srgbClr val="0070C0"/>
                </a:solidFill>
                <a:latin typeface="Arial" charset="0"/>
              </a:rPr>
              <a:t>від</a:t>
            </a:r>
            <a:r>
              <a:rPr lang="en-US" altLang="ru-RU" sz="2600" dirty="0">
                <a:solidFill>
                  <a:srgbClr val="0070C0"/>
                </a:solidFill>
                <a:latin typeface="Arial" charset="0"/>
              </a:rPr>
              <a:t>’</a:t>
            </a:r>
            <a:r>
              <a:rPr lang="uk-UA" altLang="ru-RU" sz="2600" dirty="0">
                <a:solidFill>
                  <a:srgbClr val="0070C0"/>
                </a:solidFill>
                <a:latin typeface="Arial" charset="0"/>
              </a:rPr>
              <a:t>ємне число</a:t>
            </a:r>
            <a:r>
              <a:rPr lang="uk-UA" altLang="ru-RU" sz="2600" dirty="0">
                <a:latin typeface="Arial" charset="0"/>
              </a:rPr>
              <a:t>.</a:t>
            </a:r>
          </a:p>
        </p:txBody>
      </p:sp>
      <p:sp>
        <p:nvSpPr>
          <p:cNvPr id="4" name="Text Box 1033"/>
          <p:cNvSpPr txBox="1">
            <a:spLocks noChangeArrowheads="1"/>
          </p:cNvSpPr>
          <p:nvPr/>
        </p:nvSpPr>
        <p:spPr bwMode="auto">
          <a:xfrm>
            <a:off x="844904" y="5229200"/>
            <a:ext cx="7302071" cy="1292662"/>
          </a:xfrm>
          <a:prstGeom prst="rect">
            <a:avLst/>
          </a:prstGeom>
          <a:noFill/>
          <a:ln w="38100">
            <a:solidFill>
              <a:srgbClr val="FF3399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uk-UA" altLang="ru-RU" sz="2600" dirty="0" smtClean="0">
                <a:solidFill>
                  <a:srgbClr val="0070C0"/>
                </a:solidFill>
                <a:latin typeface="Arial" charset="0"/>
              </a:rPr>
              <a:t>Для </a:t>
            </a:r>
            <a:r>
              <a:rPr lang="uk-UA" altLang="ru-RU" sz="2600" dirty="0">
                <a:solidFill>
                  <a:srgbClr val="0070C0"/>
                </a:solidFill>
                <a:latin typeface="Arial" charset="0"/>
              </a:rPr>
              <a:t>побудови графіка функції </a:t>
            </a:r>
            <a:endParaRPr lang="ru-RU" altLang="ru-RU" sz="2600" dirty="0">
              <a:latin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uk-UA" altLang="ru-RU" sz="2600" dirty="0">
                <a:solidFill>
                  <a:srgbClr val="FF0000"/>
                </a:solidFill>
                <a:latin typeface="Arial" charset="0"/>
              </a:rPr>
              <a:t>y = -f(x) </a:t>
            </a:r>
            <a:r>
              <a:rPr lang="uk-UA" altLang="ru-RU" sz="2600" dirty="0">
                <a:solidFill>
                  <a:srgbClr val="0070C0"/>
                </a:solidFill>
                <a:latin typeface="Arial" charset="0"/>
              </a:rPr>
              <a:t>необхідно графік функції </a:t>
            </a:r>
            <a:r>
              <a:rPr lang="uk-UA" altLang="ru-RU" sz="2600" dirty="0">
                <a:solidFill>
                  <a:srgbClr val="FF0000"/>
                </a:solidFill>
                <a:latin typeface="Arial" charset="0"/>
              </a:rPr>
              <a:t>y = f(x</a:t>
            </a:r>
            <a:r>
              <a:rPr lang="uk-UA" altLang="ru-RU" sz="2600" dirty="0" smtClean="0">
                <a:solidFill>
                  <a:srgbClr val="FF0000"/>
                </a:solidFill>
                <a:latin typeface="Arial" charset="0"/>
              </a:rPr>
              <a:t>)</a:t>
            </a:r>
            <a:endParaRPr lang="uk-UA" altLang="ru-RU" sz="2600" dirty="0">
              <a:latin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uk-UA" altLang="ru-RU" sz="2600" dirty="0">
                <a:latin typeface="Arial" charset="0"/>
              </a:rPr>
              <a:t> </a:t>
            </a:r>
            <a:r>
              <a:rPr lang="uk-UA" altLang="ru-RU" sz="2600" dirty="0">
                <a:solidFill>
                  <a:srgbClr val="0070C0"/>
                </a:solidFill>
                <a:latin typeface="Arial" charset="0"/>
              </a:rPr>
              <a:t>симетрично відобразити відносно осі </a:t>
            </a:r>
            <a:r>
              <a:rPr lang="uk-UA" altLang="ru-RU" sz="2600" dirty="0" smtClean="0">
                <a:solidFill>
                  <a:srgbClr val="0070C0"/>
                </a:solidFill>
                <a:latin typeface="Arial" charset="0"/>
              </a:rPr>
              <a:t>Ох</a:t>
            </a:r>
            <a:r>
              <a:rPr lang="uk-UA" altLang="ru-RU" sz="2600" dirty="0">
                <a:solidFill>
                  <a:srgbClr val="0070C0"/>
                </a:solidFill>
                <a:latin typeface="Arial" charset="0"/>
              </a:rPr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59632" y="244679"/>
            <a:ext cx="63367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b="1" i="1" dirty="0" smtClean="0">
                <a:solidFill>
                  <a:srgbClr val="C00000"/>
                </a:solidFill>
                <a:latin typeface="Bookman Old Style" panose="02050604050505020204" pitchFamily="18" charset="0"/>
              </a:rPr>
              <a:t>Опорний  конспект</a:t>
            </a:r>
            <a:endParaRPr lang="ru-RU" sz="2800" b="1" i="1" dirty="0">
              <a:solidFill>
                <a:srgbClr val="C00000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4437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818" name="Group 4"/>
          <p:cNvGrpSpPr>
            <a:grpSpLocks/>
          </p:cNvGrpSpPr>
          <p:nvPr/>
        </p:nvGrpSpPr>
        <p:grpSpPr bwMode="auto">
          <a:xfrm>
            <a:off x="0" y="1916113"/>
            <a:ext cx="3259138" cy="730250"/>
            <a:chOff x="116" y="1212"/>
            <a:chExt cx="2174" cy="460"/>
          </a:xfrm>
        </p:grpSpPr>
        <p:sp>
          <p:nvSpPr>
            <p:cNvPr id="34864" name="Rectangle 5" descr="Крупная сетка"/>
            <p:cNvSpPr>
              <a:spLocks noChangeArrowheads="1"/>
            </p:cNvSpPr>
            <p:nvPr/>
          </p:nvSpPr>
          <p:spPr bwMode="auto">
            <a:xfrm>
              <a:off x="158" y="1252"/>
              <a:ext cx="2132" cy="409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ru-RU" altLang="ru-RU" sz="3600" b="1" i="1">
                <a:solidFill>
                  <a:schemeClr val="accent2"/>
                </a:solidFill>
                <a:latin typeface="Times New Roman" pitchFamily="18" charset="0"/>
              </a:endParaRPr>
            </a:p>
          </p:txBody>
        </p:sp>
        <p:graphicFrame>
          <p:nvGraphicFramePr>
            <p:cNvPr id="34865" name="Object 7"/>
            <p:cNvGraphicFramePr>
              <a:graphicFrameLocks noChangeAspect="1"/>
            </p:cNvGraphicFramePr>
            <p:nvPr/>
          </p:nvGraphicFramePr>
          <p:xfrm>
            <a:off x="116" y="1212"/>
            <a:ext cx="2172" cy="4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639" name="Формула" r:id="rId5" imgW="1079500" imgH="228600" progId="Equation.3">
                    <p:embed/>
                  </p:oleObj>
                </mc:Choice>
                <mc:Fallback>
                  <p:oleObj name="Формула" r:id="rId5" imgW="1079500" imgH="2286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6" y="1212"/>
                          <a:ext cx="2172" cy="46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4819" name="Group 7"/>
          <p:cNvGrpSpPr>
            <a:grpSpLocks/>
          </p:cNvGrpSpPr>
          <p:nvPr/>
        </p:nvGrpSpPr>
        <p:grpSpPr bwMode="auto">
          <a:xfrm>
            <a:off x="0" y="2852738"/>
            <a:ext cx="3276600" cy="746125"/>
            <a:chOff x="2336" y="1344"/>
            <a:chExt cx="2132" cy="470"/>
          </a:xfrm>
        </p:grpSpPr>
        <p:sp>
          <p:nvSpPr>
            <p:cNvPr id="34862" name="Rectangle 8" descr="Крупная сетка"/>
            <p:cNvSpPr>
              <a:spLocks noChangeArrowheads="1"/>
            </p:cNvSpPr>
            <p:nvPr/>
          </p:nvSpPr>
          <p:spPr bwMode="auto">
            <a:xfrm>
              <a:off x="2336" y="1389"/>
              <a:ext cx="2132" cy="409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ru-RU" altLang="ru-RU" sz="3600" b="1" i="1">
                <a:solidFill>
                  <a:schemeClr val="accent2"/>
                </a:solidFill>
                <a:latin typeface="Times New Roman" pitchFamily="18" charset="0"/>
              </a:endParaRPr>
            </a:p>
          </p:txBody>
        </p:sp>
        <p:graphicFrame>
          <p:nvGraphicFramePr>
            <p:cNvPr id="34863" name="Object 6"/>
            <p:cNvGraphicFramePr>
              <a:graphicFrameLocks noChangeAspect="1"/>
            </p:cNvGraphicFramePr>
            <p:nvPr/>
          </p:nvGraphicFramePr>
          <p:xfrm>
            <a:off x="2583" y="1344"/>
            <a:ext cx="1592" cy="47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640" name="Формула" r:id="rId7" imgW="774364" imgH="228501" progId="Equation.3">
                    <p:embed/>
                  </p:oleObj>
                </mc:Choice>
                <mc:Fallback>
                  <p:oleObj name="Формула" r:id="rId7" imgW="774364" imgH="228501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83" y="1344"/>
                          <a:ext cx="1592" cy="47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4820" name="Group 10"/>
          <p:cNvGrpSpPr>
            <a:grpSpLocks/>
          </p:cNvGrpSpPr>
          <p:nvPr/>
        </p:nvGrpSpPr>
        <p:grpSpPr bwMode="auto">
          <a:xfrm>
            <a:off x="0" y="3789363"/>
            <a:ext cx="3171395" cy="766762"/>
            <a:chOff x="143" y="2380"/>
            <a:chExt cx="2168" cy="483"/>
          </a:xfrm>
        </p:grpSpPr>
        <p:sp>
          <p:nvSpPr>
            <p:cNvPr id="34860" name="Rectangle 11" descr="Крупная сетка"/>
            <p:cNvSpPr>
              <a:spLocks noChangeArrowheads="1"/>
            </p:cNvSpPr>
            <p:nvPr/>
          </p:nvSpPr>
          <p:spPr bwMode="auto">
            <a:xfrm>
              <a:off x="158" y="2432"/>
              <a:ext cx="2132" cy="409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ru-RU" altLang="ru-RU" sz="3600" b="1" i="1">
                <a:solidFill>
                  <a:schemeClr val="accent2"/>
                </a:solidFill>
                <a:latin typeface="Times New Roman" pitchFamily="18" charset="0"/>
              </a:endParaRPr>
            </a:p>
          </p:txBody>
        </p:sp>
        <p:graphicFrame>
          <p:nvGraphicFramePr>
            <p:cNvPr id="34861" name="Object 5"/>
            <p:cNvGraphicFramePr>
              <a:graphicFrameLocks noChangeAspect="1"/>
            </p:cNvGraphicFramePr>
            <p:nvPr/>
          </p:nvGraphicFramePr>
          <p:xfrm>
            <a:off x="143" y="2380"/>
            <a:ext cx="2168" cy="48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641" name="Формула" r:id="rId9" imgW="1168400" imgH="228600" progId="Equation.3">
                    <p:embed/>
                  </p:oleObj>
                </mc:Choice>
                <mc:Fallback>
                  <p:oleObj name="Формула" r:id="rId9" imgW="1168400" imgH="2286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3" y="2380"/>
                          <a:ext cx="2168" cy="48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4821" name="Group 13"/>
          <p:cNvGrpSpPr>
            <a:grpSpLocks/>
          </p:cNvGrpSpPr>
          <p:nvPr/>
        </p:nvGrpSpPr>
        <p:grpSpPr bwMode="auto">
          <a:xfrm>
            <a:off x="0" y="4652963"/>
            <a:ext cx="3140675" cy="785812"/>
            <a:chOff x="158" y="2931"/>
            <a:chExt cx="2132" cy="495"/>
          </a:xfrm>
        </p:grpSpPr>
        <p:sp>
          <p:nvSpPr>
            <p:cNvPr id="34858" name="Rectangle 14" descr="Крупная сетка"/>
            <p:cNvSpPr>
              <a:spLocks noChangeArrowheads="1"/>
            </p:cNvSpPr>
            <p:nvPr/>
          </p:nvSpPr>
          <p:spPr bwMode="auto">
            <a:xfrm>
              <a:off x="158" y="2976"/>
              <a:ext cx="2132" cy="409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ru-RU" altLang="ru-RU" sz="3600" b="1" i="1">
                <a:solidFill>
                  <a:schemeClr val="accent2"/>
                </a:solidFill>
                <a:latin typeface="Times New Roman" pitchFamily="18" charset="0"/>
              </a:endParaRPr>
            </a:p>
          </p:txBody>
        </p:sp>
        <p:graphicFrame>
          <p:nvGraphicFramePr>
            <p:cNvPr id="34859" name="Object 4"/>
            <p:cNvGraphicFramePr>
              <a:graphicFrameLocks noChangeAspect="1"/>
            </p:cNvGraphicFramePr>
            <p:nvPr/>
          </p:nvGraphicFramePr>
          <p:xfrm>
            <a:off x="316" y="2931"/>
            <a:ext cx="1841" cy="49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642" name="Формула" r:id="rId11" imgW="850900" imgH="228600" progId="Equation.3">
                    <p:embed/>
                  </p:oleObj>
                </mc:Choice>
                <mc:Fallback>
                  <p:oleObj name="Формула" r:id="rId11" imgW="850900" imgH="2286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6" y="2931"/>
                          <a:ext cx="1841" cy="49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4822" name="Group 16"/>
          <p:cNvGrpSpPr>
            <a:grpSpLocks/>
          </p:cNvGrpSpPr>
          <p:nvPr/>
        </p:nvGrpSpPr>
        <p:grpSpPr bwMode="auto">
          <a:xfrm>
            <a:off x="179388" y="5589588"/>
            <a:ext cx="2880444" cy="766762"/>
            <a:chOff x="158" y="3520"/>
            <a:chExt cx="2132" cy="483"/>
          </a:xfrm>
        </p:grpSpPr>
        <p:sp>
          <p:nvSpPr>
            <p:cNvPr id="34856" name="Rectangle 17" descr="Крупная сетка"/>
            <p:cNvSpPr>
              <a:spLocks noChangeArrowheads="1"/>
            </p:cNvSpPr>
            <p:nvPr/>
          </p:nvSpPr>
          <p:spPr bwMode="auto">
            <a:xfrm>
              <a:off x="158" y="3566"/>
              <a:ext cx="2132" cy="409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ru-RU" altLang="ru-RU" sz="3600" b="1" i="1">
                <a:solidFill>
                  <a:schemeClr val="accent2"/>
                </a:solidFill>
                <a:latin typeface="Times New Roman" pitchFamily="18" charset="0"/>
              </a:endParaRPr>
            </a:p>
          </p:txBody>
        </p:sp>
        <p:graphicFrame>
          <p:nvGraphicFramePr>
            <p:cNvPr id="34857" name="Object 3"/>
            <p:cNvGraphicFramePr>
              <a:graphicFrameLocks noChangeAspect="1"/>
            </p:cNvGraphicFramePr>
            <p:nvPr/>
          </p:nvGraphicFramePr>
          <p:xfrm>
            <a:off x="313" y="3520"/>
            <a:ext cx="1822" cy="48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643" name="Формула" r:id="rId13" imgW="863225" imgH="228501" progId="Equation.3">
                    <p:embed/>
                  </p:oleObj>
                </mc:Choice>
                <mc:Fallback>
                  <p:oleObj name="Формула" r:id="rId13" imgW="863225" imgH="228501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3" y="3520"/>
                          <a:ext cx="1822" cy="48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4823" name="Rectangle 20"/>
          <p:cNvSpPr>
            <a:spLocks noChangeArrowheads="1"/>
          </p:cNvSpPr>
          <p:nvPr/>
        </p:nvSpPr>
        <p:spPr bwMode="auto">
          <a:xfrm>
            <a:off x="0" y="14478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>
              <a:latin typeface="Arial" charset="0"/>
            </a:endParaRPr>
          </a:p>
        </p:txBody>
      </p:sp>
      <p:sp>
        <p:nvSpPr>
          <p:cNvPr id="34824" name="Rectangle 21"/>
          <p:cNvSpPr>
            <a:spLocks noChangeArrowheads="1"/>
          </p:cNvSpPr>
          <p:nvPr/>
        </p:nvSpPr>
        <p:spPr bwMode="auto">
          <a:xfrm>
            <a:off x="0" y="14478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>
              <a:latin typeface="Arial" charset="0"/>
            </a:endParaRPr>
          </a:p>
        </p:txBody>
      </p:sp>
      <p:sp>
        <p:nvSpPr>
          <p:cNvPr id="34825" name="Rectangle 2" descr="Крупная сетка"/>
          <p:cNvSpPr>
            <a:spLocks noChangeArrowheads="1"/>
          </p:cNvSpPr>
          <p:nvPr/>
        </p:nvSpPr>
        <p:spPr bwMode="auto">
          <a:xfrm>
            <a:off x="395536" y="260350"/>
            <a:ext cx="8569077" cy="1152525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800" b="1" i="1" dirty="0" err="1" smtClean="0">
                <a:solidFill>
                  <a:srgbClr val="C00000"/>
                </a:solidFill>
                <a:latin typeface="Bookman Old Style" panose="02050604050505020204" pitchFamily="18" charset="0"/>
              </a:rPr>
              <a:t>Визначити</a:t>
            </a:r>
            <a:r>
              <a:rPr lang="ru-RU" altLang="ru-RU" sz="2800" b="1" i="1" dirty="0" smtClean="0">
                <a:solidFill>
                  <a:srgbClr val="C00000"/>
                </a:solidFill>
                <a:latin typeface="Bookman Old Style" panose="02050604050505020204" pitchFamily="18" charset="0"/>
              </a:rPr>
              <a:t> </a:t>
            </a:r>
            <a:r>
              <a:rPr lang="ru-RU" altLang="ru-RU" sz="2800" b="1" i="1" dirty="0" err="1">
                <a:solidFill>
                  <a:srgbClr val="C00000"/>
                </a:solidFill>
                <a:latin typeface="Bookman Old Style" panose="02050604050505020204" pitchFamily="18" charset="0"/>
              </a:rPr>
              <a:t>відповідність</a:t>
            </a:r>
            <a:r>
              <a:rPr lang="ru-RU" altLang="ru-RU" sz="2800" b="1" i="1" dirty="0">
                <a:solidFill>
                  <a:srgbClr val="C00000"/>
                </a:solidFill>
                <a:latin typeface="Bookman Old Style" panose="02050604050505020204" pitchFamily="18" charset="0"/>
              </a:rPr>
              <a:t> </a:t>
            </a:r>
            <a:r>
              <a:rPr lang="ru-RU" altLang="ru-RU" sz="2800" b="1" i="1" dirty="0" err="1">
                <a:solidFill>
                  <a:srgbClr val="C00000"/>
                </a:solidFill>
                <a:latin typeface="Bookman Old Style" panose="02050604050505020204" pitchFamily="18" charset="0"/>
              </a:rPr>
              <a:t>між</a:t>
            </a:r>
            <a:r>
              <a:rPr lang="ru-RU" altLang="ru-RU" sz="2800" b="1" i="1" dirty="0">
                <a:solidFill>
                  <a:srgbClr val="C00000"/>
                </a:solidFill>
                <a:latin typeface="Bookman Old Style" panose="02050604050505020204" pitchFamily="18" charset="0"/>
              </a:rPr>
              <a:t> </a:t>
            </a:r>
            <a:r>
              <a:rPr lang="ru-RU" altLang="ru-RU" sz="2800" b="1" i="1" dirty="0" err="1">
                <a:solidFill>
                  <a:srgbClr val="C00000"/>
                </a:solidFill>
                <a:latin typeface="Bookman Old Style" panose="02050604050505020204" pitchFamily="18" charset="0"/>
              </a:rPr>
              <a:t>графіком</a:t>
            </a:r>
            <a:endParaRPr lang="ru-RU" altLang="ru-RU" sz="2800" b="1" i="1" dirty="0">
              <a:solidFill>
                <a:srgbClr val="C00000"/>
              </a:solidFill>
              <a:latin typeface="Bookman Old Style" panose="020506040505050202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800" b="1" i="1" dirty="0">
                <a:solidFill>
                  <a:srgbClr val="C00000"/>
                </a:solidFill>
                <a:latin typeface="Bookman Old Style" panose="02050604050505020204" pitchFamily="18" charset="0"/>
              </a:rPr>
              <a:t> </a:t>
            </a:r>
            <a:r>
              <a:rPr lang="ru-RU" altLang="ru-RU" sz="2800" b="1" i="1" dirty="0" err="1">
                <a:solidFill>
                  <a:srgbClr val="C00000"/>
                </a:solidFill>
                <a:latin typeface="Bookman Old Style" panose="02050604050505020204" pitchFamily="18" charset="0"/>
              </a:rPr>
              <a:t>функції</a:t>
            </a:r>
            <a:r>
              <a:rPr lang="ru-RU" altLang="ru-RU" sz="2800" b="1" i="1" dirty="0">
                <a:solidFill>
                  <a:srgbClr val="C00000"/>
                </a:solidFill>
                <a:latin typeface="Bookman Old Style" panose="02050604050505020204" pitchFamily="18" charset="0"/>
              </a:rPr>
              <a:t> і </a:t>
            </a:r>
            <a:r>
              <a:rPr lang="ru-RU" altLang="ru-RU" sz="2800" b="1" i="1" dirty="0" smtClean="0">
                <a:solidFill>
                  <a:srgbClr val="C00000"/>
                </a:solidFill>
                <a:latin typeface="Bookman Old Style" panose="02050604050505020204" pitchFamily="18" charset="0"/>
              </a:rPr>
              <a:t>формулою</a:t>
            </a:r>
            <a:endParaRPr lang="ru-RU" altLang="ru-RU" sz="1600" b="1" i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34826" name="Picture 9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1557338"/>
            <a:ext cx="5940425" cy="530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4827" name="Group 3"/>
          <p:cNvGrpSpPr>
            <a:grpSpLocks/>
          </p:cNvGrpSpPr>
          <p:nvPr/>
        </p:nvGrpSpPr>
        <p:grpSpPr bwMode="auto">
          <a:xfrm>
            <a:off x="3492500" y="981075"/>
            <a:ext cx="2451100" cy="4044950"/>
            <a:chOff x="2216" y="-218"/>
            <a:chExt cx="1544" cy="2548"/>
          </a:xfrm>
        </p:grpSpPr>
        <p:sp>
          <p:nvSpPr>
            <p:cNvPr id="34854" name="Freeform 4"/>
            <p:cNvSpPr>
              <a:spLocks/>
            </p:cNvSpPr>
            <p:nvPr/>
          </p:nvSpPr>
          <p:spPr bwMode="auto">
            <a:xfrm>
              <a:off x="2216" y="-218"/>
              <a:ext cx="982" cy="2548"/>
            </a:xfrm>
            <a:custGeom>
              <a:avLst/>
              <a:gdLst>
                <a:gd name="T0" fmla="*/ 11 w 982"/>
                <a:gd name="T1" fmla="*/ 79 h 2548"/>
                <a:gd name="T2" fmla="*/ 26 w 982"/>
                <a:gd name="T3" fmla="*/ 175 h 2548"/>
                <a:gd name="T4" fmla="*/ 42 w 982"/>
                <a:gd name="T5" fmla="*/ 259 h 2548"/>
                <a:gd name="T6" fmla="*/ 52 w 982"/>
                <a:gd name="T7" fmla="*/ 349 h 2548"/>
                <a:gd name="T8" fmla="*/ 68 w 982"/>
                <a:gd name="T9" fmla="*/ 433 h 2548"/>
                <a:gd name="T10" fmla="*/ 83 w 982"/>
                <a:gd name="T11" fmla="*/ 518 h 2548"/>
                <a:gd name="T12" fmla="*/ 99 w 982"/>
                <a:gd name="T13" fmla="*/ 602 h 2548"/>
                <a:gd name="T14" fmla="*/ 109 w 982"/>
                <a:gd name="T15" fmla="*/ 681 h 2548"/>
                <a:gd name="T16" fmla="*/ 125 w 982"/>
                <a:gd name="T17" fmla="*/ 760 h 2548"/>
                <a:gd name="T18" fmla="*/ 141 w 982"/>
                <a:gd name="T19" fmla="*/ 838 h 2548"/>
                <a:gd name="T20" fmla="*/ 156 w 982"/>
                <a:gd name="T21" fmla="*/ 911 h 2548"/>
                <a:gd name="T22" fmla="*/ 167 w 982"/>
                <a:gd name="T23" fmla="*/ 985 h 2548"/>
                <a:gd name="T24" fmla="*/ 182 w 982"/>
                <a:gd name="T25" fmla="*/ 1058 h 2548"/>
                <a:gd name="T26" fmla="*/ 198 w 982"/>
                <a:gd name="T27" fmla="*/ 1131 h 2548"/>
                <a:gd name="T28" fmla="*/ 208 w 982"/>
                <a:gd name="T29" fmla="*/ 1198 h 2548"/>
                <a:gd name="T30" fmla="*/ 224 w 982"/>
                <a:gd name="T31" fmla="*/ 1266 h 2548"/>
                <a:gd name="T32" fmla="*/ 239 w 982"/>
                <a:gd name="T33" fmla="*/ 1333 h 2548"/>
                <a:gd name="T34" fmla="*/ 255 w 982"/>
                <a:gd name="T35" fmla="*/ 1395 h 2548"/>
                <a:gd name="T36" fmla="*/ 265 w 982"/>
                <a:gd name="T37" fmla="*/ 1457 h 2548"/>
                <a:gd name="T38" fmla="*/ 281 w 982"/>
                <a:gd name="T39" fmla="*/ 1519 h 2548"/>
                <a:gd name="T40" fmla="*/ 297 w 982"/>
                <a:gd name="T41" fmla="*/ 1575 h 2548"/>
                <a:gd name="T42" fmla="*/ 307 w 982"/>
                <a:gd name="T43" fmla="*/ 1631 h 2548"/>
                <a:gd name="T44" fmla="*/ 322 w 982"/>
                <a:gd name="T45" fmla="*/ 1688 h 2548"/>
                <a:gd name="T46" fmla="*/ 338 w 982"/>
                <a:gd name="T47" fmla="*/ 1738 h 2548"/>
                <a:gd name="T48" fmla="*/ 354 w 982"/>
                <a:gd name="T49" fmla="*/ 1794 h 2548"/>
                <a:gd name="T50" fmla="*/ 364 w 982"/>
                <a:gd name="T51" fmla="*/ 1839 h 2548"/>
                <a:gd name="T52" fmla="*/ 380 w 982"/>
                <a:gd name="T53" fmla="*/ 1890 h 2548"/>
                <a:gd name="T54" fmla="*/ 395 w 982"/>
                <a:gd name="T55" fmla="*/ 1935 h 2548"/>
                <a:gd name="T56" fmla="*/ 406 w 982"/>
                <a:gd name="T57" fmla="*/ 1980 h 2548"/>
                <a:gd name="T58" fmla="*/ 421 w 982"/>
                <a:gd name="T59" fmla="*/ 2025 h 2548"/>
                <a:gd name="T60" fmla="*/ 437 w 982"/>
                <a:gd name="T61" fmla="*/ 2064 h 2548"/>
                <a:gd name="T62" fmla="*/ 452 w 982"/>
                <a:gd name="T63" fmla="*/ 2104 h 2548"/>
                <a:gd name="T64" fmla="*/ 463 w 982"/>
                <a:gd name="T65" fmla="*/ 2143 h 2548"/>
                <a:gd name="T66" fmla="*/ 478 w 982"/>
                <a:gd name="T67" fmla="*/ 2183 h 2548"/>
                <a:gd name="T68" fmla="*/ 494 w 982"/>
                <a:gd name="T69" fmla="*/ 2222 h 2548"/>
                <a:gd name="T70" fmla="*/ 510 w 982"/>
                <a:gd name="T71" fmla="*/ 2250 h 2548"/>
                <a:gd name="T72" fmla="*/ 525 w 982"/>
                <a:gd name="T73" fmla="*/ 2289 h 2548"/>
                <a:gd name="T74" fmla="*/ 546 w 982"/>
                <a:gd name="T75" fmla="*/ 2329 h 2548"/>
                <a:gd name="T76" fmla="*/ 562 w 982"/>
                <a:gd name="T77" fmla="*/ 2357 h 2548"/>
                <a:gd name="T78" fmla="*/ 577 w 982"/>
                <a:gd name="T79" fmla="*/ 2391 h 2548"/>
                <a:gd name="T80" fmla="*/ 598 w 982"/>
                <a:gd name="T81" fmla="*/ 2413 h 2548"/>
                <a:gd name="T82" fmla="*/ 619 w 982"/>
                <a:gd name="T83" fmla="*/ 2447 h 2548"/>
                <a:gd name="T84" fmla="*/ 639 w 982"/>
                <a:gd name="T85" fmla="*/ 2469 h 2548"/>
                <a:gd name="T86" fmla="*/ 655 w 982"/>
                <a:gd name="T87" fmla="*/ 2492 h 2548"/>
                <a:gd name="T88" fmla="*/ 681 w 982"/>
                <a:gd name="T89" fmla="*/ 2514 h 2548"/>
                <a:gd name="T90" fmla="*/ 707 w 982"/>
                <a:gd name="T91" fmla="*/ 2531 h 2548"/>
                <a:gd name="T92" fmla="*/ 733 w 982"/>
                <a:gd name="T93" fmla="*/ 2543 h 2548"/>
                <a:gd name="T94" fmla="*/ 769 w 982"/>
                <a:gd name="T95" fmla="*/ 2548 h 2548"/>
                <a:gd name="T96" fmla="*/ 806 w 982"/>
                <a:gd name="T97" fmla="*/ 2543 h 2548"/>
                <a:gd name="T98" fmla="*/ 837 w 982"/>
                <a:gd name="T99" fmla="*/ 2531 h 2548"/>
                <a:gd name="T100" fmla="*/ 863 w 982"/>
                <a:gd name="T101" fmla="*/ 2514 h 2548"/>
                <a:gd name="T102" fmla="*/ 889 w 982"/>
                <a:gd name="T103" fmla="*/ 2492 h 2548"/>
                <a:gd name="T104" fmla="*/ 910 w 982"/>
                <a:gd name="T105" fmla="*/ 2469 h 2548"/>
                <a:gd name="T106" fmla="*/ 925 w 982"/>
                <a:gd name="T107" fmla="*/ 2447 h 2548"/>
                <a:gd name="T108" fmla="*/ 946 w 982"/>
                <a:gd name="T109" fmla="*/ 2419 h 2548"/>
                <a:gd name="T110" fmla="*/ 962 w 982"/>
                <a:gd name="T111" fmla="*/ 2391 h 2548"/>
                <a:gd name="T112" fmla="*/ 977 w 982"/>
                <a:gd name="T113" fmla="*/ 2363 h 2548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982"/>
                <a:gd name="T172" fmla="*/ 0 h 2548"/>
                <a:gd name="T173" fmla="*/ 982 w 982"/>
                <a:gd name="T174" fmla="*/ 2548 h 2548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982" h="2548">
                  <a:moveTo>
                    <a:pt x="0" y="0"/>
                  </a:moveTo>
                  <a:lnTo>
                    <a:pt x="0" y="17"/>
                  </a:lnTo>
                  <a:lnTo>
                    <a:pt x="6" y="28"/>
                  </a:lnTo>
                  <a:lnTo>
                    <a:pt x="6" y="40"/>
                  </a:lnTo>
                  <a:lnTo>
                    <a:pt x="11" y="56"/>
                  </a:lnTo>
                  <a:lnTo>
                    <a:pt x="11" y="68"/>
                  </a:lnTo>
                  <a:lnTo>
                    <a:pt x="11" y="79"/>
                  </a:lnTo>
                  <a:lnTo>
                    <a:pt x="16" y="96"/>
                  </a:lnTo>
                  <a:lnTo>
                    <a:pt x="16" y="107"/>
                  </a:lnTo>
                  <a:lnTo>
                    <a:pt x="16" y="118"/>
                  </a:lnTo>
                  <a:lnTo>
                    <a:pt x="21" y="135"/>
                  </a:lnTo>
                  <a:lnTo>
                    <a:pt x="21" y="146"/>
                  </a:lnTo>
                  <a:lnTo>
                    <a:pt x="26" y="158"/>
                  </a:lnTo>
                  <a:lnTo>
                    <a:pt x="26" y="175"/>
                  </a:lnTo>
                  <a:lnTo>
                    <a:pt x="26" y="186"/>
                  </a:lnTo>
                  <a:lnTo>
                    <a:pt x="32" y="197"/>
                  </a:lnTo>
                  <a:lnTo>
                    <a:pt x="32" y="208"/>
                  </a:lnTo>
                  <a:lnTo>
                    <a:pt x="37" y="225"/>
                  </a:lnTo>
                  <a:lnTo>
                    <a:pt x="37" y="236"/>
                  </a:lnTo>
                  <a:lnTo>
                    <a:pt x="37" y="248"/>
                  </a:lnTo>
                  <a:lnTo>
                    <a:pt x="42" y="259"/>
                  </a:lnTo>
                  <a:lnTo>
                    <a:pt x="42" y="276"/>
                  </a:lnTo>
                  <a:lnTo>
                    <a:pt x="47" y="287"/>
                  </a:lnTo>
                  <a:lnTo>
                    <a:pt x="47" y="298"/>
                  </a:lnTo>
                  <a:lnTo>
                    <a:pt x="47" y="310"/>
                  </a:lnTo>
                  <a:lnTo>
                    <a:pt x="52" y="326"/>
                  </a:lnTo>
                  <a:lnTo>
                    <a:pt x="52" y="338"/>
                  </a:lnTo>
                  <a:lnTo>
                    <a:pt x="52" y="349"/>
                  </a:lnTo>
                  <a:lnTo>
                    <a:pt x="57" y="360"/>
                  </a:lnTo>
                  <a:lnTo>
                    <a:pt x="57" y="371"/>
                  </a:lnTo>
                  <a:lnTo>
                    <a:pt x="63" y="388"/>
                  </a:lnTo>
                  <a:lnTo>
                    <a:pt x="63" y="400"/>
                  </a:lnTo>
                  <a:lnTo>
                    <a:pt x="63" y="411"/>
                  </a:lnTo>
                  <a:lnTo>
                    <a:pt x="68" y="422"/>
                  </a:lnTo>
                  <a:lnTo>
                    <a:pt x="68" y="433"/>
                  </a:lnTo>
                  <a:lnTo>
                    <a:pt x="73" y="445"/>
                  </a:lnTo>
                  <a:lnTo>
                    <a:pt x="73" y="461"/>
                  </a:lnTo>
                  <a:lnTo>
                    <a:pt x="73" y="473"/>
                  </a:lnTo>
                  <a:lnTo>
                    <a:pt x="78" y="484"/>
                  </a:lnTo>
                  <a:lnTo>
                    <a:pt x="78" y="495"/>
                  </a:lnTo>
                  <a:lnTo>
                    <a:pt x="83" y="506"/>
                  </a:lnTo>
                  <a:lnTo>
                    <a:pt x="83" y="518"/>
                  </a:lnTo>
                  <a:lnTo>
                    <a:pt x="83" y="529"/>
                  </a:lnTo>
                  <a:lnTo>
                    <a:pt x="89" y="540"/>
                  </a:lnTo>
                  <a:lnTo>
                    <a:pt x="89" y="551"/>
                  </a:lnTo>
                  <a:lnTo>
                    <a:pt x="89" y="568"/>
                  </a:lnTo>
                  <a:lnTo>
                    <a:pt x="94" y="580"/>
                  </a:lnTo>
                  <a:lnTo>
                    <a:pt x="94" y="591"/>
                  </a:lnTo>
                  <a:lnTo>
                    <a:pt x="99" y="602"/>
                  </a:lnTo>
                  <a:lnTo>
                    <a:pt x="99" y="613"/>
                  </a:lnTo>
                  <a:lnTo>
                    <a:pt x="99" y="625"/>
                  </a:lnTo>
                  <a:lnTo>
                    <a:pt x="104" y="636"/>
                  </a:lnTo>
                  <a:lnTo>
                    <a:pt x="104" y="647"/>
                  </a:lnTo>
                  <a:lnTo>
                    <a:pt x="109" y="658"/>
                  </a:lnTo>
                  <a:lnTo>
                    <a:pt x="109" y="670"/>
                  </a:lnTo>
                  <a:lnTo>
                    <a:pt x="109" y="681"/>
                  </a:lnTo>
                  <a:lnTo>
                    <a:pt x="115" y="692"/>
                  </a:lnTo>
                  <a:lnTo>
                    <a:pt x="115" y="703"/>
                  </a:lnTo>
                  <a:lnTo>
                    <a:pt x="120" y="715"/>
                  </a:lnTo>
                  <a:lnTo>
                    <a:pt x="120" y="726"/>
                  </a:lnTo>
                  <a:lnTo>
                    <a:pt x="120" y="737"/>
                  </a:lnTo>
                  <a:lnTo>
                    <a:pt x="125" y="748"/>
                  </a:lnTo>
                  <a:lnTo>
                    <a:pt x="125" y="760"/>
                  </a:lnTo>
                  <a:lnTo>
                    <a:pt x="125" y="771"/>
                  </a:lnTo>
                  <a:lnTo>
                    <a:pt x="130" y="782"/>
                  </a:lnTo>
                  <a:lnTo>
                    <a:pt x="130" y="793"/>
                  </a:lnTo>
                  <a:lnTo>
                    <a:pt x="135" y="805"/>
                  </a:lnTo>
                  <a:lnTo>
                    <a:pt x="135" y="816"/>
                  </a:lnTo>
                  <a:lnTo>
                    <a:pt x="135" y="827"/>
                  </a:lnTo>
                  <a:lnTo>
                    <a:pt x="141" y="838"/>
                  </a:lnTo>
                  <a:lnTo>
                    <a:pt x="141" y="850"/>
                  </a:lnTo>
                  <a:lnTo>
                    <a:pt x="146" y="861"/>
                  </a:lnTo>
                  <a:lnTo>
                    <a:pt x="146" y="872"/>
                  </a:lnTo>
                  <a:lnTo>
                    <a:pt x="146" y="883"/>
                  </a:lnTo>
                  <a:lnTo>
                    <a:pt x="151" y="895"/>
                  </a:lnTo>
                  <a:lnTo>
                    <a:pt x="151" y="900"/>
                  </a:lnTo>
                  <a:lnTo>
                    <a:pt x="156" y="911"/>
                  </a:lnTo>
                  <a:lnTo>
                    <a:pt x="156" y="923"/>
                  </a:lnTo>
                  <a:lnTo>
                    <a:pt x="156" y="934"/>
                  </a:lnTo>
                  <a:lnTo>
                    <a:pt x="161" y="945"/>
                  </a:lnTo>
                  <a:lnTo>
                    <a:pt x="161" y="956"/>
                  </a:lnTo>
                  <a:lnTo>
                    <a:pt x="161" y="968"/>
                  </a:lnTo>
                  <a:lnTo>
                    <a:pt x="167" y="979"/>
                  </a:lnTo>
                  <a:lnTo>
                    <a:pt x="167" y="985"/>
                  </a:lnTo>
                  <a:lnTo>
                    <a:pt x="172" y="996"/>
                  </a:lnTo>
                  <a:lnTo>
                    <a:pt x="172" y="1007"/>
                  </a:lnTo>
                  <a:lnTo>
                    <a:pt x="172" y="1018"/>
                  </a:lnTo>
                  <a:lnTo>
                    <a:pt x="177" y="1030"/>
                  </a:lnTo>
                  <a:lnTo>
                    <a:pt x="177" y="1041"/>
                  </a:lnTo>
                  <a:lnTo>
                    <a:pt x="182" y="1046"/>
                  </a:lnTo>
                  <a:lnTo>
                    <a:pt x="182" y="1058"/>
                  </a:lnTo>
                  <a:lnTo>
                    <a:pt x="182" y="1069"/>
                  </a:lnTo>
                  <a:lnTo>
                    <a:pt x="187" y="1080"/>
                  </a:lnTo>
                  <a:lnTo>
                    <a:pt x="187" y="1091"/>
                  </a:lnTo>
                  <a:lnTo>
                    <a:pt x="187" y="1097"/>
                  </a:lnTo>
                  <a:lnTo>
                    <a:pt x="193" y="1108"/>
                  </a:lnTo>
                  <a:lnTo>
                    <a:pt x="193" y="1120"/>
                  </a:lnTo>
                  <a:lnTo>
                    <a:pt x="198" y="1131"/>
                  </a:lnTo>
                  <a:lnTo>
                    <a:pt x="198" y="1142"/>
                  </a:lnTo>
                  <a:lnTo>
                    <a:pt x="198" y="1148"/>
                  </a:lnTo>
                  <a:lnTo>
                    <a:pt x="203" y="1159"/>
                  </a:lnTo>
                  <a:lnTo>
                    <a:pt x="203" y="1170"/>
                  </a:lnTo>
                  <a:lnTo>
                    <a:pt x="208" y="1181"/>
                  </a:lnTo>
                  <a:lnTo>
                    <a:pt x="208" y="1187"/>
                  </a:lnTo>
                  <a:lnTo>
                    <a:pt x="208" y="1198"/>
                  </a:lnTo>
                  <a:lnTo>
                    <a:pt x="213" y="1210"/>
                  </a:lnTo>
                  <a:lnTo>
                    <a:pt x="213" y="1215"/>
                  </a:lnTo>
                  <a:lnTo>
                    <a:pt x="219" y="1226"/>
                  </a:lnTo>
                  <a:lnTo>
                    <a:pt x="219" y="1238"/>
                  </a:lnTo>
                  <a:lnTo>
                    <a:pt x="219" y="1249"/>
                  </a:lnTo>
                  <a:lnTo>
                    <a:pt x="224" y="1255"/>
                  </a:lnTo>
                  <a:lnTo>
                    <a:pt x="224" y="1266"/>
                  </a:lnTo>
                  <a:lnTo>
                    <a:pt x="224" y="1277"/>
                  </a:lnTo>
                  <a:lnTo>
                    <a:pt x="229" y="1283"/>
                  </a:lnTo>
                  <a:lnTo>
                    <a:pt x="229" y="1294"/>
                  </a:lnTo>
                  <a:lnTo>
                    <a:pt x="234" y="1305"/>
                  </a:lnTo>
                  <a:lnTo>
                    <a:pt x="234" y="1311"/>
                  </a:lnTo>
                  <a:lnTo>
                    <a:pt x="234" y="1322"/>
                  </a:lnTo>
                  <a:lnTo>
                    <a:pt x="239" y="1333"/>
                  </a:lnTo>
                  <a:lnTo>
                    <a:pt x="239" y="1339"/>
                  </a:lnTo>
                  <a:lnTo>
                    <a:pt x="245" y="1350"/>
                  </a:lnTo>
                  <a:lnTo>
                    <a:pt x="245" y="1356"/>
                  </a:lnTo>
                  <a:lnTo>
                    <a:pt x="245" y="1367"/>
                  </a:lnTo>
                  <a:lnTo>
                    <a:pt x="250" y="1378"/>
                  </a:lnTo>
                  <a:lnTo>
                    <a:pt x="250" y="1384"/>
                  </a:lnTo>
                  <a:lnTo>
                    <a:pt x="255" y="1395"/>
                  </a:lnTo>
                  <a:lnTo>
                    <a:pt x="255" y="1401"/>
                  </a:lnTo>
                  <a:lnTo>
                    <a:pt x="255" y="1412"/>
                  </a:lnTo>
                  <a:lnTo>
                    <a:pt x="260" y="1423"/>
                  </a:lnTo>
                  <a:lnTo>
                    <a:pt x="260" y="1429"/>
                  </a:lnTo>
                  <a:lnTo>
                    <a:pt x="260" y="1440"/>
                  </a:lnTo>
                  <a:lnTo>
                    <a:pt x="265" y="1446"/>
                  </a:lnTo>
                  <a:lnTo>
                    <a:pt x="265" y="1457"/>
                  </a:lnTo>
                  <a:lnTo>
                    <a:pt x="271" y="1463"/>
                  </a:lnTo>
                  <a:lnTo>
                    <a:pt x="271" y="1474"/>
                  </a:lnTo>
                  <a:lnTo>
                    <a:pt x="271" y="1479"/>
                  </a:lnTo>
                  <a:lnTo>
                    <a:pt x="276" y="1491"/>
                  </a:lnTo>
                  <a:lnTo>
                    <a:pt x="276" y="1502"/>
                  </a:lnTo>
                  <a:lnTo>
                    <a:pt x="281" y="1508"/>
                  </a:lnTo>
                  <a:lnTo>
                    <a:pt x="281" y="1519"/>
                  </a:lnTo>
                  <a:lnTo>
                    <a:pt x="281" y="1524"/>
                  </a:lnTo>
                  <a:lnTo>
                    <a:pt x="286" y="1536"/>
                  </a:lnTo>
                  <a:lnTo>
                    <a:pt x="286" y="1541"/>
                  </a:lnTo>
                  <a:lnTo>
                    <a:pt x="291" y="1553"/>
                  </a:lnTo>
                  <a:lnTo>
                    <a:pt x="291" y="1558"/>
                  </a:lnTo>
                  <a:lnTo>
                    <a:pt x="291" y="1564"/>
                  </a:lnTo>
                  <a:lnTo>
                    <a:pt x="297" y="1575"/>
                  </a:lnTo>
                  <a:lnTo>
                    <a:pt x="297" y="1581"/>
                  </a:lnTo>
                  <a:lnTo>
                    <a:pt x="297" y="1592"/>
                  </a:lnTo>
                  <a:lnTo>
                    <a:pt x="302" y="1598"/>
                  </a:lnTo>
                  <a:lnTo>
                    <a:pt x="302" y="1609"/>
                  </a:lnTo>
                  <a:lnTo>
                    <a:pt x="307" y="1614"/>
                  </a:lnTo>
                  <a:lnTo>
                    <a:pt x="307" y="1626"/>
                  </a:lnTo>
                  <a:lnTo>
                    <a:pt x="307" y="1631"/>
                  </a:lnTo>
                  <a:lnTo>
                    <a:pt x="312" y="1637"/>
                  </a:lnTo>
                  <a:lnTo>
                    <a:pt x="312" y="1648"/>
                  </a:lnTo>
                  <a:lnTo>
                    <a:pt x="317" y="1654"/>
                  </a:lnTo>
                  <a:lnTo>
                    <a:pt x="317" y="1665"/>
                  </a:lnTo>
                  <a:lnTo>
                    <a:pt x="317" y="1671"/>
                  </a:lnTo>
                  <a:lnTo>
                    <a:pt x="322" y="1676"/>
                  </a:lnTo>
                  <a:lnTo>
                    <a:pt x="322" y="1688"/>
                  </a:lnTo>
                  <a:lnTo>
                    <a:pt x="328" y="1693"/>
                  </a:lnTo>
                  <a:lnTo>
                    <a:pt x="328" y="1704"/>
                  </a:lnTo>
                  <a:lnTo>
                    <a:pt x="328" y="1710"/>
                  </a:lnTo>
                  <a:lnTo>
                    <a:pt x="333" y="1716"/>
                  </a:lnTo>
                  <a:lnTo>
                    <a:pt x="333" y="1727"/>
                  </a:lnTo>
                  <a:lnTo>
                    <a:pt x="333" y="1733"/>
                  </a:lnTo>
                  <a:lnTo>
                    <a:pt x="338" y="1738"/>
                  </a:lnTo>
                  <a:lnTo>
                    <a:pt x="338" y="1749"/>
                  </a:lnTo>
                  <a:lnTo>
                    <a:pt x="343" y="1755"/>
                  </a:lnTo>
                  <a:lnTo>
                    <a:pt x="343" y="1761"/>
                  </a:lnTo>
                  <a:lnTo>
                    <a:pt x="343" y="1772"/>
                  </a:lnTo>
                  <a:lnTo>
                    <a:pt x="348" y="1778"/>
                  </a:lnTo>
                  <a:lnTo>
                    <a:pt x="348" y="1783"/>
                  </a:lnTo>
                  <a:lnTo>
                    <a:pt x="354" y="1794"/>
                  </a:lnTo>
                  <a:lnTo>
                    <a:pt x="354" y="1800"/>
                  </a:lnTo>
                  <a:lnTo>
                    <a:pt x="354" y="1806"/>
                  </a:lnTo>
                  <a:lnTo>
                    <a:pt x="359" y="1811"/>
                  </a:lnTo>
                  <a:lnTo>
                    <a:pt x="359" y="1823"/>
                  </a:lnTo>
                  <a:lnTo>
                    <a:pt x="364" y="1828"/>
                  </a:lnTo>
                  <a:lnTo>
                    <a:pt x="364" y="1834"/>
                  </a:lnTo>
                  <a:lnTo>
                    <a:pt x="364" y="1839"/>
                  </a:lnTo>
                  <a:lnTo>
                    <a:pt x="369" y="1851"/>
                  </a:lnTo>
                  <a:lnTo>
                    <a:pt x="369" y="1856"/>
                  </a:lnTo>
                  <a:lnTo>
                    <a:pt x="369" y="1862"/>
                  </a:lnTo>
                  <a:lnTo>
                    <a:pt x="374" y="1868"/>
                  </a:lnTo>
                  <a:lnTo>
                    <a:pt x="374" y="1879"/>
                  </a:lnTo>
                  <a:lnTo>
                    <a:pt x="380" y="1884"/>
                  </a:lnTo>
                  <a:lnTo>
                    <a:pt x="380" y="1890"/>
                  </a:lnTo>
                  <a:lnTo>
                    <a:pt x="380" y="1896"/>
                  </a:lnTo>
                  <a:lnTo>
                    <a:pt x="385" y="1901"/>
                  </a:lnTo>
                  <a:lnTo>
                    <a:pt x="385" y="1913"/>
                  </a:lnTo>
                  <a:lnTo>
                    <a:pt x="390" y="1918"/>
                  </a:lnTo>
                  <a:lnTo>
                    <a:pt x="390" y="1924"/>
                  </a:lnTo>
                  <a:lnTo>
                    <a:pt x="390" y="1929"/>
                  </a:lnTo>
                  <a:lnTo>
                    <a:pt x="395" y="1935"/>
                  </a:lnTo>
                  <a:lnTo>
                    <a:pt x="395" y="1941"/>
                  </a:lnTo>
                  <a:lnTo>
                    <a:pt x="400" y="1952"/>
                  </a:lnTo>
                  <a:lnTo>
                    <a:pt x="400" y="1958"/>
                  </a:lnTo>
                  <a:lnTo>
                    <a:pt x="400" y="1963"/>
                  </a:lnTo>
                  <a:lnTo>
                    <a:pt x="406" y="1969"/>
                  </a:lnTo>
                  <a:lnTo>
                    <a:pt x="406" y="1974"/>
                  </a:lnTo>
                  <a:lnTo>
                    <a:pt x="406" y="1980"/>
                  </a:lnTo>
                  <a:lnTo>
                    <a:pt x="411" y="1986"/>
                  </a:lnTo>
                  <a:lnTo>
                    <a:pt x="411" y="1991"/>
                  </a:lnTo>
                  <a:lnTo>
                    <a:pt x="416" y="2003"/>
                  </a:lnTo>
                  <a:lnTo>
                    <a:pt x="416" y="2008"/>
                  </a:lnTo>
                  <a:lnTo>
                    <a:pt x="416" y="2014"/>
                  </a:lnTo>
                  <a:lnTo>
                    <a:pt x="421" y="2019"/>
                  </a:lnTo>
                  <a:lnTo>
                    <a:pt x="421" y="2025"/>
                  </a:lnTo>
                  <a:lnTo>
                    <a:pt x="426" y="2031"/>
                  </a:lnTo>
                  <a:lnTo>
                    <a:pt x="426" y="2036"/>
                  </a:lnTo>
                  <a:lnTo>
                    <a:pt x="426" y="2042"/>
                  </a:lnTo>
                  <a:lnTo>
                    <a:pt x="432" y="2048"/>
                  </a:lnTo>
                  <a:lnTo>
                    <a:pt x="432" y="2053"/>
                  </a:lnTo>
                  <a:lnTo>
                    <a:pt x="437" y="2059"/>
                  </a:lnTo>
                  <a:lnTo>
                    <a:pt x="437" y="2064"/>
                  </a:lnTo>
                  <a:lnTo>
                    <a:pt x="437" y="2070"/>
                  </a:lnTo>
                  <a:lnTo>
                    <a:pt x="442" y="2076"/>
                  </a:lnTo>
                  <a:lnTo>
                    <a:pt x="442" y="2081"/>
                  </a:lnTo>
                  <a:lnTo>
                    <a:pt x="442" y="2087"/>
                  </a:lnTo>
                  <a:lnTo>
                    <a:pt x="447" y="2093"/>
                  </a:lnTo>
                  <a:lnTo>
                    <a:pt x="447" y="2098"/>
                  </a:lnTo>
                  <a:lnTo>
                    <a:pt x="452" y="2104"/>
                  </a:lnTo>
                  <a:lnTo>
                    <a:pt x="452" y="2109"/>
                  </a:lnTo>
                  <a:lnTo>
                    <a:pt x="452" y="2115"/>
                  </a:lnTo>
                  <a:lnTo>
                    <a:pt x="458" y="2121"/>
                  </a:lnTo>
                  <a:lnTo>
                    <a:pt x="458" y="2126"/>
                  </a:lnTo>
                  <a:lnTo>
                    <a:pt x="463" y="2132"/>
                  </a:lnTo>
                  <a:lnTo>
                    <a:pt x="463" y="2138"/>
                  </a:lnTo>
                  <a:lnTo>
                    <a:pt x="463" y="2143"/>
                  </a:lnTo>
                  <a:lnTo>
                    <a:pt x="468" y="2149"/>
                  </a:lnTo>
                  <a:lnTo>
                    <a:pt x="468" y="2154"/>
                  </a:lnTo>
                  <a:lnTo>
                    <a:pt x="473" y="2160"/>
                  </a:lnTo>
                  <a:lnTo>
                    <a:pt x="473" y="2166"/>
                  </a:lnTo>
                  <a:lnTo>
                    <a:pt x="473" y="2171"/>
                  </a:lnTo>
                  <a:lnTo>
                    <a:pt x="478" y="2177"/>
                  </a:lnTo>
                  <a:lnTo>
                    <a:pt x="478" y="2183"/>
                  </a:lnTo>
                  <a:lnTo>
                    <a:pt x="484" y="2188"/>
                  </a:lnTo>
                  <a:lnTo>
                    <a:pt x="484" y="2194"/>
                  </a:lnTo>
                  <a:lnTo>
                    <a:pt x="489" y="2199"/>
                  </a:lnTo>
                  <a:lnTo>
                    <a:pt x="489" y="2205"/>
                  </a:lnTo>
                  <a:lnTo>
                    <a:pt x="489" y="2211"/>
                  </a:lnTo>
                  <a:lnTo>
                    <a:pt x="494" y="2216"/>
                  </a:lnTo>
                  <a:lnTo>
                    <a:pt x="494" y="2222"/>
                  </a:lnTo>
                  <a:lnTo>
                    <a:pt x="499" y="2222"/>
                  </a:lnTo>
                  <a:lnTo>
                    <a:pt x="499" y="2228"/>
                  </a:lnTo>
                  <a:lnTo>
                    <a:pt x="499" y="2233"/>
                  </a:lnTo>
                  <a:lnTo>
                    <a:pt x="504" y="2239"/>
                  </a:lnTo>
                  <a:lnTo>
                    <a:pt x="504" y="2244"/>
                  </a:lnTo>
                  <a:lnTo>
                    <a:pt x="504" y="2250"/>
                  </a:lnTo>
                  <a:lnTo>
                    <a:pt x="510" y="2250"/>
                  </a:lnTo>
                  <a:lnTo>
                    <a:pt x="510" y="2256"/>
                  </a:lnTo>
                  <a:lnTo>
                    <a:pt x="515" y="2261"/>
                  </a:lnTo>
                  <a:lnTo>
                    <a:pt x="515" y="2267"/>
                  </a:lnTo>
                  <a:lnTo>
                    <a:pt x="520" y="2273"/>
                  </a:lnTo>
                  <a:lnTo>
                    <a:pt x="520" y="2278"/>
                  </a:lnTo>
                  <a:lnTo>
                    <a:pt x="525" y="2284"/>
                  </a:lnTo>
                  <a:lnTo>
                    <a:pt x="525" y="2289"/>
                  </a:lnTo>
                  <a:lnTo>
                    <a:pt x="530" y="2295"/>
                  </a:lnTo>
                  <a:lnTo>
                    <a:pt x="530" y="2301"/>
                  </a:lnTo>
                  <a:lnTo>
                    <a:pt x="536" y="2306"/>
                  </a:lnTo>
                  <a:lnTo>
                    <a:pt x="536" y="2312"/>
                  </a:lnTo>
                  <a:lnTo>
                    <a:pt x="541" y="2318"/>
                  </a:lnTo>
                  <a:lnTo>
                    <a:pt x="541" y="2323"/>
                  </a:lnTo>
                  <a:lnTo>
                    <a:pt x="546" y="2329"/>
                  </a:lnTo>
                  <a:lnTo>
                    <a:pt x="546" y="2334"/>
                  </a:lnTo>
                  <a:lnTo>
                    <a:pt x="551" y="2334"/>
                  </a:lnTo>
                  <a:lnTo>
                    <a:pt x="551" y="2340"/>
                  </a:lnTo>
                  <a:lnTo>
                    <a:pt x="551" y="2346"/>
                  </a:lnTo>
                  <a:lnTo>
                    <a:pt x="556" y="2346"/>
                  </a:lnTo>
                  <a:lnTo>
                    <a:pt x="556" y="2351"/>
                  </a:lnTo>
                  <a:lnTo>
                    <a:pt x="562" y="2357"/>
                  </a:lnTo>
                  <a:lnTo>
                    <a:pt x="562" y="2363"/>
                  </a:lnTo>
                  <a:lnTo>
                    <a:pt x="567" y="2363"/>
                  </a:lnTo>
                  <a:lnTo>
                    <a:pt x="567" y="2368"/>
                  </a:lnTo>
                  <a:lnTo>
                    <a:pt x="572" y="2374"/>
                  </a:lnTo>
                  <a:lnTo>
                    <a:pt x="572" y="2379"/>
                  </a:lnTo>
                  <a:lnTo>
                    <a:pt x="577" y="2385"/>
                  </a:lnTo>
                  <a:lnTo>
                    <a:pt x="577" y="2391"/>
                  </a:lnTo>
                  <a:lnTo>
                    <a:pt x="582" y="2391"/>
                  </a:lnTo>
                  <a:lnTo>
                    <a:pt x="582" y="2396"/>
                  </a:lnTo>
                  <a:lnTo>
                    <a:pt x="587" y="2402"/>
                  </a:lnTo>
                  <a:lnTo>
                    <a:pt x="587" y="2408"/>
                  </a:lnTo>
                  <a:lnTo>
                    <a:pt x="593" y="2408"/>
                  </a:lnTo>
                  <a:lnTo>
                    <a:pt x="593" y="2413"/>
                  </a:lnTo>
                  <a:lnTo>
                    <a:pt x="598" y="2413"/>
                  </a:lnTo>
                  <a:lnTo>
                    <a:pt x="598" y="2419"/>
                  </a:lnTo>
                  <a:lnTo>
                    <a:pt x="603" y="2424"/>
                  </a:lnTo>
                  <a:lnTo>
                    <a:pt x="608" y="2430"/>
                  </a:lnTo>
                  <a:lnTo>
                    <a:pt x="608" y="2436"/>
                  </a:lnTo>
                  <a:lnTo>
                    <a:pt x="613" y="2436"/>
                  </a:lnTo>
                  <a:lnTo>
                    <a:pt x="613" y="2441"/>
                  </a:lnTo>
                  <a:lnTo>
                    <a:pt x="619" y="2447"/>
                  </a:lnTo>
                  <a:lnTo>
                    <a:pt x="624" y="2453"/>
                  </a:lnTo>
                  <a:lnTo>
                    <a:pt x="624" y="2458"/>
                  </a:lnTo>
                  <a:lnTo>
                    <a:pt x="629" y="2458"/>
                  </a:lnTo>
                  <a:lnTo>
                    <a:pt x="629" y="2464"/>
                  </a:lnTo>
                  <a:lnTo>
                    <a:pt x="634" y="2464"/>
                  </a:lnTo>
                  <a:lnTo>
                    <a:pt x="634" y="2469"/>
                  </a:lnTo>
                  <a:lnTo>
                    <a:pt x="639" y="2469"/>
                  </a:lnTo>
                  <a:lnTo>
                    <a:pt x="639" y="2475"/>
                  </a:lnTo>
                  <a:lnTo>
                    <a:pt x="645" y="2475"/>
                  </a:lnTo>
                  <a:lnTo>
                    <a:pt x="645" y="2481"/>
                  </a:lnTo>
                  <a:lnTo>
                    <a:pt x="650" y="2481"/>
                  </a:lnTo>
                  <a:lnTo>
                    <a:pt x="650" y="2486"/>
                  </a:lnTo>
                  <a:lnTo>
                    <a:pt x="655" y="2486"/>
                  </a:lnTo>
                  <a:lnTo>
                    <a:pt x="655" y="2492"/>
                  </a:lnTo>
                  <a:lnTo>
                    <a:pt x="660" y="2492"/>
                  </a:lnTo>
                  <a:lnTo>
                    <a:pt x="660" y="2498"/>
                  </a:lnTo>
                  <a:lnTo>
                    <a:pt x="665" y="2498"/>
                  </a:lnTo>
                  <a:lnTo>
                    <a:pt x="671" y="2503"/>
                  </a:lnTo>
                  <a:lnTo>
                    <a:pt x="676" y="2509"/>
                  </a:lnTo>
                  <a:lnTo>
                    <a:pt x="681" y="2509"/>
                  </a:lnTo>
                  <a:lnTo>
                    <a:pt x="681" y="2514"/>
                  </a:lnTo>
                  <a:lnTo>
                    <a:pt x="686" y="2514"/>
                  </a:lnTo>
                  <a:lnTo>
                    <a:pt x="686" y="2520"/>
                  </a:lnTo>
                  <a:lnTo>
                    <a:pt x="691" y="2520"/>
                  </a:lnTo>
                  <a:lnTo>
                    <a:pt x="697" y="2520"/>
                  </a:lnTo>
                  <a:lnTo>
                    <a:pt x="697" y="2526"/>
                  </a:lnTo>
                  <a:lnTo>
                    <a:pt x="702" y="2526"/>
                  </a:lnTo>
                  <a:lnTo>
                    <a:pt x="707" y="2531"/>
                  </a:lnTo>
                  <a:lnTo>
                    <a:pt x="712" y="2531"/>
                  </a:lnTo>
                  <a:lnTo>
                    <a:pt x="717" y="2531"/>
                  </a:lnTo>
                  <a:lnTo>
                    <a:pt x="717" y="2537"/>
                  </a:lnTo>
                  <a:lnTo>
                    <a:pt x="723" y="2537"/>
                  </a:lnTo>
                  <a:lnTo>
                    <a:pt x="728" y="2537"/>
                  </a:lnTo>
                  <a:lnTo>
                    <a:pt x="728" y="2543"/>
                  </a:lnTo>
                  <a:lnTo>
                    <a:pt x="733" y="2543"/>
                  </a:lnTo>
                  <a:lnTo>
                    <a:pt x="738" y="2543"/>
                  </a:lnTo>
                  <a:lnTo>
                    <a:pt x="743" y="2543"/>
                  </a:lnTo>
                  <a:lnTo>
                    <a:pt x="749" y="2548"/>
                  </a:lnTo>
                  <a:lnTo>
                    <a:pt x="754" y="2548"/>
                  </a:lnTo>
                  <a:lnTo>
                    <a:pt x="759" y="2548"/>
                  </a:lnTo>
                  <a:lnTo>
                    <a:pt x="764" y="2548"/>
                  </a:lnTo>
                  <a:lnTo>
                    <a:pt x="769" y="2548"/>
                  </a:lnTo>
                  <a:lnTo>
                    <a:pt x="775" y="2548"/>
                  </a:lnTo>
                  <a:lnTo>
                    <a:pt x="780" y="2548"/>
                  </a:lnTo>
                  <a:lnTo>
                    <a:pt x="785" y="2548"/>
                  </a:lnTo>
                  <a:lnTo>
                    <a:pt x="790" y="2548"/>
                  </a:lnTo>
                  <a:lnTo>
                    <a:pt x="795" y="2548"/>
                  </a:lnTo>
                  <a:lnTo>
                    <a:pt x="801" y="2543"/>
                  </a:lnTo>
                  <a:lnTo>
                    <a:pt x="806" y="2543"/>
                  </a:lnTo>
                  <a:lnTo>
                    <a:pt x="811" y="2543"/>
                  </a:lnTo>
                  <a:lnTo>
                    <a:pt x="816" y="2543"/>
                  </a:lnTo>
                  <a:lnTo>
                    <a:pt x="816" y="2537"/>
                  </a:lnTo>
                  <a:lnTo>
                    <a:pt x="821" y="2537"/>
                  </a:lnTo>
                  <a:lnTo>
                    <a:pt x="826" y="2537"/>
                  </a:lnTo>
                  <a:lnTo>
                    <a:pt x="832" y="2531"/>
                  </a:lnTo>
                  <a:lnTo>
                    <a:pt x="837" y="2531"/>
                  </a:lnTo>
                  <a:lnTo>
                    <a:pt x="842" y="2531"/>
                  </a:lnTo>
                  <a:lnTo>
                    <a:pt x="842" y="2526"/>
                  </a:lnTo>
                  <a:lnTo>
                    <a:pt x="847" y="2526"/>
                  </a:lnTo>
                  <a:lnTo>
                    <a:pt x="852" y="2520"/>
                  </a:lnTo>
                  <a:lnTo>
                    <a:pt x="858" y="2520"/>
                  </a:lnTo>
                  <a:lnTo>
                    <a:pt x="858" y="2514"/>
                  </a:lnTo>
                  <a:lnTo>
                    <a:pt x="863" y="2514"/>
                  </a:lnTo>
                  <a:lnTo>
                    <a:pt x="868" y="2509"/>
                  </a:lnTo>
                  <a:lnTo>
                    <a:pt x="873" y="2503"/>
                  </a:lnTo>
                  <a:lnTo>
                    <a:pt x="878" y="2503"/>
                  </a:lnTo>
                  <a:lnTo>
                    <a:pt x="878" y="2498"/>
                  </a:lnTo>
                  <a:lnTo>
                    <a:pt x="884" y="2498"/>
                  </a:lnTo>
                  <a:lnTo>
                    <a:pt x="884" y="2492"/>
                  </a:lnTo>
                  <a:lnTo>
                    <a:pt x="889" y="2492"/>
                  </a:lnTo>
                  <a:lnTo>
                    <a:pt x="889" y="2486"/>
                  </a:lnTo>
                  <a:lnTo>
                    <a:pt x="894" y="2486"/>
                  </a:lnTo>
                  <a:lnTo>
                    <a:pt x="894" y="2481"/>
                  </a:lnTo>
                  <a:lnTo>
                    <a:pt x="899" y="2481"/>
                  </a:lnTo>
                  <a:lnTo>
                    <a:pt x="904" y="2475"/>
                  </a:lnTo>
                  <a:lnTo>
                    <a:pt x="904" y="2469"/>
                  </a:lnTo>
                  <a:lnTo>
                    <a:pt x="910" y="2469"/>
                  </a:lnTo>
                  <a:lnTo>
                    <a:pt x="910" y="2464"/>
                  </a:lnTo>
                  <a:lnTo>
                    <a:pt x="915" y="2464"/>
                  </a:lnTo>
                  <a:lnTo>
                    <a:pt x="915" y="2458"/>
                  </a:lnTo>
                  <a:lnTo>
                    <a:pt x="920" y="2458"/>
                  </a:lnTo>
                  <a:lnTo>
                    <a:pt x="920" y="2453"/>
                  </a:lnTo>
                  <a:lnTo>
                    <a:pt x="925" y="2453"/>
                  </a:lnTo>
                  <a:lnTo>
                    <a:pt x="925" y="2447"/>
                  </a:lnTo>
                  <a:lnTo>
                    <a:pt x="930" y="2441"/>
                  </a:lnTo>
                  <a:lnTo>
                    <a:pt x="930" y="2436"/>
                  </a:lnTo>
                  <a:lnTo>
                    <a:pt x="936" y="2436"/>
                  </a:lnTo>
                  <a:lnTo>
                    <a:pt x="936" y="2430"/>
                  </a:lnTo>
                  <a:lnTo>
                    <a:pt x="941" y="2430"/>
                  </a:lnTo>
                  <a:lnTo>
                    <a:pt x="941" y="2424"/>
                  </a:lnTo>
                  <a:lnTo>
                    <a:pt x="946" y="2419"/>
                  </a:lnTo>
                  <a:lnTo>
                    <a:pt x="951" y="2413"/>
                  </a:lnTo>
                  <a:lnTo>
                    <a:pt x="951" y="2408"/>
                  </a:lnTo>
                  <a:lnTo>
                    <a:pt x="956" y="2408"/>
                  </a:lnTo>
                  <a:lnTo>
                    <a:pt x="956" y="2402"/>
                  </a:lnTo>
                  <a:lnTo>
                    <a:pt x="962" y="2402"/>
                  </a:lnTo>
                  <a:lnTo>
                    <a:pt x="962" y="2396"/>
                  </a:lnTo>
                  <a:lnTo>
                    <a:pt x="962" y="2391"/>
                  </a:lnTo>
                  <a:lnTo>
                    <a:pt x="967" y="2391"/>
                  </a:lnTo>
                  <a:lnTo>
                    <a:pt x="967" y="2385"/>
                  </a:lnTo>
                  <a:lnTo>
                    <a:pt x="972" y="2379"/>
                  </a:lnTo>
                  <a:lnTo>
                    <a:pt x="972" y="2374"/>
                  </a:lnTo>
                  <a:lnTo>
                    <a:pt x="977" y="2374"/>
                  </a:lnTo>
                  <a:lnTo>
                    <a:pt x="977" y="2368"/>
                  </a:lnTo>
                  <a:lnTo>
                    <a:pt x="977" y="2363"/>
                  </a:lnTo>
                  <a:lnTo>
                    <a:pt x="982" y="2363"/>
                  </a:lnTo>
                </a:path>
              </a:pathLst>
            </a:custGeom>
            <a:noFill/>
            <a:ln w="25400">
              <a:solidFill>
                <a:srgbClr val="3399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4855" name="Freeform 5"/>
            <p:cNvSpPr>
              <a:spLocks/>
            </p:cNvSpPr>
            <p:nvPr/>
          </p:nvSpPr>
          <p:spPr bwMode="auto">
            <a:xfrm>
              <a:off x="3198" y="-218"/>
              <a:ext cx="562" cy="2363"/>
            </a:xfrm>
            <a:custGeom>
              <a:avLst/>
              <a:gdLst>
                <a:gd name="T0" fmla="*/ 6 w 562"/>
                <a:gd name="T1" fmla="*/ 2346 h 2363"/>
                <a:gd name="T2" fmla="*/ 21 w 562"/>
                <a:gd name="T3" fmla="*/ 2323 h 2363"/>
                <a:gd name="T4" fmla="*/ 32 w 562"/>
                <a:gd name="T5" fmla="*/ 2301 h 2363"/>
                <a:gd name="T6" fmla="*/ 42 w 562"/>
                <a:gd name="T7" fmla="*/ 2273 h 2363"/>
                <a:gd name="T8" fmla="*/ 58 w 562"/>
                <a:gd name="T9" fmla="*/ 2244 h 2363"/>
                <a:gd name="T10" fmla="*/ 68 w 562"/>
                <a:gd name="T11" fmla="*/ 2216 h 2363"/>
                <a:gd name="T12" fmla="*/ 78 w 562"/>
                <a:gd name="T13" fmla="*/ 2188 h 2363"/>
                <a:gd name="T14" fmla="*/ 89 w 562"/>
                <a:gd name="T15" fmla="*/ 2166 h 2363"/>
                <a:gd name="T16" fmla="*/ 99 w 562"/>
                <a:gd name="T17" fmla="*/ 2138 h 2363"/>
                <a:gd name="T18" fmla="*/ 109 w 562"/>
                <a:gd name="T19" fmla="*/ 2109 h 2363"/>
                <a:gd name="T20" fmla="*/ 120 w 562"/>
                <a:gd name="T21" fmla="*/ 2081 h 2363"/>
                <a:gd name="T22" fmla="*/ 130 w 562"/>
                <a:gd name="T23" fmla="*/ 2053 h 2363"/>
                <a:gd name="T24" fmla="*/ 141 w 562"/>
                <a:gd name="T25" fmla="*/ 2025 h 2363"/>
                <a:gd name="T26" fmla="*/ 151 w 562"/>
                <a:gd name="T27" fmla="*/ 1991 h 2363"/>
                <a:gd name="T28" fmla="*/ 161 w 562"/>
                <a:gd name="T29" fmla="*/ 1963 h 2363"/>
                <a:gd name="T30" fmla="*/ 172 w 562"/>
                <a:gd name="T31" fmla="*/ 1929 h 2363"/>
                <a:gd name="T32" fmla="*/ 182 w 562"/>
                <a:gd name="T33" fmla="*/ 1896 h 2363"/>
                <a:gd name="T34" fmla="*/ 193 w 562"/>
                <a:gd name="T35" fmla="*/ 1862 h 2363"/>
                <a:gd name="T36" fmla="*/ 203 w 562"/>
                <a:gd name="T37" fmla="*/ 1828 h 2363"/>
                <a:gd name="T38" fmla="*/ 213 w 562"/>
                <a:gd name="T39" fmla="*/ 1789 h 2363"/>
                <a:gd name="T40" fmla="*/ 224 w 562"/>
                <a:gd name="T41" fmla="*/ 1755 h 2363"/>
                <a:gd name="T42" fmla="*/ 229 w 562"/>
                <a:gd name="T43" fmla="*/ 1716 h 2363"/>
                <a:gd name="T44" fmla="*/ 239 w 562"/>
                <a:gd name="T45" fmla="*/ 1676 h 2363"/>
                <a:gd name="T46" fmla="*/ 250 w 562"/>
                <a:gd name="T47" fmla="*/ 1637 h 2363"/>
                <a:gd name="T48" fmla="*/ 260 w 562"/>
                <a:gd name="T49" fmla="*/ 1598 h 2363"/>
                <a:gd name="T50" fmla="*/ 271 w 562"/>
                <a:gd name="T51" fmla="*/ 1558 h 2363"/>
                <a:gd name="T52" fmla="*/ 281 w 562"/>
                <a:gd name="T53" fmla="*/ 1519 h 2363"/>
                <a:gd name="T54" fmla="*/ 291 w 562"/>
                <a:gd name="T55" fmla="*/ 1474 h 2363"/>
                <a:gd name="T56" fmla="*/ 302 w 562"/>
                <a:gd name="T57" fmla="*/ 1429 h 2363"/>
                <a:gd name="T58" fmla="*/ 312 w 562"/>
                <a:gd name="T59" fmla="*/ 1384 h 2363"/>
                <a:gd name="T60" fmla="*/ 323 w 562"/>
                <a:gd name="T61" fmla="*/ 1339 h 2363"/>
                <a:gd name="T62" fmla="*/ 333 w 562"/>
                <a:gd name="T63" fmla="*/ 1294 h 2363"/>
                <a:gd name="T64" fmla="*/ 343 w 562"/>
                <a:gd name="T65" fmla="*/ 1249 h 2363"/>
                <a:gd name="T66" fmla="*/ 354 w 562"/>
                <a:gd name="T67" fmla="*/ 1198 h 2363"/>
                <a:gd name="T68" fmla="*/ 364 w 562"/>
                <a:gd name="T69" fmla="*/ 1148 h 2363"/>
                <a:gd name="T70" fmla="*/ 374 w 562"/>
                <a:gd name="T71" fmla="*/ 1097 h 2363"/>
                <a:gd name="T72" fmla="*/ 385 w 562"/>
                <a:gd name="T73" fmla="*/ 1046 h 2363"/>
                <a:gd name="T74" fmla="*/ 395 w 562"/>
                <a:gd name="T75" fmla="*/ 996 h 2363"/>
                <a:gd name="T76" fmla="*/ 406 w 562"/>
                <a:gd name="T77" fmla="*/ 945 h 2363"/>
                <a:gd name="T78" fmla="*/ 411 w 562"/>
                <a:gd name="T79" fmla="*/ 895 h 2363"/>
                <a:gd name="T80" fmla="*/ 421 w 562"/>
                <a:gd name="T81" fmla="*/ 838 h 2363"/>
                <a:gd name="T82" fmla="*/ 432 w 562"/>
                <a:gd name="T83" fmla="*/ 782 h 2363"/>
                <a:gd name="T84" fmla="*/ 442 w 562"/>
                <a:gd name="T85" fmla="*/ 726 h 2363"/>
                <a:gd name="T86" fmla="*/ 452 w 562"/>
                <a:gd name="T87" fmla="*/ 670 h 2363"/>
                <a:gd name="T88" fmla="*/ 463 w 562"/>
                <a:gd name="T89" fmla="*/ 613 h 2363"/>
                <a:gd name="T90" fmla="*/ 473 w 562"/>
                <a:gd name="T91" fmla="*/ 551 h 2363"/>
                <a:gd name="T92" fmla="*/ 484 w 562"/>
                <a:gd name="T93" fmla="*/ 495 h 2363"/>
                <a:gd name="T94" fmla="*/ 494 w 562"/>
                <a:gd name="T95" fmla="*/ 433 h 2363"/>
                <a:gd name="T96" fmla="*/ 504 w 562"/>
                <a:gd name="T97" fmla="*/ 371 h 2363"/>
                <a:gd name="T98" fmla="*/ 515 w 562"/>
                <a:gd name="T99" fmla="*/ 310 h 2363"/>
                <a:gd name="T100" fmla="*/ 525 w 562"/>
                <a:gd name="T101" fmla="*/ 248 h 2363"/>
                <a:gd name="T102" fmla="*/ 536 w 562"/>
                <a:gd name="T103" fmla="*/ 186 h 2363"/>
                <a:gd name="T104" fmla="*/ 546 w 562"/>
                <a:gd name="T105" fmla="*/ 118 h 2363"/>
                <a:gd name="T106" fmla="*/ 556 w 562"/>
                <a:gd name="T107" fmla="*/ 56 h 2363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562"/>
                <a:gd name="T163" fmla="*/ 0 h 2363"/>
                <a:gd name="T164" fmla="*/ 562 w 562"/>
                <a:gd name="T165" fmla="*/ 2363 h 2363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562" h="2363">
                  <a:moveTo>
                    <a:pt x="0" y="2363"/>
                  </a:moveTo>
                  <a:lnTo>
                    <a:pt x="0" y="2357"/>
                  </a:lnTo>
                  <a:lnTo>
                    <a:pt x="6" y="2357"/>
                  </a:lnTo>
                  <a:lnTo>
                    <a:pt x="6" y="2351"/>
                  </a:lnTo>
                  <a:lnTo>
                    <a:pt x="6" y="2346"/>
                  </a:lnTo>
                  <a:lnTo>
                    <a:pt x="11" y="2346"/>
                  </a:lnTo>
                  <a:lnTo>
                    <a:pt x="11" y="2340"/>
                  </a:lnTo>
                  <a:lnTo>
                    <a:pt x="16" y="2334"/>
                  </a:lnTo>
                  <a:lnTo>
                    <a:pt x="16" y="2329"/>
                  </a:lnTo>
                  <a:lnTo>
                    <a:pt x="21" y="2323"/>
                  </a:lnTo>
                  <a:lnTo>
                    <a:pt x="21" y="2318"/>
                  </a:lnTo>
                  <a:lnTo>
                    <a:pt x="26" y="2312"/>
                  </a:lnTo>
                  <a:lnTo>
                    <a:pt x="26" y="2306"/>
                  </a:lnTo>
                  <a:lnTo>
                    <a:pt x="32" y="2306"/>
                  </a:lnTo>
                  <a:lnTo>
                    <a:pt x="32" y="2301"/>
                  </a:lnTo>
                  <a:lnTo>
                    <a:pt x="32" y="2295"/>
                  </a:lnTo>
                  <a:lnTo>
                    <a:pt x="37" y="2289"/>
                  </a:lnTo>
                  <a:lnTo>
                    <a:pt x="42" y="2284"/>
                  </a:lnTo>
                  <a:lnTo>
                    <a:pt x="42" y="2278"/>
                  </a:lnTo>
                  <a:lnTo>
                    <a:pt x="42" y="2273"/>
                  </a:lnTo>
                  <a:lnTo>
                    <a:pt x="47" y="2267"/>
                  </a:lnTo>
                  <a:lnTo>
                    <a:pt x="52" y="2261"/>
                  </a:lnTo>
                  <a:lnTo>
                    <a:pt x="52" y="2256"/>
                  </a:lnTo>
                  <a:lnTo>
                    <a:pt x="52" y="2250"/>
                  </a:lnTo>
                  <a:lnTo>
                    <a:pt x="58" y="2244"/>
                  </a:lnTo>
                  <a:lnTo>
                    <a:pt x="58" y="2239"/>
                  </a:lnTo>
                  <a:lnTo>
                    <a:pt x="63" y="2233"/>
                  </a:lnTo>
                  <a:lnTo>
                    <a:pt x="63" y="2228"/>
                  </a:lnTo>
                  <a:lnTo>
                    <a:pt x="68" y="2222"/>
                  </a:lnTo>
                  <a:lnTo>
                    <a:pt x="68" y="2216"/>
                  </a:lnTo>
                  <a:lnTo>
                    <a:pt x="73" y="2211"/>
                  </a:lnTo>
                  <a:lnTo>
                    <a:pt x="73" y="2205"/>
                  </a:lnTo>
                  <a:lnTo>
                    <a:pt x="78" y="2199"/>
                  </a:lnTo>
                  <a:lnTo>
                    <a:pt x="78" y="2194"/>
                  </a:lnTo>
                  <a:lnTo>
                    <a:pt x="78" y="2188"/>
                  </a:lnTo>
                  <a:lnTo>
                    <a:pt x="84" y="2183"/>
                  </a:lnTo>
                  <a:lnTo>
                    <a:pt x="84" y="2177"/>
                  </a:lnTo>
                  <a:lnTo>
                    <a:pt x="89" y="2177"/>
                  </a:lnTo>
                  <a:lnTo>
                    <a:pt x="89" y="2171"/>
                  </a:lnTo>
                  <a:lnTo>
                    <a:pt x="89" y="2166"/>
                  </a:lnTo>
                  <a:lnTo>
                    <a:pt x="94" y="2160"/>
                  </a:lnTo>
                  <a:lnTo>
                    <a:pt x="94" y="2154"/>
                  </a:lnTo>
                  <a:lnTo>
                    <a:pt x="94" y="2149"/>
                  </a:lnTo>
                  <a:lnTo>
                    <a:pt x="99" y="2143"/>
                  </a:lnTo>
                  <a:lnTo>
                    <a:pt x="99" y="2138"/>
                  </a:lnTo>
                  <a:lnTo>
                    <a:pt x="104" y="2132"/>
                  </a:lnTo>
                  <a:lnTo>
                    <a:pt x="104" y="2126"/>
                  </a:lnTo>
                  <a:lnTo>
                    <a:pt x="104" y="2121"/>
                  </a:lnTo>
                  <a:lnTo>
                    <a:pt x="109" y="2115"/>
                  </a:lnTo>
                  <a:lnTo>
                    <a:pt x="109" y="2109"/>
                  </a:lnTo>
                  <a:lnTo>
                    <a:pt x="115" y="2104"/>
                  </a:lnTo>
                  <a:lnTo>
                    <a:pt x="115" y="2098"/>
                  </a:lnTo>
                  <a:lnTo>
                    <a:pt x="115" y="2093"/>
                  </a:lnTo>
                  <a:lnTo>
                    <a:pt x="120" y="2087"/>
                  </a:lnTo>
                  <a:lnTo>
                    <a:pt x="120" y="2081"/>
                  </a:lnTo>
                  <a:lnTo>
                    <a:pt x="125" y="2076"/>
                  </a:lnTo>
                  <a:lnTo>
                    <a:pt x="125" y="2070"/>
                  </a:lnTo>
                  <a:lnTo>
                    <a:pt x="125" y="2064"/>
                  </a:lnTo>
                  <a:lnTo>
                    <a:pt x="130" y="2059"/>
                  </a:lnTo>
                  <a:lnTo>
                    <a:pt x="130" y="2053"/>
                  </a:lnTo>
                  <a:lnTo>
                    <a:pt x="130" y="2048"/>
                  </a:lnTo>
                  <a:lnTo>
                    <a:pt x="135" y="2042"/>
                  </a:lnTo>
                  <a:lnTo>
                    <a:pt x="135" y="2036"/>
                  </a:lnTo>
                  <a:lnTo>
                    <a:pt x="141" y="2031"/>
                  </a:lnTo>
                  <a:lnTo>
                    <a:pt x="141" y="2025"/>
                  </a:lnTo>
                  <a:lnTo>
                    <a:pt x="141" y="2019"/>
                  </a:lnTo>
                  <a:lnTo>
                    <a:pt x="146" y="2014"/>
                  </a:lnTo>
                  <a:lnTo>
                    <a:pt x="146" y="2008"/>
                  </a:lnTo>
                  <a:lnTo>
                    <a:pt x="151" y="2003"/>
                  </a:lnTo>
                  <a:lnTo>
                    <a:pt x="151" y="1991"/>
                  </a:lnTo>
                  <a:lnTo>
                    <a:pt x="151" y="1986"/>
                  </a:lnTo>
                  <a:lnTo>
                    <a:pt x="156" y="1980"/>
                  </a:lnTo>
                  <a:lnTo>
                    <a:pt x="156" y="1974"/>
                  </a:lnTo>
                  <a:lnTo>
                    <a:pt x="161" y="1969"/>
                  </a:lnTo>
                  <a:lnTo>
                    <a:pt x="161" y="1963"/>
                  </a:lnTo>
                  <a:lnTo>
                    <a:pt x="161" y="1958"/>
                  </a:lnTo>
                  <a:lnTo>
                    <a:pt x="167" y="1952"/>
                  </a:lnTo>
                  <a:lnTo>
                    <a:pt x="167" y="1941"/>
                  </a:lnTo>
                  <a:lnTo>
                    <a:pt x="167" y="1935"/>
                  </a:lnTo>
                  <a:lnTo>
                    <a:pt x="172" y="1929"/>
                  </a:lnTo>
                  <a:lnTo>
                    <a:pt x="172" y="1924"/>
                  </a:lnTo>
                  <a:lnTo>
                    <a:pt x="177" y="1918"/>
                  </a:lnTo>
                  <a:lnTo>
                    <a:pt x="177" y="1913"/>
                  </a:lnTo>
                  <a:lnTo>
                    <a:pt x="177" y="1901"/>
                  </a:lnTo>
                  <a:lnTo>
                    <a:pt x="182" y="1896"/>
                  </a:lnTo>
                  <a:lnTo>
                    <a:pt x="182" y="1890"/>
                  </a:lnTo>
                  <a:lnTo>
                    <a:pt x="187" y="1884"/>
                  </a:lnTo>
                  <a:lnTo>
                    <a:pt x="187" y="1879"/>
                  </a:lnTo>
                  <a:lnTo>
                    <a:pt x="187" y="1868"/>
                  </a:lnTo>
                  <a:lnTo>
                    <a:pt x="193" y="1862"/>
                  </a:lnTo>
                  <a:lnTo>
                    <a:pt x="193" y="1856"/>
                  </a:lnTo>
                  <a:lnTo>
                    <a:pt x="193" y="1851"/>
                  </a:lnTo>
                  <a:lnTo>
                    <a:pt x="198" y="1839"/>
                  </a:lnTo>
                  <a:lnTo>
                    <a:pt x="198" y="1834"/>
                  </a:lnTo>
                  <a:lnTo>
                    <a:pt x="203" y="1828"/>
                  </a:lnTo>
                  <a:lnTo>
                    <a:pt x="203" y="1823"/>
                  </a:lnTo>
                  <a:lnTo>
                    <a:pt x="203" y="1811"/>
                  </a:lnTo>
                  <a:lnTo>
                    <a:pt x="208" y="1806"/>
                  </a:lnTo>
                  <a:lnTo>
                    <a:pt x="208" y="1800"/>
                  </a:lnTo>
                  <a:lnTo>
                    <a:pt x="213" y="1789"/>
                  </a:lnTo>
                  <a:lnTo>
                    <a:pt x="213" y="1783"/>
                  </a:lnTo>
                  <a:lnTo>
                    <a:pt x="213" y="1778"/>
                  </a:lnTo>
                  <a:lnTo>
                    <a:pt x="219" y="1772"/>
                  </a:lnTo>
                  <a:lnTo>
                    <a:pt x="219" y="1761"/>
                  </a:lnTo>
                  <a:lnTo>
                    <a:pt x="224" y="1755"/>
                  </a:lnTo>
                  <a:lnTo>
                    <a:pt x="224" y="1749"/>
                  </a:lnTo>
                  <a:lnTo>
                    <a:pt x="224" y="1738"/>
                  </a:lnTo>
                  <a:lnTo>
                    <a:pt x="229" y="1733"/>
                  </a:lnTo>
                  <a:lnTo>
                    <a:pt x="229" y="1727"/>
                  </a:lnTo>
                  <a:lnTo>
                    <a:pt x="229" y="1716"/>
                  </a:lnTo>
                  <a:lnTo>
                    <a:pt x="234" y="1710"/>
                  </a:lnTo>
                  <a:lnTo>
                    <a:pt x="234" y="1704"/>
                  </a:lnTo>
                  <a:lnTo>
                    <a:pt x="239" y="1693"/>
                  </a:lnTo>
                  <a:lnTo>
                    <a:pt x="239" y="1688"/>
                  </a:lnTo>
                  <a:lnTo>
                    <a:pt x="239" y="1676"/>
                  </a:lnTo>
                  <a:lnTo>
                    <a:pt x="245" y="1671"/>
                  </a:lnTo>
                  <a:lnTo>
                    <a:pt x="245" y="1665"/>
                  </a:lnTo>
                  <a:lnTo>
                    <a:pt x="250" y="1654"/>
                  </a:lnTo>
                  <a:lnTo>
                    <a:pt x="250" y="1648"/>
                  </a:lnTo>
                  <a:lnTo>
                    <a:pt x="250" y="1637"/>
                  </a:lnTo>
                  <a:lnTo>
                    <a:pt x="255" y="1631"/>
                  </a:lnTo>
                  <a:lnTo>
                    <a:pt x="255" y="1626"/>
                  </a:lnTo>
                  <a:lnTo>
                    <a:pt x="260" y="1614"/>
                  </a:lnTo>
                  <a:lnTo>
                    <a:pt x="260" y="1609"/>
                  </a:lnTo>
                  <a:lnTo>
                    <a:pt x="260" y="1598"/>
                  </a:lnTo>
                  <a:lnTo>
                    <a:pt x="265" y="1592"/>
                  </a:lnTo>
                  <a:lnTo>
                    <a:pt x="265" y="1581"/>
                  </a:lnTo>
                  <a:lnTo>
                    <a:pt x="265" y="1575"/>
                  </a:lnTo>
                  <a:lnTo>
                    <a:pt x="271" y="1564"/>
                  </a:lnTo>
                  <a:lnTo>
                    <a:pt x="271" y="1558"/>
                  </a:lnTo>
                  <a:lnTo>
                    <a:pt x="276" y="1553"/>
                  </a:lnTo>
                  <a:lnTo>
                    <a:pt x="276" y="1541"/>
                  </a:lnTo>
                  <a:lnTo>
                    <a:pt x="276" y="1536"/>
                  </a:lnTo>
                  <a:lnTo>
                    <a:pt x="281" y="1524"/>
                  </a:lnTo>
                  <a:lnTo>
                    <a:pt x="281" y="1519"/>
                  </a:lnTo>
                  <a:lnTo>
                    <a:pt x="286" y="1508"/>
                  </a:lnTo>
                  <a:lnTo>
                    <a:pt x="286" y="1502"/>
                  </a:lnTo>
                  <a:lnTo>
                    <a:pt x="286" y="1491"/>
                  </a:lnTo>
                  <a:lnTo>
                    <a:pt x="291" y="1479"/>
                  </a:lnTo>
                  <a:lnTo>
                    <a:pt x="291" y="1474"/>
                  </a:lnTo>
                  <a:lnTo>
                    <a:pt x="297" y="1463"/>
                  </a:lnTo>
                  <a:lnTo>
                    <a:pt x="297" y="1457"/>
                  </a:lnTo>
                  <a:lnTo>
                    <a:pt x="297" y="1446"/>
                  </a:lnTo>
                  <a:lnTo>
                    <a:pt x="302" y="1440"/>
                  </a:lnTo>
                  <a:lnTo>
                    <a:pt x="302" y="1429"/>
                  </a:lnTo>
                  <a:lnTo>
                    <a:pt x="302" y="1423"/>
                  </a:lnTo>
                  <a:lnTo>
                    <a:pt x="307" y="1412"/>
                  </a:lnTo>
                  <a:lnTo>
                    <a:pt x="307" y="1401"/>
                  </a:lnTo>
                  <a:lnTo>
                    <a:pt x="312" y="1395"/>
                  </a:lnTo>
                  <a:lnTo>
                    <a:pt x="312" y="1384"/>
                  </a:lnTo>
                  <a:lnTo>
                    <a:pt x="312" y="1378"/>
                  </a:lnTo>
                  <a:lnTo>
                    <a:pt x="317" y="1367"/>
                  </a:lnTo>
                  <a:lnTo>
                    <a:pt x="317" y="1356"/>
                  </a:lnTo>
                  <a:lnTo>
                    <a:pt x="323" y="1350"/>
                  </a:lnTo>
                  <a:lnTo>
                    <a:pt x="323" y="1339"/>
                  </a:lnTo>
                  <a:lnTo>
                    <a:pt x="323" y="1333"/>
                  </a:lnTo>
                  <a:lnTo>
                    <a:pt x="328" y="1322"/>
                  </a:lnTo>
                  <a:lnTo>
                    <a:pt x="328" y="1311"/>
                  </a:lnTo>
                  <a:lnTo>
                    <a:pt x="333" y="1305"/>
                  </a:lnTo>
                  <a:lnTo>
                    <a:pt x="333" y="1294"/>
                  </a:lnTo>
                  <a:lnTo>
                    <a:pt x="333" y="1283"/>
                  </a:lnTo>
                  <a:lnTo>
                    <a:pt x="338" y="1277"/>
                  </a:lnTo>
                  <a:lnTo>
                    <a:pt x="338" y="1266"/>
                  </a:lnTo>
                  <a:lnTo>
                    <a:pt x="338" y="1255"/>
                  </a:lnTo>
                  <a:lnTo>
                    <a:pt x="343" y="1249"/>
                  </a:lnTo>
                  <a:lnTo>
                    <a:pt x="343" y="1238"/>
                  </a:lnTo>
                  <a:lnTo>
                    <a:pt x="349" y="1226"/>
                  </a:lnTo>
                  <a:lnTo>
                    <a:pt x="349" y="1215"/>
                  </a:lnTo>
                  <a:lnTo>
                    <a:pt x="349" y="1210"/>
                  </a:lnTo>
                  <a:lnTo>
                    <a:pt x="354" y="1198"/>
                  </a:lnTo>
                  <a:lnTo>
                    <a:pt x="354" y="1187"/>
                  </a:lnTo>
                  <a:lnTo>
                    <a:pt x="359" y="1181"/>
                  </a:lnTo>
                  <a:lnTo>
                    <a:pt x="359" y="1170"/>
                  </a:lnTo>
                  <a:lnTo>
                    <a:pt x="359" y="1159"/>
                  </a:lnTo>
                  <a:lnTo>
                    <a:pt x="364" y="1148"/>
                  </a:lnTo>
                  <a:lnTo>
                    <a:pt x="364" y="1142"/>
                  </a:lnTo>
                  <a:lnTo>
                    <a:pt x="369" y="1131"/>
                  </a:lnTo>
                  <a:lnTo>
                    <a:pt x="369" y="1120"/>
                  </a:lnTo>
                  <a:lnTo>
                    <a:pt x="369" y="1108"/>
                  </a:lnTo>
                  <a:lnTo>
                    <a:pt x="374" y="1097"/>
                  </a:lnTo>
                  <a:lnTo>
                    <a:pt x="374" y="1091"/>
                  </a:lnTo>
                  <a:lnTo>
                    <a:pt x="374" y="1080"/>
                  </a:lnTo>
                  <a:lnTo>
                    <a:pt x="380" y="1069"/>
                  </a:lnTo>
                  <a:lnTo>
                    <a:pt x="380" y="1058"/>
                  </a:lnTo>
                  <a:lnTo>
                    <a:pt x="385" y="1046"/>
                  </a:lnTo>
                  <a:lnTo>
                    <a:pt x="385" y="1041"/>
                  </a:lnTo>
                  <a:lnTo>
                    <a:pt x="385" y="1030"/>
                  </a:lnTo>
                  <a:lnTo>
                    <a:pt x="390" y="1018"/>
                  </a:lnTo>
                  <a:lnTo>
                    <a:pt x="390" y="1007"/>
                  </a:lnTo>
                  <a:lnTo>
                    <a:pt x="395" y="996"/>
                  </a:lnTo>
                  <a:lnTo>
                    <a:pt x="395" y="985"/>
                  </a:lnTo>
                  <a:lnTo>
                    <a:pt x="395" y="979"/>
                  </a:lnTo>
                  <a:lnTo>
                    <a:pt x="400" y="968"/>
                  </a:lnTo>
                  <a:lnTo>
                    <a:pt x="400" y="956"/>
                  </a:lnTo>
                  <a:lnTo>
                    <a:pt x="406" y="945"/>
                  </a:lnTo>
                  <a:lnTo>
                    <a:pt x="406" y="934"/>
                  </a:lnTo>
                  <a:lnTo>
                    <a:pt x="406" y="923"/>
                  </a:lnTo>
                  <a:lnTo>
                    <a:pt x="411" y="911"/>
                  </a:lnTo>
                  <a:lnTo>
                    <a:pt x="411" y="900"/>
                  </a:lnTo>
                  <a:lnTo>
                    <a:pt x="411" y="895"/>
                  </a:lnTo>
                  <a:lnTo>
                    <a:pt x="416" y="883"/>
                  </a:lnTo>
                  <a:lnTo>
                    <a:pt x="416" y="872"/>
                  </a:lnTo>
                  <a:lnTo>
                    <a:pt x="421" y="861"/>
                  </a:lnTo>
                  <a:lnTo>
                    <a:pt x="421" y="850"/>
                  </a:lnTo>
                  <a:lnTo>
                    <a:pt x="421" y="838"/>
                  </a:lnTo>
                  <a:lnTo>
                    <a:pt x="426" y="827"/>
                  </a:lnTo>
                  <a:lnTo>
                    <a:pt x="426" y="816"/>
                  </a:lnTo>
                  <a:lnTo>
                    <a:pt x="432" y="805"/>
                  </a:lnTo>
                  <a:lnTo>
                    <a:pt x="432" y="793"/>
                  </a:lnTo>
                  <a:lnTo>
                    <a:pt x="432" y="782"/>
                  </a:lnTo>
                  <a:lnTo>
                    <a:pt x="437" y="771"/>
                  </a:lnTo>
                  <a:lnTo>
                    <a:pt x="437" y="760"/>
                  </a:lnTo>
                  <a:lnTo>
                    <a:pt x="442" y="748"/>
                  </a:lnTo>
                  <a:lnTo>
                    <a:pt x="442" y="737"/>
                  </a:lnTo>
                  <a:lnTo>
                    <a:pt x="442" y="726"/>
                  </a:lnTo>
                  <a:lnTo>
                    <a:pt x="447" y="715"/>
                  </a:lnTo>
                  <a:lnTo>
                    <a:pt x="447" y="703"/>
                  </a:lnTo>
                  <a:lnTo>
                    <a:pt x="447" y="692"/>
                  </a:lnTo>
                  <a:lnTo>
                    <a:pt x="452" y="681"/>
                  </a:lnTo>
                  <a:lnTo>
                    <a:pt x="452" y="670"/>
                  </a:lnTo>
                  <a:lnTo>
                    <a:pt x="458" y="658"/>
                  </a:lnTo>
                  <a:lnTo>
                    <a:pt x="458" y="647"/>
                  </a:lnTo>
                  <a:lnTo>
                    <a:pt x="458" y="636"/>
                  </a:lnTo>
                  <a:lnTo>
                    <a:pt x="463" y="625"/>
                  </a:lnTo>
                  <a:lnTo>
                    <a:pt x="463" y="613"/>
                  </a:lnTo>
                  <a:lnTo>
                    <a:pt x="468" y="602"/>
                  </a:lnTo>
                  <a:lnTo>
                    <a:pt x="468" y="591"/>
                  </a:lnTo>
                  <a:lnTo>
                    <a:pt x="468" y="580"/>
                  </a:lnTo>
                  <a:lnTo>
                    <a:pt x="473" y="568"/>
                  </a:lnTo>
                  <a:lnTo>
                    <a:pt x="473" y="551"/>
                  </a:lnTo>
                  <a:lnTo>
                    <a:pt x="478" y="540"/>
                  </a:lnTo>
                  <a:lnTo>
                    <a:pt x="478" y="529"/>
                  </a:lnTo>
                  <a:lnTo>
                    <a:pt x="478" y="518"/>
                  </a:lnTo>
                  <a:lnTo>
                    <a:pt x="484" y="506"/>
                  </a:lnTo>
                  <a:lnTo>
                    <a:pt x="484" y="495"/>
                  </a:lnTo>
                  <a:lnTo>
                    <a:pt x="484" y="484"/>
                  </a:lnTo>
                  <a:lnTo>
                    <a:pt x="489" y="473"/>
                  </a:lnTo>
                  <a:lnTo>
                    <a:pt x="489" y="461"/>
                  </a:lnTo>
                  <a:lnTo>
                    <a:pt x="494" y="445"/>
                  </a:lnTo>
                  <a:lnTo>
                    <a:pt x="494" y="433"/>
                  </a:lnTo>
                  <a:lnTo>
                    <a:pt x="494" y="422"/>
                  </a:lnTo>
                  <a:lnTo>
                    <a:pt x="499" y="411"/>
                  </a:lnTo>
                  <a:lnTo>
                    <a:pt x="499" y="400"/>
                  </a:lnTo>
                  <a:lnTo>
                    <a:pt x="504" y="388"/>
                  </a:lnTo>
                  <a:lnTo>
                    <a:pt x="504" y="371"/>
                  </a:lnTo>
                  <a:lnTo>
                    <a:pt x="504" y="360"/>
                  </a:lnTo>
                  <a:lnTo>
                    <a:pt x="510" y="349"/>
                  </a:lnTo>
                  <a:lnTo>
                    <a:pt x="510" y="338"/>
                  </a:lnTo>
                  <a:lnTo>
                    <a:pt x="515" y="326"/>
                  </a:lnTo>
                  <a:lnTo>
                    <a:pt x="515" y="310"/>
                  </a:lnTo>
                  <a:lnTo>
                    <a:pt x="515" y="298"/>
                  </a:lnTo>
                  <a:lnTo>
                    <a:pt x="520" y="287"/>
                  </a:lnTo>
                  <a:lnTo>
                    <a:pt x="520" y="276"/>
                  </a:lnTo>
                  <a:lnTo>
                    <a:pt x="520" y="259"/>
                  </a:lnTo>
                  <a:lnTo>
                    <a:pt x="525" y="248"/>
                  </a:lnTo>
                  <a:lnTo>
                    <a:pt x="525" y="236"/>
                  </a:lnTo>
                  <a:lnTo>
                    <a:pt x="530" y="225"/>
                  </a:lnTo>
                  <a:lnTo>
                    <a:pt x="530" y="208"/>
                  </a:lnTo>
                  <a:lnTo>
                    <a:pt x="530" y="197"/>
                  </a:lnTo>
                  <a:lnTo>
                    <a:pt x="536" y="186"/>
                  </a:lnTo>
                  <a:lnTo>
                    <a:pt x="536" y="175"/>
                  </a:lnTo>
                  <a:lnTo>
                    <a:pt x="541" y="158"/>
                  </a:lnTo>
                  <a:lnTo>
                    <a:pt x="541" y="146"/>
                  </a:lnTo>
                  <a:lnTo>
                    <a:pt x="541" y="135"/>
                  </a:lnTo>
                  <a:lnTo>
                    <a:pt x="546" y="118"/>
                  </a:lnTo>
                  <a:lnTo>
                    <a:pt x="546" y="107"/>
                  </a:lnTo>
                  <a:lnTo>
                    <a:pt x="546" y="96"/>
                  </a:lnTo>
                  <a:lnTo>
                    <a:pt x="551" y="79"/>
                  </a:lnTo>
                  <a:lnTo>
                    <a:pt x="551" y="68"/>
                  </a:lnTo>
                  <a:lnTo>
                    <a:pt x="556" y="56"/>
                  </a:lnTo>
                  <a:lnTo>
                    <a:pt x="556" y="40"/>
                  </a:lnTo>
                  <a:lnTo>
                    <a:pt x="556" y="28"/>
                  </a:lnTo>
                  <a:lnTo>
                    <a:pt x="562" y="17"/>
                  </a:lnTo>
                  <a:lnTo>
                    <a:pt x="562" y="0"/>
                  </a:lnTo>
                </a:path>
              </a:pathLst>
            </a:custGeom>
            <a:noFill/>
            <a:ln w="25400">
              <a:solidFill>
                <a:srgbClr val="3399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4828" name="Group 10"/>
          <p:cNvGrpSpPr>
            <a:grpSpLocks/>
          </p:cNvGrpSpPr>
          <p:nvPr/>
        </p:nvGrpSpPr>
        <p:grpSpPr bwMode="auto">
          <a:xfrm rot="10800000">
            <a:off x="5076825" y="2997200"/>
            <a:ext cx="2087563" cy="3252788"/>
            <a:chOff x="2216" y="-218"/>
            <a:chExt cx="1544" cy="2548"/>
          </a:xfrm>
        </p:grpSpPr>
        <p:sp>
          <p:nvSpPr>
            <p:cNvPr id="34852" name="Freeform 11"/>
            <p:cNvSpPr>
              <a:spLocks/>
            </p:cNvSpPr>
            <p:nvPr/>
          </p:nvSpPr>
          <p:spPr bwMode="auto">
            <a:xfrm>
              <a:off x="2216" y="-218"/>
              <a:ext cx="982" cy="2548"/>
            </a:xfrm>
            <a:custGeom>
              <a:avLst/>
              <a:gdLst>
                <a:gd name="T0" fmla="*/ 11 w 982"/>
                <a:gd name="T1" fmla="*/ 79 h 2548"/>
                <a:gd name="T2" fmla="*/ 26 w 982"/>
                <a:gd name="T3" fmla="*/ 175 h 2548"/>
                <a:gd name="T4" fmla="*/ 42 w 982"/>
                <a:gd name="T5" fmla="*/ 259 h 2548"/>
                <a:gd name="T6" fmla="*/ 52 w 982"/>
                <a:gd name="T7" fmla="*/ 349 h 2548"/>
                <a:gd name="T8" fmla="*/ 68 w 982"/>
                <a:gd name="T9" fmla="*/ 433 h 2548"/>
                <a:gd name="T10" fmla="*/ 83 w 982"/>
                <a:gd name="T11" fmla="*/ 518 h 2548"/>
                <a:gd name="T12" fmla="*/ 99 w 982"/>
                <a:gd name="T13" fmla="*/ 602 h 2548"/>
                <a:gd name="T14" fmla="*/ 109 w 982"/>
                <a:gd name="T15" fmla="*/ 681 h 2548"/>
                <a:gd name="T16" fmla="*/ 125 w 982"/>
                <a:gd name="T17" fmla="*/ 760 h 2548"/>
                <a:gd name="T18" fmla="*/ 141 w 982"/>
                <a:gd name="T19" fmla="*/ 838 h 2548"/>
                <a:gd name="T20" fmla="*/ 156 w 982"/>
                <a:gd name="T21" fmla="*/ 911 h 2548"/>
                <a:gd name="T22" fmla="*/ 167 w 982"/>
                <a:gd name="T23" fmla="*/ 985 h 2548"/>
                <a:gd name="T24" fmla="*/ 182 w 982"/>
                <a:gd name="T25" fmla="*/ 1058 h 2548"/>
                <a:gd name="T26" fmla="*/ 198 w 982"/>
                <a:gd name="T27" fmla="*/ 1131 h 2548"/>
                <a:gd name="T28" fmla="*/ 208 w 982"/>
                <a:gd name="T29" fmla="*/ 1198 h 2548"/>
                <a:gd name="T30" fmla="*/ 224 w 982"/>
                <a:gd name="T31" fmla="*/ 1266 h 2548"/>
                <a:gd name="T32" fmla="*/ 239 w 982"/>
                <a:gd name="T33" fmla="*/ 1333 h 2548"/>
                <a:gd name="T34" fmla="*/ 255 w 982"/>
                <a:gd name="T35" fmla="*/ 1395 h 2548"/>
                <a:gd name="T36" fmla="*/ 265 w 982"/>
                <a:gd name="T37" fmla="*/ 1457 h 2548"/>
                <a:gd name="T38" fmla="*/ 281 w 982"/>
                <a:gd name="T39" fmla="*/ 1519 h 2548"/>
                <a:gd name="T40" fmla="*/ 297 w 982"/>
                <a:gd name="T41" fmla="*/ 1575 h 2548"/>
                <a:gd name="T42" fmla="*/ 307 w 982"/>
                <a:gd name="T43" fmla="*/ 1631 h 2548"/>
                <a:gd name="T44" fmla="*/ 322 w 982"/>
                <a:gd name="T45" fmla="*/ 1688 h 2548"/>
                <a:gd name="T46" fmla="*/ 338 w 982"/>
                <a:gd name="T47" fmla="*/ 1738 h 2548"/>
                <a:gd name="T48" fmla="*/ 354 w 982"/>
                <a:gd name="T49" fmla="*/ 1794 h 2548"/>
                <a:gd name="T50" fmla="*/ 364 w 982"/>
                <a:gd name="T51" fmla="*/ 1839 h 2548"/>
                <a:gd name="T52" fmla="*/ 380 w 982"/>
                <a:gd name="T53" fmla="*/ 1890 h 2548"/>
                <a:gd name="T54" fmla="*/ 395 w 982"/>
                <a:gd name="T55" fmla="*/ 1935 h 2548"/>
                <a:gd name="T56" fmla="*/ 406 w 982"/>
                <a:gd name="T57" fmla="*/ 1980 h 2548"/>
                <a:gd name="T58" fmla="*/ 421 w 982"/>
                <a:gd name="T59" fmla="*/ 2025 h 2548"/>
                <a:gd name="T60" fmla="*/ 437 w 982"/>
                <a:gd name="T61" fmla="*/ 2064 h 2548"/>
                <a:gd name="T62" fmla="*/ 452 w 982"/>
                <a:gd name="T63" fmla="*/ 2104 h 2548"/>
                <a:gd name="T64" fmla="*/ 463 w 982"/>
                <a:gd name="T65" fmla="*/ 2143 h 2548"/>
                <a:gd name="T66" fmla="*/ 478 w 982"/>
                <a:gd name="T67" fmla="*/ 2183 h 2548"/>
                <a:gd name="T68" fmla="*/ 494 w 982"/>
                <a:gd name="T69" fmla="*/ 2222 h 2548"/>
                <a:gd name="T70" fmla="*/ 510 w 982"/>
                <a:gd name="T71" fmla="*/ 2250 h 2548"/>
                <a:gd name="T72" fmla="*/ 525 w 982"/>
                <a:gd name="T73" fmla="*/ 2289 h 2548"/>
                <a:gd name="T74" fmla="*/ 546 w 982"/>
                <a:gd name="T75" fmla="*/ 2329 h 2548"/>
                <a:gd name="T76" fmla="*/ 562 w 982"/>
                <a:gd name="T77" fmla="*/ 2357 h 2548"/>
                <a:gd name="T78" fmla="*/ 577 w 982"/>
                <a:gd name="T79" fmla="*/ 2391 h 2548"/>
                <a:gd name="T80" fmla="*/ 598 w 982"/>
                <a:gd name="T81" fmla="*/ 2413 h 2548"/>
                <a:gd name="T82" fmla="*/ 619 w 982"/>
                <a:gd name="T83" fmla="*/ 2447 h 2548"/>
                <a:gd name="T84" fmla="*/ 639 w 982"/>
                <a:gd name="T85" fmla="*/ 2469 h 2548"/>
                <a:gd name="T86" fmla="*/ 655 w 982"/>
                <a:gd name="T87" fmla="*/ 2492 h 2548"/>
                <a:gd name="T88" fmla="*/ 681 w 982"/>
                <a:gd name="T89" fmla="*/ 2514 h 2548"/>
                <a:gd name="T90" fmla="*/ 707 w 982"/>
                <a:gd name="T91" fmla="*/ 2531 h 2548"/>
                <a:gd name="T92" fmla="*/ 733 w 982"/>
                <a:gd name="T93" fmla="*/ 2543 h 2548"/>
                <a:gd name="T94" fmla="*/ 769 w 982"/>
                <a:gd name="T95" fmla="*/ 2548 h 2548"/>
                <a:gd name="T96" fmla="*/ 806 w 982"/>
                <a:gd name="T97" fmla="*/ 2543 h 2548"/>
                <a:gd name="T98" fmla="*/ 837 w 982"/>
                <a:gd name="T99" fmla="*/ 2531 h 2548"/>
                <a:gd name="T100" fmla="*/ 863 w 982"/>
                <a:gd name="T101" fmla="*/ 2514 h 2548"/>
                <a:gd name="T102" fmla="*/ 889 w 982"/>
                <a:gd name="T103" fmla="*/ 2492 h 2548"/>
                <a:gd name="T104" fmla="*/ 910 w 982"/>
                <a:gd name="T105" fmla="*/ 2469 h 2548"/>
                <a:gd name="T106" fmla="*/ 925 w 982"/>
                <a:gd name="T107" fmla="*/ 2447 h 2548"/>
                <a:gd name="T108" fmla="*/ 946 w 982"/>
                <a:gd name="T109" fmla="*/ 2419 h 2548"/>
                <a:gd name="T110" fmla="*/ 962 w 982"/>
                <a:gd name="T111" fmla="*/ 2391 h 2548"/>
                <a:gd name="T112" fmla="*/ 977 w 982"/>
                <a:gd name="T113" fmla="*/ 2363 h 2548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982"/>
                <a:gd name="T172" fmla="*/ 0 h 2548"/>
                <a:gd name="T173" fmla="*/ 982 w 982"/>
                <a:gd name="T174" fmla="*/ 2548 h 2548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982" h="2548">
                  <a:moveTo>
                    <a:pt x="0" y="0"/>
                  </a:moveTo>
                  <a:lnTo>
                    <a:pt x="0" y="17"/>
                  </a:lnTo>
                  <a:lnTo>
                    <a:pt x="6" y="28"/>
                  </a:lnTo>
                  <a:lnTo>
                    <a:pt x="6" y="40"/>
                  </a:lnTo>
                  <a:lnTo>
                    <a:pt x="11" y="56"/>
                  </a:lnTo>
                  <a:lnTo>
                    <a:pt x="11" y="68"/>
                  </a:lnTo>
                  <a:lnTo>
                    <a:pt x="11" y="79"/>
                  </a:lnTo>
                  <a:lnTo>
                    <a:pt x="16" y="96"/>
                  </a:lnTo>
                  <a:lnTo>
                    <a:pt x="16" y="107"/>
                  </a:lnTo>
                  <a:lnTo>
                    <a:pt x="16" y="118"/>
                  </a:lnTo>
                  <a:lnTo>
                    <a:pt x="21" y="135"/>
                  </a:lnTo>
                  <a:lnTo>
                    <a:pt x="21" y="146"/>
                  </a:lnTo>
                  <a:lnTo>
                    <a:pt x="26" y="158"/>
                  </a:lnTo>
                  <a:lnTo>
                    <a:pt x="26" y="175"/>
                  </a:lnTo>
                  <a:lnTo>
                    <a:pt x="26" y="186"/>
                  </a:lnTo>
                  <a:lnTo>
                    <a:pt x="32" y="197"/>
                  </a:lnTo>
                  <a:lnTo>
                    <a:pt x="32" y="208"/>
                  </a:lnTo>
                  <a:lnTo>
                    <a:pt x="37" y="225"/>
                  </a:lnTo>
                  <a:lnTo>
                    <a:pt x="37" y="236"/>
                  </a:lnTo>
                  <a:lnTo>
                    <a:pt x="37" y="248"/>
                  </a:lnTo>
                  <a:lnTo>
                    <a:pt x="42" y="259"/>
                  </a:lnTo>
                  <a:lnTo>
                    <a:pt x="42" y="276"/>
                  </a:lnTo>
                  <a:lnTo>
                    <a:pt x="47" y="287"/>
                  </a:lnTo>
                  <a:lnTo>
                    <a:pt x="47" y="298"/>
                  </a:lnTo>
                  <a:lnTo>
                    <a:pt x="47" y="310"/>
                  </a:lnTo>
                  <a:lnTo>
                    <a:pt x="52" y="326"/>
                  </a:lnTo>
                  <a:lnTo>
                    <a:pt x="52" y="338"/>
                  </a:lnTo>
                  <a:lnTo>
                    <a:pt x="52" y="349"/>
                  </a:lnTo>
                  <a:lnTo>
                    <a:pt x="57" y="360"/>
                  </a:lnTo>
                  <a:lnTo>
                    <a:pt x="57" y="371"/>
                  </a:lnTo>
                  <a:lnTo>
                    <a:pt x="63" y="388"/>
                  </a:lnTo>
                  <a:lnTo>
                    <a:pt x="63" y="400"/>
                  </a:lnTo>
                  <a:lnTo>
                    <a:pt x="63" y="411"/>
                  </a:lnTo>
                  <a:lnTo>
                    <a:pt x="68" y="422"/>
                  </a:lnTo>
                  <a:lnTo>
                    <a:pt x="68" y="433"/>
                  </a:lnTo>
                  <a:lnTo>
                    <a:pt x="73" y="445"/>
                  </a:lnTo>
                  <a:lnTo>
                    <a:pt x="73" y="461"/>
                  </a:lnTo>
                  <a:lnTo>
                    <a:pt x="73" y="473"/>
                  </a:lnTo>
                  <a:lnTo>
                    <a:pt x="78" y="484"/>
                  </a:lnTo>
                  <a:lnTo>
                    <a:pt x="78" y="495"/>
                  </a:lnTo>
                  <a:lnTo>
                    <a:pt x="83" y="506"/>
                  </a:lnTo>
                  <a:lnTo>
                    <a:pt x="83" y="518"/>
                  </a:lnTo>
                  <a:lnTo>
                    <a:pt x="83" y="529"/>
                  </a:lnTo>
                  <a:lnTo>
                    <a:pt x="89" y="540"/>
                  </a:lnTo>
                  <a:lnTo>
                    <a:pt x="89" y="551"/>
                  </a:lnTo>
                  <a:lnTo>
                    <a:pt x="89" y="568"/>
                  </a:lnTo>
                  <a:lnTo>
                    <a:pt x="94" y="580"/>
                  </a:lnTo>
                  <a:lnTo>
                    <a:pt x="94" y="591"/>
                  </a:lnTo>
                  <a:lnTo>
                    <a:pt x="99" y="602"/>
                  </a:lnTo>
                  <a:lnTo>
                    <a:pt x="99" y="613"/>
                  </a:lnTo>
                  <a:lnTo>
                    <a:pt x="99" y="625"/>
                  </a:lnTo>
                  <a:lnTo>
                    <a:pt x="104" y="636"/>
                  </a:lnTo>
                  <a:lnTo>
                    <a:pt x="104" y="647"/>
                  </a:lnTo>
                  <a:lnTo>
                    <a:pt x="109" y="658"/>
                  </a:lnTo>
                  <a:lnTo>
                    <a:pt x="109" y="670"/>
                  </a:lnTo>
                  <a:lnTo>
                    <a:pt x="109" y="681"/>
                  </a:lnTo>
                  <a:lnTo>
                    <a:pt x="115" y="692"/>
                  </a:lnTo>
                  <a:lnTo>
                    <a:pt x="115" y="703"/>
                  </a:lnTo>
                  <a:lnTo>
                    <a:pt x="120" y="715"/>
                  </a:lnTo>
                  <a:lnTo>
                    <a:pt x="120" y="726"/>
                  </a:lnTo>
                  <a:lnTo>
                    <a:pt x="120" y="737"/>
                  </a:lnTo>
                  <a:lnTo>
                    <a:pt x="125" y="748"/>
                  </a:lnTo>
                  <a:lnTo>
                    <a:pt x="125" y="760"/>
                  </a:lnTo>
                  <a:lnTo>
                    <a:pt x="125" y="771"/>
                  </a:lnTo>
                  <a:lnTo>
                    <a:pt x="130" y="782"/>
                  </a:lnTo>
                  <a:lnTo>
                    <a:pt x="130" y="793"/>
                  </a:lnTo>
                  <a:lnTo>
                    <a:pt x="135" y="805"/>
                  </a:lnTo>
                  <a:lnTo>
                    <a:pt x="135" y="816"/>
                  </a:lnTo>
                  <a:lnTo>
                    <a:pt x="135" y="827"/>
                  </a:lnTo>
                  <a:lnTo>
                    <a:pt x="141" y="838"/>
                  </a:lnTo>
                  <a:lnTo>
                    <a:pt x="141" y="850"/>
                  </a:lnTo>
                  <a:lnTo>
                    <a:pt x="146" y="861"/>
                  </a:lnTo>
                  <a:lnTo>
                    <a:pt x="146" y="872"/>
                  </a:lnTo>
                  <a:lnTo>
                    <a:pt x="146" y="883"/>
                  </a:lnTo>
                  <a:lnTo>
                    <a:pt x="151" y="895"/>
                  </a:lnTo>
                  <a:lnTo>
                    <a:pt x="151" y="900"/>
                  </a:lnTo>
                  <a:lnTo>
                    <a:pt x="156" y="911"/>
                  </a:lnTo>
                  <a:lnTo>
                    <a:pt x="156" y="923"/>
                  </a:lnTo>
                  <a:lnTo>
                    <a:pt x="156" y="934"/>
                  </a:lnTo>
                  <a:lnTo>
                    <a:pt x="161" y="945"/>
                  </a:lnTo>
                  <a:lnTo>
                    <a:pt x="161" y="956"/>
                  </a:lnTo>
                  <a:lnTo>
                    <a:pt x="161" y="968"/>
                  </a:lnTo>
                  <a:lnTo>
                    <a:pt x="167" y="979"/>
                  </a:lnTo>
                  <a:lnTo>
                    <a:pt x="167" y="985"/>
                  </a:lnTo>
                  <a:lnTo>
                    <a:pt x="172" y="996"/>
                  </a:lnTo>
                  <a:lnTo>
                    <a:pt x="172" y="1007"/>
                  </a:lnTo>
                  <a:lnTo>
                    <a:pt x="172" y="1018"/>
                  </a:lnTo>
                  <a:lnTo>
                    <a:pt x="177" y="1030"/>
                  </a:lnTo>
                  <a:lnTo>
                    <a:pt x="177" y="1041"/>
                  </a:lnTo>
                  <a:lnTo>
                    <a:pt x="182" y="1046"/>
                  </a:lnTo>
                  <a:lnTo>
                    <a:pt x="182" y="1058"/>
                  </a:lnTo>
                  <a:lnTo>
                    <a:pt x="182" y="1069"/>
                  </a:lnTo>
                  <a:lnTo>
                    <a:pt x="187" y="1080"/>
                  </a:lnTo>
                  <a:lnTo>
                    <a:pt x="187" y="1091"/>
                  </a:lnTo>
                  <a:lnTo>
                    <a:pt x="187" y="1097"/>
                  </a:lnTo>
                  <a:lnTo>
                    <a:pt x="193" y="1108"/>
                  </a:lnTo>
                  <a:lnTo>
                    <a:pt x="193" y="1120"/>
                  </a:lnTo>
                  <a:lnTo>
                    <a:pt x="198" y="1131"/>
                  </a:lnTo>
                  <a:lnTo>
                    <a:pt x="198" y="1142"/>
                  </a:lnTo>
                  <a:lnTo>
                    <a:pt x="198" y="1148"/>
                  </a:lnTo>
                  <a:lnTo>
                    <a:pt x="203" y="1159"/>
                  </a:lnTo>
                  <a:lnTo>
                    <a:pt x="203" y="1170"/>
                  </a:lnTo>
                  <a:lnTo>
                    <a:pt x="208" y="1181"/>
                  </a:lnTo>
                  <a:lnTo>
                    <a:pt x="208" y="1187"/>
                  </a:lnTo>
                  <a:lnTo>
                    <a:pt x="208" y="1198"/>
                  </a:lnTo>
                  <a:lnTo>
                    <a:pt x="213" y="1210"/>
                  </a:lnTo>
                  <a:lnTo>
                    <a:pt x="213" y="1215"/>
                  </a:lnTo>
                  <a:lnTo>
                    <a:pt x="219" y="1226"/>
                  </a:lnTo>
                  <a:lnTo>
                    <a:pt x="219" y="1238"/>
                  </a:lnTo>
                  <a:lnTo>
                    <a:pt x="219" y="1249"/>
                  </a:lnTo>
                  <a:lnTo>
                    <a:pt x="224" y="1255"/>
                  </a:lnTo>
                  <a:lnTo>
                    <a:pt x="224" y="1266"/>
                  </a:lnTo>
                  <a:lnTo>
                    <a:pt x="224" y="1277"/>
                  </a:lnTo>
                  <a:lnTo>
                    <a:pt x="229" y="1283"/>
                  </a:lnTo>
                  <a:lnTo>
                    <a:pt x="229" y="1294"/>
                  </a:lnTo>
                  <a:lnTo>
                    <a:pt x="234" y="1305"/>
                  </a:lnTo>
                  <a:lnTo>
                    <a:pt x="234" y="1311"/>
                  </a:lnTo>
                  <a:lnTo>
                    <a:pt x="234" y="1322"/>
                  </a:lnTo>
                  <a:lnTo>
                    <a:pt x="239" y="1333"/>
                  </a:lnTo>
                  <a:lnTo>
                    <a:pt x="239" y="1339"/>
                  </a:lnTo>
                  <a:lnTo>
                    <a:pt x="245" y="1350"/>
                  </a:lnTo>
                  <a:lnTo>
                    <a:pt x="245" y="1356"/>
                  </a:lnTo>
                  <a:lnTo>
                    <a:pt x="245" y="1367"/>
                  </a:lnTo>
                  <a:lnTo>
                    <a:pt x="250" y="1378"/>
                  </a:lnTo>
                  <a:lnTo>
                    <a:pt x="250" y="1384"/>
                  </a:lnTo>
                  <a:lnTo>
                    <a:pt x="255" y="1395"/>
                  </a:lnTo>
                  <a:lnTo>
                    <a:pt x="255" y="1401"/>
                  </a:lnTo>
                  <a:lnTo>
                    <a:pt x="255" y="1412"/>
                  </a:lnTo>
                  <a:lnTo>
                    <a:pt x="260" y="1423"/>
                  </a:lnTo>
                  <a:lnTo>
                    <a:pt x="260" y="1429"/>
                  </a:lnTo>
                  <a:lnTo>
                    <a:pt x="260" y="1440"/>
                  </a:lnTo>
                  <a:lnTo>
                    <a:pt x="265" y="1446"/>
                  </a:lnTo>
                  <a:lnTo>
                    <a:pt x="265" y="1457"/>
                  </a:lnTo>
                  <a:lnTo>
                    <a:pt x="271" y="1463"/>
                  </a:lnTo>
                  <a:lnTo>
                    <a:pt x="271" y="1474"/>
                  </a:lnTo>
                  <a:lnTo>
                    <a:pt x="271" y="1479"/>
                  </a:lnTo>
                  <a:lnTo>
                    <a:pt x="276" y="1491"/>
                  </a:lnTo>
                  <a:lnTo>
                    <a:pt x="276" y="1502"/>
                  </a:lnTo>
                  <a:lnTo>
                    <a:pt x="281" y="1508"/>
                  </a:lnTo>
                  <a:lnTo>
                    <a:pt x="281" y="1519"/>
                  </a:lnTo>
                  <a:lnTo>
                    <a:pt x="281" y="1524"/>
                  </a:lnTo>
                  <a:lnTo>
                    <a:pt x="286" y="1536"/>
                  </a:lnTo>
                  <a:lnTo>
                    <a:pt x="286" y="1541"/>
                  </a:lnTo>
                  <a:lnTo>
                    <a:pt x="291" y="1553"/>
                  </a:lnTo>
                  <a:lnTo>
                    <a:pt x="291" y="1558"/>
                  </a:lnTo>
                  <a:lnTo>
                    <a:pt x="291" y="1564"/>
                  </a:lnTo>
                  <a:lnTo>
                    <a:pt x="297" y="1575"/>
                  </a:lnTo>
                  <a:lnTo>
                    <a:pt x="297" y="1581"/>
                  </a:lnTo>
                  <a:lnTo>
                    <a:pt x="297" y="1592"/>
                  </a:lnTo>
                  <a:lnTo>
                    <a:pt x="302" y="1598"/>
                  </a:lnTo>
                  <a:lnTo>
                    <a:pt x="302" y="1609"/>
                  </a:lnTo>
                  <a:lnTo>
                    <a:pt x="307" y="1614"/>
                  </a:lnTo>
                  <a:lnTo>
                    <a:pt x="307" y="1626"/>
                  </a:lnTo>
                  <a:lnTo>
                    <a:pt x="307" y="1631"/>
                  </a:lnTo>
                  <a:lnTo>
                    <a:pt x="312" y="1637"/>
                  </a:lnTo>
                  <a:lnTo>
                    <a:pt x="312" y="1648"/>
                  </a:lnTo>
                  <a:lnTo>
                    <a:pt x="317" y="1654"/>
                  </a:lnTo>
                  <a:lnTo>
                    <a:pt x="317" y="1665"/>
                  </a:lnTo>
                  <a:lnTo>
                    <a:pt x="317" y="1671"/>
                  </a:lnTo>
                  <a:lnTo>
                    <a:pt x="322" y="1676"/>
                  </a:lnTo>
                  <a:lnTo>
                    <a:pt x="322" y="1688"/>
                  </a:lnTo>
                  <a:lnTo>
                    <a:pt x="328" y="1693"/>
                  </a:lnTo>
                  <a:lnTo>
                    <a:pt x="328" y="1704"/>
                  </a:lnTo>
                  <a:lnTo>
                    <a:pt x="328" y="1710"/>
                  </a:lnTo>
                  <a:lnTo>
                    <a:pt x="333" y="1716"/>
                  </a:lnTo>
                  <a:lnTo>
                    <a:pt x="333" y="1727"/>
                  </a:lnTo>
                  <a:lnTo>
                    <a:pt x="333" y="1733"/>
                  </a:lnTo>
                  <a:lnTo>
                    <a:pt x="338" y="1738"/>
                  </a:lnTo>
                  <a:lnTo>
                    <a:pt x="338" y="1749"/>
                  </a:lnTo>
                  <a:lnTo>
                    <a:pt x="343" y="1755"/>
                  </a:lnTo>
                  <a:lnTo>
                    <a:pt x="343" y="1761"/>
                  </a:lnTo>
                  <a:lnTo>
                    <a:pt x="343" y="1772"/>
                  </a:lnTo>
                  <a:lnTo>
                    <a:pt x="348" y="1778"/>
                  </a:lnTo>
                  <a:lnTo>
                    <a:pt x="348" y="1783"/>
                  </a:lnTo>
                  <a:lnTo>
                    <a:pt x="354" y="1794"/>
                  </a:lnTo>
                  <a:lnTo>
                    <a:pt x="354" y="1800"/>
                  </a:lnTo>
                  <a:lnTo>
                    <a:pt x="354" y="1806"/>
                  </a:lnTo>
                  <a:lnTo>
                    <a:pt x="359" y="1811"/>
                  </a:lnTo>
                  <a:lnTo>
                    <a:pt x="359" y="1823"/>
                  </a:lnTo>
                  <a:lnTo>
                    <a:pt x="364" y="1828"/>
                  </a:lnTo>
                  <a:lnTo>
                    <a:pt x="364" y="1834"/>
                  </a:lnTo>
                  <a:lnTo>
                    <a:pt x="364" y="1839"/>
                  </a:lnTo>
                  <a:lnTo>
                    <a:pt x="369" y="1851"/>
                  </a:lnTo>
                  <a:lnTo>
                    <a:pt x="369" y="1856"/>
                  </a:lnTo>
                  <a:lnTo>
                    <a:pt x="369" y="1862"/>
                  </a:lnTo>
                  <a:lnTo>
                    <a:pt x="374" y="1868"/>
                  </a:lnTo>
                  <a:lnTo>
                    <a:pt x="374" y="1879"/>
                  </a:lnTo>
                  <a:lnTo>
                    <a:pt x="380" y="1884"/>
                  </a:lnTo>
                  <a:lnTo>
                    <a:pt x="380" y="1890"/>
                  </a:lnTo>
                  <a:lnTo>
                    <a:pt x="380" y="1896"/>
                  </a:lnTo>
                  <a:lnTo>
                    <a:pt x="385" y="1901"/>
                  </a:lnTo>
                  <a:lnTo>
                    <a:pt x="385" y="1913"/>
                  </a:lnTo>
                  <a:lnTo>
                    <a:pt x="390" y="1918"/>
                  </a:lnTo>
                  <a:lnTo>
                    <a:pt x="390" y="1924"/>
                  </a:lnTo>
                  <a:lnTo>
                    <a:pt x="390" y="1929"/>
                  </a:lnTo>
                  <a:lnTo>
                    <a:pt x="395" y="1935"/>
                  </a:lnTo>
                  <a:lnTo>
                    <a:pt x="395" y="1941"/>
                  </a:lnTo>
                  <a:lnTo>
                    <a:pt x="400" y="1952"/>
                  </a:lnTo>
                  <a:lnTo>
                    <a:pt x="400" y="1958"/>
                  </a:lnTo>
                  <a:lnTo>
                    <a:pt x="400" y="1963"/>
                  </a:lnTo>
                  <a:lnTo>
                    <a:pt x="406" y="1969"/>
                  </a:lnTo>
                  <a:lnTo>
                    <a:pt x="406" y="1974"/>
                  </a:lnTo>
                  <a:lnTo>
                    <a:pt x="406" y="1980"/>
                  </a:lnTo>
                  <a:lnTo>
                    <a:pt x="411" y="1986"/>
                  </a:lnTo>
                  <a:lnTo>
                    <a:pt x="411" y="1991"/>
                  </a:lnTo>
                  <a:lnTo>
                    <a:pt x="416" y="2003"/>
                  </a:lnTo>
                  <a:lnTo>
                    <a:pt x="416" y="2008"/>
                  </a:lnTo>
                  <a:lnTo>
                    <a:pt x="416" y="2014"/>
                  </a:lnTo>
                  <a:lnTo>
                    <a:pt x="421" y="2019"/>
                  </a:lnTo>
                  <a:lnTo>
                    <a:pt x="421" y="2025"/>
                  </a:lnTo>
                  <a:lnTo>
                    <a:pt x="426" y="2031"/>
                  </a:lnTo>
                  <a:lnTo>
                    <a:pt x="426" y="2036"/>
                  </a:lnTo>
                  <a:lnTo>
                    <a:pt x="426" y="2042"/>
                  </a:lnTo>
                  <a:lnTo>
                    <a:pt x="432" y="2048"/>
                  </a:lnTo>
                  <a:lnTo>
                    <a:pt x="432" y="2053"/>
                  </a:lnTo>
                  <a:lnTo>
                    <a:pt x="437" y="2059"/>
                  </a:lnTo>
                  <a:lnTo>
                    <a:pt x="437" y="2064"/>
                  </a:lnTo>
                  <a:lnTo>
                    <a:pt x="437" y="2070"/>
                  </a:lnTo>
                  <a:lnTo>
                    <a:pt x="442" y="2076"/>
                  </a:lnTo>
                  <a:lnTo>
                    <a:pt x="442" y="2081"/>
                  </a:lnTo>
                  <a:lnTo>
                    <a:pt x="442" y="2087"/>
                  </a:lnTo>
                  <a:lnTo>
                    <a:pt x="447" y="2093"/>
                  </a:lnTo>
                  <a:lnTo>
                    <a:pt x="447" y="2098"/>
                  </a:lnTo>
                  <a:lnTo>
                    <a:pt x="452" y="2104"/>
                  </a:lnTo>
                  <a:lnTo>
                    <a:pt x="452" y="2109"/>
                  </a:lnTo>
                  <a:lnTo>
                    <a:pt x="452" y="2115"/>
                  </a:lnTo>
                  <a:lnTo>
                    <a:pt x="458" y="2121"/>
                  </a:lnTo>
                  <a:lnTo>
                    <a:pt x="458" y="2126"/>
                  </a:lnTo>
                  <a:lnTo>
                    <a:pt x="463" y="2132"/>
                  </a:lnTo>
                  <a:lnTo>
                    <a:pt x="463" y="2138"/>
                  </a:lnTo>
                  <a:lnTo>
                    <a:pt x="463" y="2143"/>
                  </a:lnTo>
                  <a:lnTo>
                    <a:pt x="468" y="2149"/>
                  </a:lnTo>
                  <a:lnTo>
                    <a:pt x="468" y="2154"/>
                  </a:lnTo>
                  <a:lnTo>
                    <a:pt x="473" y="2160"/>
                  </a:lnTo>
                  <a:lnTo>
                    <a:pt x="473" y="2166"/>
                  </a:lnTo>
                  <a:lnTo>
                    <a:pt x="473" y="2171"/>
                  </a:lnTo>
                  <a:lnTo>
                    <a:pt x="478" y="2177"/>
                  </a:lnTo>
                  <a:lnTo>
                    <a:pt x="478" y="2183"/>
                  </a:lnTo>
                  <a:lnTo>
                    <a:pt x="484" y="2188"/>
                  </a:lnTo>
                  <a:lnTo>
                    <a:pt x="484" y="2194"/>
                  </a:lnTo>
                  <a:lnTo>
                    <a:pt x="489" y="2199"/>
                  </a:lnTo>
                  <a:lnTo>
                    <a:pt x="489" y="2205"/>
                  </a:lnTo>
                  <a:lnTo>
                    <a:pt x="489" y="2211"/>
                  </a:lnTo>
                  <a:lnTo>
                    <a:pt x="494" y="2216"/>
                  </a:lnTo>
                  <a:lnTo>
                    <a:pt x="494" y="2222"/>
                  </a:lnTo>
                  <a:lnTo>
                    <a:pt x="499" y="2222"/>
                  </a:lnTo>
                  <a:lnTo>
                    <a:pt x="499" y="2228"/>
                  </a:lnTo>
                  <a:lnTo>
                    <a:pt x="499" y="2233"/>
                  </a:lnTo>
                  <a:lnTo>
                    <a:pt x="504" y="2239"/>
                  </a:lnTo>
                  <a:lnTo>
                    <a:pt x="504" y="2244"/>
                  </a:lnTo>
                  <a:lnTo>
                    <a:pt x="504" y="2250"/>
                  </a:lnTo>
                  <a:lnTo>
                    <a:pt x="510" y="2250"/>
                  </a:lnTo>
                  <a:lnTo>
                    <a:pt x="510" y="2256"/>
                  </a:lnTo>
                  <a:lnTo>
                    <a:pt x="515" y="2261"/>
                  </a:lnTo>
                  <a:lnTo>
                    <a:pt x="515" y="2267"/>
                  </a:lnTo>
                  <a:lnTo>
                    <a:pt x="520" y="2273"/>
                  </a:lnTo>
                  <a:lnTo>
                    <a:pt x="520" y="2278"/>
                  </a:lnTo>
                  <a:lnTo>
                    <a:pt x="525" y="2284"/>
                  </a:lnTo>
                  <a:lnTo>
                    <a:pt x="525" y="2289"/>
                  </a:lnTo>
                  <a:lnTo>
                    <a:pt x="530" y="2295"/>
                  </a:lnTo>
                  <a:lnTo>
                    <a:pt x="530" y="2301"/>
                  </a:lnTo>
                  <a:lnTo>
                    <a:pt x="536" y="2306"/>
                  </a:lnTo>
                  <a:lnTo>
                    <a:pt x="536" y="2312"/>
                  </a:lnTo>
                  <a:lnTo>
                    <a:pt x="541" y="2318"/>
                  </a:lnTo>
                  <a:lnTo>
                    <a:pt x="541" y="2323"/>
                  </a:lnTo>
                  <a:lnTo>
                    <a:pt x="546" y="2329"/>
                  </a:lnTo>
                  <a:lnTo>
                    <a:pt x="546" y="2334"/>
                  </a:lnTo>
                  <a:lnTo>
                    <a:pt x="551" y="2334"/>
                  </a:lnTo>
                  <a:lnTo>
                    <a:pt x="551" y="2340"/>
                  </a:lnTo>
                  <a:lnTo>
                    <a:pt x="551" y="2346"/>
                  </a:lnTo>
                  <a:lnTo>
                    <a:pt x="556" y="2346"/>
                  </a:lnTo>
                  <a:lnTo>
                    <a:pt x="556" y="2351"/>
                  </a:lnTo>
                  <a:lnTo>
                    <a:pt x="562" y="2357"/>
                  </a:lnTo>
                  <a:lnTo>
                    <a:pt x="562" y="2363"/>
                  </a:lnTo>
                  <a:lnTo>
                    <a:pt x="567" y="2363"/>
                  </a:lnTo>
                  <a:lnTo>
                    <a:pt x="567" y="2368"/>
                  </a:lnTo>
                  <a:lnTo>
                    <a:pt x="572" y="2374"/>
                  </a:lnTo>
                  <a:lnTo>
                    <a:pt x="572" y="2379"/>
                  </a:lnTo>
                  <a:lnTo>
                    <a:pt x="577" y="2385"/>
                  </a:lnTo>
                  <a:lnTo>
                    <a:pt x="577" y="2391"/>
                  </a:lnTo>
                  <a:lnTo>
                    <a:pt x="582" y="2391"/>
                  </a:lnTo>
                  <a:lnTo>
                    <a:pt x="582" y="2396"/>
                  </a:lnTo>
                  <a:lnTo>
                    <a:pt x="587" y="2402"/>
                  </a:lnTo>
                  <a:lnTo>
                    <a:pt x="587" y="2408"/>
                  </a:lnTo>
                  <a:lnTo>
                    <a:pt x="593" y="2408"/>
                  </a:lnTo>
                  <a:lnTo>
                    <a:pt x="593" y="2413"/>
                  </a:lnTo>
                  <a:lnTo>
                    <a:pt x="598" y="2413"/>
                  </a:lnTo>
                  <a:lnTo>
                    <a:pt x="598" y="2419"/>
                  </a:lnTo>
                  <a:lnTo>
                    <a:pt x="603" y="2424"/>
                  </a:lnTo>
                  <a:lnTo>
                    <a:pt x="608" y="2430"/>
                  </a:lnTo>
                  <a:lnTo>
                    <a:pt x="608" y="2436"/>
                  </a:lnTo>
                  <a:lnTo>
                    <a:pt x="613" y="2436"/>
                  </a:lnTo>
                  <a:lnTo>
                    <a:pt x="613" y="2441"/>
                  </a:lnTo>
                  <a:lnTo>
                    <a:pt x="619" y="2447"/>
                  </a:lnTo>
                  <a:lnTo>
                    <a:pt x="624" y="2453"/>
                  </a:lnTo>
                  <a:lnTo>
                    <a:pt x="624" y="2458"/>
                  </a:lnTo>
                  <a:lnTo>
                    <a:pt x="629" y="2458"/>
                  </a:lnTo>
                  <a:lnTo>
                    <a:pt x="629" y="2464"/>
                  </a:lnTo>
                  <a:lnTo>
                    <a:pt x="634" y="2464"/>
                  </a:lnTo>
                  <a:lnTo>
                    <a:pt x="634" y="2469"/>
                  </a:lnTo>
                  <a:lnTo>
                    <a:pt x="639" y="2469"/>
                  </a:lnTo>
                  <a:lnTo>
                    <a:pt x="639" y="2475"/>
                  </a:lnTo>
                  <a:lnTo>
                    <a:pt x="645" y="2475"/>
                  </a:lnTo>
                  <a:lnTo>
                    <a:pt x="645" y="2481"/>
                  </a:lnTo>
                  <a:lnTo>
                    <a:pt x="650" y="2481"/>
                  </a:lnTo>
                  <a:lnTo>
                    <a:pt x="650" y="2486"/>
                  </a:lnTo>
                  <a:lnTo>
                    <a:pt x="655" y="2486"/>
                  </a:lnTo>
                  <a:lnTo>
                    <a:pt x="655" y="2492"/>
                  </a:lnTo>
                  <a:lnTo>
                    <a:pt x="660" y="2492"/>
                  </a:lnTo>
                  <a:lnTo>
                    <a:pt x="660" y="2498"/>
                  </a:lnTo>
                  <a:lnTo>
                    <a:pt x="665" y="2498"/>
                  </a:lnTo>
                  <a:lnTo>
                    <a:pt x="671" y="2503"/>
                  </a:lnTo>
                  <a:lnTo>
                    <a:pt x="676" y="2509"/>
                  </a:lnTo>
                  <a:lnTo>
                    <a:pt x="681" y="2509"/>
                  </a:lnTo>
                  <a:lnTo>
                    <a:pt x="681" y="2514"/>
                  </a:lnTo>
                  <a:lnTo>
                    <a:pt x="686" y="2514"/>
                  </a:lnTo>
                  <a:lnTo>
                    <a:pt x="686" y="2520"/>
                  </a:lnTo>
                  <a:lnTo>
                    <a:pt x="691" y="2520"/>
                  </a:lnTo>
                  <a:lnTo>
                    <a:pt x="697" y="2520"/>
                  </a:lnTo>
                  <a:lnTo>
                    <a:pt x="697" y="2526"/>
                  </a:lnTo>
                  <a:lnTo>
                    <a:pt x="702" y="2526"/>
                  </a:lnTo>
                  <a:lnTo>
                    <a:pt x="707" y="2531"/>
                  </a:lnTo>
                  <a:lnTo>
                    <a:pt x="712" y="2531"/>
                  </a:lnTo>
                  <a:lnTo>
                    <a:pt x="717" y="2531"/>
                  </a:lnTo>
                  <a:lnTo>
                    <a:pt x="717" y="2537"/>
                  </a:lnTo>
                  <a:lnTo>
                    <a:pt x="723" y="2537"/>
                  </a:lnTo>
                  <a:lnTo>
                    <a:pt x="728" y="2537"/>
                  </a:lnTo>
                  <a:lnTo>
                    <a:pt x="728" y="2543"/>
                  </a:lnTo>
                  <a:lnTo>
                    <a:pt x="733" y="2543"/>
                  </a:lnTo>
                  <a:lnTo>
                    <a:pt x="738" y="2543"/>
                  </a:lnTo>
                  <a:lnTo>
                    <a:pt x="743" y="2543"/>
                  </a:lnTo>
                  <a:lnTo>
                    <a:pt x="749" y="2548"/>
                  </a:lnTo>
                  <a:lnTo>
                    <a:pt x="754" y="2548"/>
                  </a:lnTo>
                  <a:lnTo>
                    <a:pt x="759" y="2548"/>
                  </a:lnTo>
                  <a:lnTo>
                    <a:pt x="764" y="2548"/>
                  </a:lnTo>
                  <a:lnTo>
                    <a:pt x="769" y="2548"/>
                  </a:lnTo>
                  <a:lnTo>
                    <a:pt x="775" y="2548"/>
                  </a:lnTo>
                  <a:lnTo>
                    <a:pt x="780" y="2548"/>
                  </a:lnTo>
                  <a:lnTo>
                    <a:pt x="785" y="2548"/>
                  </a:lnTo>
                  <a:lnTo>
                    <a:pt x="790" y="2548"/>
                  </a:lnTo>
                  <a:lnTo>
                    <a:pt x="795" y="2548"/>
                  </a:lnTo>
                  <a:lnTo>
                    <a:pt x="801" y="2543"/>
                  </a:lnTo>
                  <a:lnTo>
                    <a:pt x="806" y="2543"/>
                  </a:lnTo>
                  <a:lnTo>
                    <a:pt x="811" y="2543"/>
                  </a:lnTo>
                  <a:lnTo>
                    <a:pt x="816" y="2543"/>
                  </a:lnTo>
                  <a:lnTo>
                    <a:pt x="816" y="2537"/>
                  </a:lnTo>
                  <a:lnTo>
                    <a:pt x="821" y="2537"/>
                  </a:lnTo>
                  <a:lnTo>
                    <a:pt x="826" y="2537"/>
                  </a:lnTo>
                  <a:lnTo>
                    <a:pt x="832" y="2531"/>
                  </a:lnTo>
                  <a:lnTo>
                    <a:pt x="837" y="2531"/>
                  </a:lnTo>
                  <a:lnTo>
                    <a:pt x="842" y="2531"/>
                  </a:lnTo>
                  <a:lnTo>
                    <a:pt x="842" y="2526"/>
                  </a:lnTo>
                  <a:lnTo>
                    <a:pt x="847" y="2526"/>
                  </a:lnTo>
                  <a:lnTo>
                    <a:pt x="852" y="2520"/>
                  </a:lnTo>
                  <a:lnTo>
                    <a:pt x="858" y="2520"/>
                  </a:lnTo>
                  <a:lnTo>
                    <a:pt x="858" y="2514"/>
                  </a:lnTo>
                  <a:lnTo>
                    <a:pt x="863" y="2514"/>
                  </a:lnTo>
                  <a:lnTo>
                    <a:pt x="868" y="2509"/>
                  </a:lnTo>
                  <a:lnTo>
                    <a:pt x="873" y="2503"/>
                  </a:lnTo>
                  <a:lnTo>
                    <a:pt x="878" y="2503"/>
                  </a:lnTo>
                  <a:lnTo>
                    <a:pt x="878" y="2498"/>
                  </a:lnTo>
                  <a:lnTo>
                    <a:pt x="884" y="2498"/>
                  </a:lnTo>
                  <a:lnTo>
                    <a:pt x="884" y="2492"/>
                  </a:lnTo>
                  <a:lnTo>
                    <a:pt x="889" y="2492"/>
                  </a:lnTo>
                  <a:lnTo>
                    <a:pt x="889" y="2486"/>
                  </a:lnTo>
                  <a:lnTo>
                    <a:pt x="894" y="2486"/>
                  </a:lnTo>
                  <a:lnTo>
                    <a:pt x="894" y="2481"/>
                  </a:lnTo>
                  <a:lnTo>
                    <a:pt x="899" y="2481"/>
                  </a:lnTo>
                  <a:lnTo>
                    <a:pt x="904" y="2475"/>
                  </a:lnTo>
                  <a:lnTo>
                    <a:pt x="904" y="2469"/>
                  </a:lnTo>
                  <a:lnTo>
                    <a:pt x="910" y="2469"/>
                  </a:lnTo>
                  <a:lnTo>
                    <a:pt x="910" y="2464"/>
                  </a:lnTo>
                  <a:lnTo>
                    <a:pt x="915" y="2464"/>
                  </a:lnTo>
                  <a:lnTo>
                    <a:pt x="915" y="2458"/>
                  </a:lnTo>
                  <a:lnTo>
                    <a:pt x="920" y="2458"/>
                  </a:lnTo>
                  <a:lnTo>
                    <a:pt x="920" y="2453"/>
                  </a:lnTo>
                  <a:lnTo>
                    <a:pt x="925" y="2453"/>
                  </a:lnTo>
                  <a:lnTo>
                    <a:pt x="925" y="2447"/>
                  </a:lnTo>
                  <a:lnTo>
                    <a:pt x="930" y="2441"/>
                  </a:lnTo>
                  <a:lnTo>
                    <a:pt x="930" y="2436"/>
                  </a:lnTo>
                  <a:lnTo>
                    <a:pt x="936" y="2436"/>
                  </a:lnTo>
                  <a:lnTo>
                    <a:pt x="936" y="2430"/>
                  </a:lnTo>
                  <a:lnTo>
                    <a:pt x="941" y="2430"/>
                  </a:lnTo>
                  <a:lnTo>
                    <a:pt x="941" y="2424"/>
                  </a:lnTo>
                  <a:lnTo>
                    <a:pt x="946" y="2419"/>
                  </a:lnTo>
                  <a:lnTo>
                    <a:pt x="951" y="2413"/>
                  </a:lnTo>
                  <a:lnTo>
                    <a:pt x="951" y="2408"/>
                  </a:lnTo>
                  <a:lnTo>
                    <a:pt x="956" y="2408"/>
                  </a:lnTo>
                  <a:lnTo>
                    <a:pt x="956" y="2402"/>
                  </a:lnTo>
                  <a:lnTo>
                    <a:pt x="962" y="2402"/>
                  </a:lnTo>
                  <a:lnTo>
                    <a:pt x="962" y="2396"/>
                  </a:lnTo>
                  <a:lnTo>
                    <a:pt x="962" y="2391"/>
                  </a:lnTo>
                  <a:lnTo>
                    <a:pt x="967" y="2391"/>
                  </a:lnTo>
                  <a:lnTo>
                    <a:pt x="967" y="2385"/>
                  </a:lnTo>
                  <a:lnTo>
                    <a:pt x="972" y="2379"/>
                  </a:lnTo>
                  <a:lnTo>
                    <a:pt x="972" y="2374"/>
                  </a:lnTo>
                  <a:lnTo>
                    <a:pt x="977" y="2374"/>
                  </a:lnTo>
                  <a:lnTo>
                    <a:pt x="977" y="2368"/>
                  </a:lnTo>
                  <a:lnTo>
                    <a:pt x="977" y="2363"/>
                  </a:lnTo>
                  <a:lnTo>
                    <a:pt x="982" y="2363"/>
                  </a:lnTo>
                </a:path>
              </a:pathLst>
            </a:custGeom>
            <a:noFill/>
            <a:ln w="254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4853" name="Freeform 12"/>
            <p:cNvSpPr>
              <a:spLocks/>
            </p:cNvSpPr>
            <p:nvPr/>
          </p:nvSpPr>
          <p:spPr bwMode="auto">
            <a:xfrm>
              <a:off x="3198" y="-218"/>
              <a:ext cx="562" cy="2363"/>
            </a:xfrm>
            <a:custGeom>
              <a:avLst/>
              <a:gdLst>
                <a:gd name="T0" fmla="*/ 6 w 562"/>
                <a:gd name="T1" fmla="*/ 2346 h 2363"/>
                <a:gd name="T2" fmla="*/ 21 w 562"/>
                <a:gd name="T3" fmla="*/ 2323 h 2363"/>
                <a:gd name="T4" fmla="*/ 32 w 562"/>
                <a:gd name="T5" fmla="*/ 2301 h 2363"/>
                <a:gd name="T6" fmla="*/ 42 w 562"/>
                <a:gd name="T7" fmla="*/ 2273 h 2363"/>
                <a:gd name="T8" fmla="*/ 58 w 562"/>
                <a:gd name="T9" fmla="*/ 2244 h 2363"/>
                <a:gd name="T10" fmla="*/ 68 w 562"/>
                <a:gd name="T11" fmla="*/ 2216 h 2363"/>
                <a:gd name="T12" fmla="*/ 78 w 562"/>
                <a:gd name="T13" fmla="*/ 2188 h 2363"/>
                <a:gd name="T14" fmla="*/ 89 w 562"/>
                <a:gd name="T15" fmla="*/ 2166 h 2363"/>
                <a:gd name="T16" fmla="*/ 99 w 562"/>
                <a:gd name="T17" fmla="*/ 2138 h 2363"/>
                <a:gd name="T18" fmla="*/ 109 w 562"/>
                <a:gd name="T19" fmla="*/ 2109 h 2363"/>
                <a:gd name="T20" fmla="*/ 120 w 562"/>
                <a:gd name="T21" fmla="*/ 2081 h 2363"/>
                <a:gd name="T22" fmla="*/ 130 w 562"/>
                <a:gd name="T23" fmla="*/ 2053 h 2363"/>
                <a:gd name="T24" fmla="*/ 141 w 562"/>
                <a:gd name="T25" fmla="*/ 2025 h 2363"/>
                <a:gd name="T26" fmla="*/ 151 w 562"/>
                <a:gd name="T27" fmla="*/ 1991 h 2363"/>
                <a:gd name="T28" fmla="*/ 161 w 562"/>
                <a:gd name="T29" fmla="*/ 1963 h 2363"/>
                <a:gd name="T30" fmla="*/ 172 w 562"/>
                <a:gd name="T31" fmla="*/ 1929 h 2363"/>
                <a:gd name="T32" fmla="*/ 182 w 562"/>
                <a:gd name="T33" fmla="*/ 1896 h 2363"/>
                <a:gd name="T34" fmla="*/ 193 w 562"/>
                <a:gd name="T35" fmla="*/ 1862 h 2363"/>
                <a:gd name="T36" fmla="*/ 203 w 562"/>
                <a:gd name="T37" fmla="*/ 1828 h 2363"/>
                <a:gd name="T38" fmla="*/ 213 w 562"/>
                <a:gd name="T39" fmla="*/ 1789 h 2363"/>
                <a:gd name="T40" fmla="*/ 224 w 562"/>
                <a:gd name="T41" fmla="*/ 1755 h 2363"/>
                <a:gd name="T42" fmla="*/ 229 w 562"/>
                <a:gd name="T43" fmla="*/ 1716 h 2363"/>
                <a:gd name="T44" fmla="*/ 239 w 562"/>
                <a:gd name="T45" fmla="*/ 1676 h 2363"/>
                <a:gd name="T46" fmla="*/ 250 w 562"/>
                <a:gd name="T47" fmla="*/ 1637 h 2363"/>
                <a:gd name="T48" fmla="*/ 260 w 562"/>
                <a:gd name="T49" fmla="*/ 1598 h 2363"/>
                <a:gd name="T50" fmla="*/ 271 w 562"/>
                <a:gd name="T51" fmla="*/ 1558 h 2363"/>
                <a:gd name="T52" fmla="*/ 281 w 562"/>
                <a:gd name="T53" fmla="*/ 1519 h 2363"/>
                <a:gd name="T54" fmla="*/ 291 w 562"/>
                <a:gd name="T55" fmla="*/ 1474 h 2363"/>
                <a:gd name="T56" fmla="*/ 302 w 562"/>
                <a:gd name="T57" fmla="*/ 1429 h 2363"/>
                <a:gd name="T58" fmla="*/ 312 w 562"/>
                <a:gd name="T59" fmla="*/ 1384 h 2363"/>
                <a:gd name="T60" fmla="*/ 323 w 562"/>
                <a:gd name="T61" fmla="*/ 1339 h 2363"/>
                <a:gd name="T62" fmla="*/ 333 w 562"/>
                <a:gd name="T63" fmla="*/ 1294 h 2363"/>
                <a:gd name="T64" fmla="*/ 343 w 562"/>
                <a:gd name="T65" fmla="*/ 1249 h 2363"/>
                <a:gd name="T66" fmla="*/ 354 w 562"/>
                <a:gd name="T67" fmla="*/ 1198 h 2363"/>
                <a:gd name="T68" fmla="*/ 364 w 562"/>
                <a:gd name="T69" fmla="*/ 1148 h 2363"/>
                <a:gd name="T70" fmla="*/ 374 w 562"/>
                <a:gd name="T71" fmla="*/ 1097 h 2363"/>
                <a:gd name="T72" fmla="*/ 385 w 562"/>
                <a:gd name="T73" fmla="*/ 1046 h 2363"/>
                <a:gd name="T74" fmla="*/ 395 w 562"/>
                <a:gd name="T75" fmla="*/ 996 h 2363"/>
                <a:gd name="T76" fmla="*/ 406 w 562"/>
                <a:gd name="T77" fmla="*/ 945 h 2363"/>
                <a:gd name="T78" fmla="*/ 411 w 562"/>
                <a:gd name="T79" fmla="*/ 895 h 2363"/>
                <a:gd name="T80" fmla="*/ 421 w 562"/>
                <a:gd name="T81" fmla="*/ 838 h 2363"/>
                <a:gd name="T82" fmla="*/ 432 w 562"/>
                <a:gd name="T83" fmla="*/ 782 h 2363"/>
                <a:gd name="T84" fmla="*/ 442 w 562"/>
                <a:gd name="T85" fmla="*/ 726 h 2363"/>
                <a:gd name="T86" fmla="*/ 452 w 562"/>
                <a:gd name="T87" fmla="*/ 670 h 2363"/>
                <a:gd name="T88" fmla="*/ 463 w 562"/>
                <a:gd name="T89" fmla="*/ 613 h 2363"/>
                <a:gd name="T90" fmla="*/ 473 w 562"/>
                <a:gd name="T91" fmla="*/ 551 h 2363"/>
                <a:gd name="T92" fmla="*/ 484 w 562"/>
                <a:gd name="T93" fmla="*/ 495 h 2363"/>
                <a:gd name="T94" fmla="*/ 494 w 562"/>
                <a:gd name="T95" fmla="*/ 433 h 2363"/>
                <a:gd name="T96" fmla="*/ 504 w 562"/>
                <a:gd name="T97" fmla="*/ 371 h 2363"/>
                <a:gd name="T98" fmla="*/ 515 w 562"/>
                <a:gd name="T99" fmla="*/ 310 h 2363"/>
                <a:gd name="T100" fmla="*/ 525 w 562"/>
                <a:gd name="T101" fmla="*/ 248 h 2363"/>
                <a:gd name="T102" fmla="*/ 536 w 562"/>
                <a:gd name="T103" fmla="*/ 186 h 2363"/>
                <a:gd name="T104" fmla="*/ 546 w 562"/>
                <a:gd name="T105" fmla="*/ 118 h 2363"/>
                <a:gd name="T106" fmla="*/ 556 w 562"/>
                <a:gd name="T107" fmla="*/ 56 h 2363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562"/>
                <a:gd name="T163" fmla="*/ 0 h 2363"/>
                <a:gd name="T164" fmla="*/ 562 w 562"/>
                <a:gd name="T165" fmla="*/ 2363 h 2363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562" h="2363">
                  <a:moveTo>
                    <a:pt x="0" y="2363"/>
                  </a:moveTo>
                  <a:lnTo>
                    <a:pt x="0" y="2357"/>
                  </a:lnTo>
                  <a:lnTo>
                    <a:pt x="6" y="2357"/>
                  </a:lnTo>
                  <a:lnTo>
                    <a:pt x="6" y="2351"/>
                  </a:lnTo>
                  <a:lnTo>
                    <a:pt x="6" y="2346"/>
                  </a:lnTo>
                  <a:lnTo>
                    <a:pt x="11" y="2346"/>
                  </a:lnTo>
                  <a:lnTo>
                    <a:pt x="11" y="2340"/>
                  </a:lnTo>
                  <a:lnTo>
                    <a:pt x="16" y="2334"/>
                  </a:lnTo>
                  <a:lnTo>
                    <a:pt x="16" y="2329"/>
                  </a:lnTo>
                  <a:lnTo>
                    <a:pt x="21" y="2323"/>
                  </a:lnTo>
                  <a:lnTo>
                    <a:pt x="21" y="2318"/>
                  </a:lnTo>
                  <a:lnTo>
                    <a:pt x="26" y="2312"/>
                  </a:lnTo>
                  <a:lnTo>
                    <a:pt x="26" y="2306"/>
                  </a:lnTo>
                  <a:lnTo>
                    <a:pt x="32" y="2306"/>
                  </a:lnTo>
                  <a:lnTo>
                    <a:pt x="32" y="2301"/>
                  </a:lnTo>
                  <a:lnTo>
                    <a:pt x="32" y="2295"/>
                  </a:lnTo>
                  <a:lnTo>
                    <a:pt x="37" y="2289"/>
                  </a:lnTo>
                  <a:lnTo>
                    <a:pt x="42" y="2284"/>
                  </a:lnTo>
                  <a:lnTo>
                    <a:pt x="42" y="2278"/>
                  </a:lnTo>
                  <a:lnTo>
                    <a:pt x="42" y="2273"/>
                  </a:lnTo>
                  <a:lnTo>
                    <a:pt x="47" y="2267"/>
                  </a:lnTo>
                  <a:lnTo>
                    <a:pt x="52" y="2261"/>
                  </a:lnTo>
                  <a:lnTo>
                    <a:pt x="52" y="2256"/>
                  </a:lnTo>
                  <a:lnTo>
                    <a:pt x="52" y="2250"/>
                  </a:lnTo>
                  <a:lnTo>
                    <a:pt x="58" y="2244"/>
                  </a:lnTo>
                  <a:lnTo>
                    <a:pt x="58" y="2239"/>
                  </a:lnTo>
                  <a:lnTo>
                    <a:pt x="63" y="2233"/>
                  </a:lnTo>
                  <a:lnTo>
                    <a:pt x="63" y="2228"/>
                  </a:lnTo>
                  <a:lnTo>
                    <a:pt x="68" y="2222"/>
                  </a:lnTo>
                  <a:lnTo>
                    <a:pt x="68" y="2216"/>
                  </a:lnTo>
                  <a:lnTo>
                    <a:pt x="73" y="2211"/>
                  </a:lnTo>
                  <a:lnTo>
                    <a:pt x="73" y="2205"/>
                  </a:lnTo>
                  <a:lnTo>
                    <a:pt x="78" y="2199"/>
                  </a:lnTo>
                  <a:lnTo>
                    <a:pt x="78" y="2194"/>
                  </a:lnTo>
                  <a:lnTo>
                    <a:pt x="78" y="2188"/>
                  </a:lnTo>
                  <a:lnTo>
                    <a:pt x="84" y="2183"/>
                  </a:lnTo>
                  <a:lnTo>
                    <a:pt x="84" y="2177"/>
                  </a:lnTo>
                  <a:lnTo>
                    <a:pt x="89" y="2177"/>
                  </a:lnTo>
                  <a:lnTo>
                    <a:pt x="89" y="2171"/>
                  </a:lnTo>
                  <a:lnTo>
                    <a:pt x="89" y="2166"/>
                  </a:lnTo>
                  <a:lnTo>
                    <a:pt x="94" y="2160"/>
                  </a:lnTo>
                  <a:lnTo>
                    <a:pt x="94" y="2154"/>
                  </a:lnTo>
                  <a:lnTo>
                    <a:pt x="94" y="2149"/>
                  </a:lnTo>
                  <a:lnTo>
                    <a:pt x="99" y="2143"/>
                  </a:lnTo>
                  <a:lnTo>
                    <a:pt x="99" y="2138"/>
                  </a:lnTo>
                  <a:lnTo>
                    <a:pt x="104" y="2132"/>
                  </a:lnTo>
                  <a:lnTo>
                    <a:pt x="104" y="2126"/>
                  </a:lnTo>
                  <a:lnTo>
                    <a:pt x="104" y="2121"/>
                  </a:lnTo>
                  <a:lnTo>
                    <a:pt x="109" y="2115"/>
                  </a:lnTo>
                  <a:lnTo>
                    <a:pt x="109" y="2109"/>
                  </a:lnTo>
                  <a:lnTo>
                    <a:pt x="115" y="2104"/>
                  </a:lnTo>
                  <a:lnTo>
                    <a:pt x="115" y="2098"/>
                  </a:lnTo>
                  <a:lnTo>
                    <a:pt x="115" y="2093"/>
                  </a:lnTo>
                  <a:lnTo>
                    <a:pt x="120" y="2087"/>
                  </a:lnTo>
                  <a:lnTo>
                    <a:pt x="120" y="2081"/>
                  </a:lnTo>
                  <a:lnTo>
                    <a:pt x="125" y="2076"/>
                  </a:lnTo>
                  <a:lnTo>
                    <a:pt x="125" y="2070"/>
                  </a:lnTo>
                  <a:lnTo>
                    <a:pt x="125" y="2064"/>
                  </a:lnTo>
                  <a:lnTo>
                    <a:pt x="130" y="2059"/>
                  </a:lnTo>
                  <a:lnTo>
                    <a:pt x="130" y="2053"/>
                  </a:lnTo>
                  <a:lnTo>
                    <a:pt x="130" y="2048"/>
                  </a:lnTo>
                  <a:lnTo>
                    <a:pt x="135" y="2042"/>
                  </a:lnTo>
                  <a:lnTo>
                    <a:pt x="135" y="2036"/>
                  </a:lnTo>
                  <a:lnTo>
                    <a:pt x="141" y="2031"/>
                  </a:lnTo>
                  <a:lnTo>
                    <a:pt x="141" y="2025"/>
                  </a:lnTo>
                  <a:lnTo>
                    <a:pt x="141" y="2019"/>
                  </a:lnTo>
                  <a:lnTo>
                    <a:pt x="146" y="2014"/>
                  </a:lnTo>
                  <a:lnTo>
                    <a:pt x="146" y="2008"/>
                  </a:lnTo>
                  <a:lnTo>
                    <a:pt x="151" y="2003"/>
                  </a:lnTo>
                  <a:lnTo>
                    <a:pt x="151" y="1991"/>
                  </a:lnTo>
                  <a:lnTo>
                    <a:pt x="151" y="1986"/>
                  </a:lnTo>
                  <a:lnTo>
                    <a:pt x="156" y="1980"/>
                  </a:lnTo>
                  <a:lnTo>
                    <a:pt x="156" y="1974"/>
                  </a:lnTo>
                  <a:lnTo>
                    <a:pt x="161" y="1969"/>
                  </a:lnTo>
                  <a:lnTo>
                    <a:pt x="161" y="1963"/>
                  </a:lnTo>
                  <a:lnTo>
                    <a:pt x="161" y="1958"/>
                  </a:lnTo>
                  <a:lnTo>
                    <a:pt x="167" y="1952"/>
                  </a:lnTo>
                  <a:lnTo>
                    <a:pt x="167" y="1941"/>
                  </a:lnTo>
                  <a:lnTo>
                    <a:pt x="167" y="1935"/>
                  </a:lnTo>
                  <a:lnTo>
                    <a:pt x="172" y="1929"/>
                  </a:lnTo>
                  <a:lnTo>
                    <a:pt x="172" y="1924"/>
                  </a:lnTo>
                  <a:lnTo>
                    <a:pt x="177" y="1918"/>
                  </a:lnTo>
                  <a:lnTo>
                    <a:pt x="177" y="1913"/>
                  </a:lnTo>
                  <a:lnTo>
                    <a:pt x="177" y="1901"/>
                  </a:lnTo>
                  <a:lnTo>
                    <a:pt x="182" y="1896"/>
                  </a:lnTo>
                  <a:lnTo>
                    <a:pt x="182" y="1890"/>
                  </a:lnTo>
                  <a:lnTo>
                    <a:pt x="187" y="1884"/>
                  </a:lnTo>
                  <a:lnTo>
                    <a:pt x="187" y="1879"/>
                  </a:lnTo>
                  <a:lnTo>
                    <a:pt x="187" y="1868"/>
                  </a:lnTo>
                  <a:lnTo>
                    <a:pt x="193" y="1862"/>
                  </a:lnTo>
                  <a:lnTo>
                    <a:pt x="193" y="1856"/>
                  </a:lnTo>
                  <a:lnTo>
                    <a:pt x="193" y="1851"/>
                  </a:lnTo>
                  <a:lnTo>
                    <a:pt x="198" y="1839"/>
                  </a:lnTo>
                  <a:lnTo>
                    <a:pt x="198" y="1834"/>
                  </a:lnTo>
                  <a:lnTo>
                    <a:pt x="203" y="1828"/>
                  </a:lnTo>
                  <a:lnTo>
                    <a:pt x="203" y="1823"/>
                  </a:lnTo>
                  <a:lnTo>
                    <a:pt x="203" y="1811"/>
                  </a:lnTo>
                  <a:lnTo>
                    <a:pt x="208" y="1806"/>
                  </a:lnTo>
                  <a:lnTo>
                    <a:pt x="208" y="1800"/>
                  </a:lnTo>
                  <a:lnTo>
                    <a:pt x="213" y="1789"/>
                  </a:lnTo>
                  <a:lnTo>
                    <a:pt x="213" y="1783"/>
                  </a:lnTo>
                  <a:lnTo>
                    <a:pt x="213" y="1778"/>
                  </a:lnTo>
                  <a:lnTo>
                    <a:pt x="219" y="1772"/>
                  </a:lnTo>
                  <a:lnTo>
                    <a:pt x="219" y="1761"/>
                  </a:lnTo>
                  <a:lnTo>
                    <a:pt x="224" y="1755"/>
                  </a:lnTo>
                  <a:lnTo>
                    <a:pt x="224" y="1749"/>
                  </a:lnTo>
                  <a:lnTo>
                    <a:pt x="224" y="1738"/>
                  </a:lnTo>
                  <a:lnTo>
                    <a:pt x="229" y="1733"/>
                  </a:lnTo>
                  <a:lnTo>
                    <a:pt x="229" y="1727"/>
                  </a:lnTo>
                  <a:lnTo>
                    <a:pt x="229" y="1716"/>
                  </a:lnTo>
                  <a:lnTo>
                    <a:pt x="234" y="1710"/>
                  </a:lnTo>
                  <a:lnTo>
                    <a:pt x="234" y="1704"/>
                  </a:lnTo>
                  <a:lnTo>
                    <a:pt x="239" y="1693"/>
                  </a:lnTo>
                  <a:lnTo>
                    <a:pt x="239" y="1688"/>
                  </a:lnTo>
                  <a:lnTo>
                    <a:pt x="239" y="1676"/>
                  </a:lnTo>
                  <a:lnTo>
                    <a:pt x="245" y="1671"/>
                  </a:lnTo>
                  <a:lnTo>
                    <a:pt x="245" y="1665"/>
                  </a:lnTo>
                  <a:lnTo>
                    <a:pt x="250" y="1654"/>
                  </a:lnTo>
                  <a:lnTo>
                    <a:pt x="250" y="1648"/>
                  </a:lnTo>
                  <a:lnTo>
                    <a:pt x="250" y="1637"/>
                  </a:lnTo>
                  <a:lnTo>
                    <a:pt x="255" y="1631"/>
                  </a:lnTo>
                  <a:lnTo>
                    <a:pt x="255" y="1626"/>
                  </a:lnTo>
                  <a:lnTo>
                    <a:pt x="260" y="1614"/>
                  </a:lnTo>
                  <a:lnTo>
                    <a:pt x="260" y="1609"/>
                  </a:lnTo>
                  <a:lnTo>
                    <a:pt x="260" y="1598"/>
                  </a:lnTo>
                  <a:lnTo>
                    <a:pt x="265" y="1592"/>
                  </a:lnTo>
                  <a:lnTo>
                    <a:pt x="265" y="1581"/>
                  </a:lnTo>
                  <a:lnTo>
                    <a:pt x="265" y="1575"/>
                  </a:lnTo>
                  <a:lnTo>
                    <a:pt x="271" y="1564"/>
                  </a:lnTo>
                  <a:lnTo>
                    <a:pt x="271" y="1558"/>
                  </a:lnTo>
                  <a:lnTo>
                    <a:pt x="276" y="1553"/>
                  </a:lnTo>
                  <a:lnTo>
                    <a:pt x="276" y="1541"/>
                  </a:lnTo>
                  <a:lnTo>
                    <a:pt x="276" y="1536"/>
                  </a:lnTo>
                  <a:lnTo>
                    <a:pt x="281" y="1524"/>
                  </a:lnTo>
                  <a:lnTo>
                    <a:pt x="281" y="1519"/>
                  </a:lnTo>
                  <a:lnTo>
                    <a:pt x="286" y="1508"/>
                  </a:lnTo>
                  <a:lnTo>
                    <a:pt x="286" y="1502"/>
                  </a:lnTo>
                  <a:lnTo>
                    <a:pt x="286" y="1491"/>
                  </a:lnTo>
                  <a:lnTo>
                    <a:pt x="291" y="1479"/>
                  </a:lnTo>
                  <a:lnTo>
                    <a:pt x="291" y="1474"/>
                  </a:lnTo>
                  <a:lnTo>
                    <a:pt x="297" y="1463"/>
                  </a:lnTo>
                  <a:lnTo>
                    <a:pt x="297" y="1457"/>
                  </a:lnTo>
                  <a:lnTo>
                    <a:pt x="297" y="1446"/>
                  </a:lnTo>
                  <a:lnTo>
                    <a:pt x="302" y="1440"/>
                  </a:lnTo>
                  <a:lnTo>
                    <a:pt x="302" y="1429"/>
                  </a:lnTo>
                  <a:lnTo>
                    <a:pt x="302" y="1423"/>
                  </a:lnTo>
                  <a:lnTo>
                    <a:pt x="307" y="1412"/>
                  </a:lnTo>
                  <a:lnTo>
                    <a:pt x="307" y="1401"/>
                  </a:lnTo>
                  <a:lnTo>
                    <a:pt x="312" y="1395"/>
                  </a:lnTo>
                  <a:lnTo>
                    <a:pt x="312" y="1384"/>
                  </a:lnTo>
                  <a:lnTo>
                    <a:pt x="312" y="1378"/>
                  </a:lnTo>
                  <a:lnTo>
                    <a:pt x="317" y="1367"/>
                  </a:lnTo>
                  <a:lnTo>
                    <a:pt x="317" y="1356"/>
                  </a:lnTo>
                  <a:lnTo>
                    <a:pt x="323" y="1350"/>
                  </a:lnTo>
                  <a:lnTo>
                    <a:pt x="323" y="1339"/>
                  </a:lnTo>
                  <a:lnTo>
                    <a:pt x="323" y="1333"/>
                  </a:lnTo>
                  <a:lnTo>
                    <a:pt x="328" y="1322"/>
                  </a:lnTo>
                  <a:lnTo>
                    <a:pt x="328" y="1311"/>
                  </a:lnTo>
                  <a:lnTo>
                    <a:pt x="333" y="1305"/>
                  </a:lnTo>
                  <a:lnTo>
                    <a:pt x="333" y="1294"/>
                  </a:lnTo>
                  <a:lnTo>
                    <a:pt x="333" y="1283"/>
                  </a:lnTo>
                  <a:lnTo>
                    <a:pt x="338" y="1277"/>
                  </a:lnTo>
                  <a:lnTo>
                    <a:pt x="338" y="1266"/>
                  </a:lnTo>
                  <a:lnTo>
                    <a:pt x="338" y="1255"/>
                  </a:lnTo>
                  <a:lnTo>
                    <a:pt x="343" y="1249"/>
                  </a:lnTo>
                  <a:lnTo>
                    <a:pt x="343" y="1238"/>
                  </a:lnTo>
                  <a:lnTo>
                    <a:pt x="349" y="1226"/>
                  </a:lnTo>
                  <a:lnTo>
                    <a:pt x="349" y="1215"/>
                  </a:lnTo>
                  <a:lnTo>
                    <a:pt x="349" y="1210"/>
                  </a:lnTo>
                  <a:lnTo>
                    <a:pt x="354" y="1198"/>
                  </a:lnTo>
                  <a:lnTo>
                    <a:pt x="354" y="1187"/>
                  </a:lnTo>
                  <a:lnTo>
                    <a:pt x="359" y="1181"/>
                  </a:lnTo>
                  <a:lnTo>
                    <a:pt x="359" y="1170"/>
                  </a:lnTo>
                  <a:lnTo>
                    <a:pt x="359" y="1159"/>
                  </a:lnTo>
                  <a:lnTo>
                    <a:pt x="364" y="1148"/>
                  </a:lnTo>
                  <a:lnTo>
                    <a:pt x="364" y="1142"/>
                  </a:lnTo>
                  <a:lnTo>
                    <a:pt x="369" y="1131"/>
                  </a:lnTo>
                  <a:lnTo>
                    <a:pt x="369" y="1120"/>
                  </a:lnTo>
                  <a:lnTo>
                    <a:pt x="369" y="1108"/>
                  </a:lnTo>
                  <a:lnTo>
                    <a:pt x="374" y="1097"/>
                  </a:lnTo>
                  <a:lnTo>
                    <a:pt x="374" y="1091"/>
                  </a:lnTo>
                  <a:lnTo>
                    <a:pt x="374" y="1080"/>
                  </a:lnTo>
                  <a:lnTo>
                    <a:pt x="380" y="1069"/>
                  </a:lnTo>
                  <a:lnTo>
                    <a:pt x="380" y="1058"/>
                  </a:lnTo>
                  <a:lnTo>
                    <a:pt x="385" y="1046"/>
                  </a:lnTo>
                  <a:lnTo>
                    <a:pt x="385" y="1041"/>
                  </a:lnTo>
                  <a:lnTo>
                    <a:pt x="385" y="1030"/>
                  </a:lnTo>
                  <a:lnTo>
                    <a:pt x="390" y="1018"/>
                  </a:lnTo>
                  <a:lnTo>
                    <a:pt x="390" y="1007"/>
                  </a:lnTo>
                  <a:lnTo>
                    <a:pt x="395" y="996"/>
                  </a:lnTo>
                  <a:lnTo>
                    <a:pt x="395" y="985"/>
                  </a:lnTo>
                  <a:lnTo>
                    <a:pt x="395" y="979"/>
                  </a:lnTo>
                  <a:lnTo>
                    <a:pt x="400" y="968"/>
                  </a:lnTo>
                  <a:lnTo>
                    <a:pt x="400" y="956"/>
                  </a:lnTo>
                  <a:lnTo>
                    <a:pt x="406" y="945"/>
                  </a:lnTo>
                  <a:lnTo>
                    <a:pt x="406" y="934"/>
                  </a:lnTo>
                  <a:lnTo>
                    <a:pt x="406" y="923"/>
                  </a:lnTo>
                  <a:lnTo>
                    <a:pt x="411" y="911"/>
                  </a:lnTo>
                  <a:lnTo>
                    <a:pt x="411" y="900"/>
                  </a:lnTo>
                  <a:lnTo>
                    <a:pt x="411" y="895"/>
                  </a:lnTo>
                  <a:lnTo>
                    <a:pt x="416" y="883"/>
                  </a:lnTo>
                  <a:lnTo>
                    <a:pt x="416" y="872"/>
                  </a:lnTo>
                  <a:lnTo>
                    <a:pt x="421" y="861"/>
                  </a:lnTo>
                  <a:lnTo>
                    <a:pt x="421" y="850"/>
                  </a:lnTo>
                  <a:lnTo>
                    <a:pt x="421" y="838"/>
                  </a:lnTo>
                  <a:lnTo>
                    <a:pt x="426" y="827"/>
                  </a:lnTo>
                  <a:lnTo>
                    <a:pt x="426" y="816"/>
                  </a:lnTo>
                  <a:lnTo>
                    <a:pt x="432" y="805"/>
                  </a:lnTo>
                  <a:lnTo>
                    <a:pt x="432" y="793"/>
                  </a:lnTo>
                  <a:lnTo>
                    <a:pt x="432" y="782"/>
                  </a:lnTo>
                  <a:lnTo>
                    <a:pt x="437" y="771"/>
                  </a:lnTo>
                  <a:lnTo>
                    <a:pt x="437" y="760"/>
                  </a:lnTo>
                  <a:lnTo>
                    <a:pt x="442" y="748"/>
                  </a:lnTo>
                  <a:lnTo>
                    <a:pt x="442" y="737"/>
                  </a:lnTo>
                  <a:lnTo>
                    <a:pt x="442" y="726"/>
                  </a:lnTo>
                  <a:lnTo>
                    <a:pt x="447" y="715"/>
                  </a:lnTo>
                  <a:lnTo>
                    <a:pt x="447" y="703"/>
                  </a:lnTo>
                  <a:lnTo>
                    <a:pt x="447" y="692"/>
                  </a:lnTo>
                  <a:lnTo>
                    <a:pt x="452" y="681"/>
                  </a:lnTo>
                  <a:lnTo>
                    <a:pt x="452" y="670"/>
                  </a:lnTo>
                  <a:lnTo>
                    <a:pt x="458" y="658"/>
                  </a:lnTo>
                  <a:lnTo>
                    <a:pt x="458" y="647"/>
                  </a:lnTo>
                  <a:lnTo>
                    <a:pt x="458" y="636"/>
                  </a:lnTo>
                  <a:lnTo>
                    <a:pt x="463" y="625"/>
                  </a:lnTo>
                  <a:lnTo>
                    <a:pt x="463" y="613"/>
                  </a:lnTo>
                  <a:lnTo>
                    <a:pt x="468" y="602"/>
                  </a:lnTo>
                  <a:lnTo>
                    <a:pt x="468" y="591"/>
                  </a:lnTo>
                  <a:lnTo>
                    <a:pt x="468" y="580"/>
                  </a:lnTo>
                  <a:lnTo>
                    <a:pt x="473" y="568"/>
                  </a:lnTo>
                  <a:lnTo>
                    <a:pt x="473" y="551"/>
                  </a:lnTo>
                  <a:lnTo>
                    <a:pt x="478" y="540"/>
                  </a:lnTo>
                  <a:lnTo>
                    <a:pt x="478" y="529"/>
                  </a:lnTo>
                  <a:lnTo>
                    <a:pt x="478" y="518"/>
                  </a:lnTo>
                  <a:lnTo>
                    <a:pt x="484" y="506"/>
                  </a:lnTo>
                  <a:lnTo>
                    <a:pt x="484" y="495"/>
                  </a:lnTo>
                  <a:lnTo>
                    <a:pt x="484" y="484"/>
                  </a:lnTo>
                  <a:lnTo>
                    <a:pt x="489" y="473"/>
                  </a:lnTo>
                  <a:lnTo>
                    <a:pt x="489" y="461"/>
                  </a:lnTo>
                  <a:lnTo>
                    <a:pt x="494" y="445"/>
                  </a:lnTo>
                  <a:lnTo>
                    <a:pt x="494" y="433"/>
                  </a:lnTo>
                  <a:lnTo>
                    <a:pt x="494" y="422"/>
                  </a:lnTo>
                  <a:lnTo>
                    <a:pt x="499" y="411"/>
                  </a:lnTo>
                  <a:lnTo>
                    <a:pt x="499" y="400"/>
                  </a:lnTo>
                  <a:lnTo>
                    <a:pt x="504" y="388"/>
                  </a:lnTo>
                  <a:lnTo>
                    <a:pt x="504" y="371"/>
                  </a:lnTo>
                  <a:lnTo>
                    <a:pt x="504" y="360"/>
                  </a:lnTo>
                  <a:lnTo>
                    <a:pt x="510" y="349"/>
                  </a:lnTo>
                  <a:lnTo>
                    <a:pt x="510" y="338"/>
                  </a:lnTo>
                  <a:lnTo>
                    <a:pt x="515" y="326"/>
                  </a:lnTo>
                  <a:lnTo>
                    <a:pt x="515" y="310"/>
                  </a:lnTo>
                  <a:lnTo>
                    <a:pt x="515" y="298"/>
                  </a:lnTo>
                  <a:lnTo>
                    <a:pt x="520" y="287"/>
                  </a:lnTo>
                  <a:lnTo>
                    <a:pt x="520" y="276"/>
                  </a:lnTo>
                  <a:lnTo>
                    <a:pt x="520" y="259"/>
                  </a:lnTo>
                  <a:lnTo>
                    <a:pt x="525" y="248"/>
                  </a:lnTo>
                  <a:lnTo>
                    <a:pt x="525" y="236"/>
                  </a:lnTo>
                  <a:lnTo>
                    <a:pt x="530" y="225"/>
                  </a:lnTo>
                  <a:lnTo>
                    <a:pt x="530" y="208"/>
                  </a:lnTo>
                  <a:lnTo>
                    <a:pt x="530" y="197"/>
                  </a:lnTo>
                  <a:lnTo>
                    <a:pt x="536" y="186"/>
                  </a:lnTo>
                  <a:lnTo>
                    <a:pt x="536" y="175"/>
                  </a:lnTo>
                  <a:lnTo>
                    <a:pt x="541" y="158"/>
                  </a:lnTo>
                  <a:lnTo>
                    <a:pt x="541" y="146"/>
                  </a:lnTo>
                  <a:lnTo>
                    <a:pt x="541" y="135"/>
                  </a:lnTo>
                  <a:lnTo>
                    <a:pt x="546" y="118"/>
                  </a:lnTo>
                  <a:lnTo>
                    <a:pt x="546" y="107"/>
                  </a:lnTo>
                  <a:lnTo>
                    <a:pt x="546" y="96"/>
                  </a:lnTo>
                  <a:lnTo>
                    <a:pt x="551" y="79"/>
                  </a:lnTo>
                  <a:lnTo>
                    <a:pt x="551" y="68"/>
                  </a:lnTo>
                  <a:lnTo>
                    <a:pt x="556" y="56"/>
                  </a:lnTo>
                  <a:lnTo>
                    <a:pt x="556" y="40"/>
                  </a:lnTo>
                  <a:lnTo>
                    <a:pt x="556" y="28"/>
                  </a:lnTo>
                  <a:lnTo>
                    <a:pt x="562" y="17"/>
                  </a:lnTo>
                  <a:lnTo>
                    <a:pt x="562" y="0"/>
                  </a:lnTo>
                </a:path>
              </a:pathLst>
            </a:custGeom>
            <a:noFill/>
            <a:ln w="254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4829" name="Group 13"/>
          <p:cNvGrpSpPr>
            <a:grpSpLocks/>
          </p:cNvGrpSpPr>
          <p:nvPr/>
        </p:nvGrpSpPr>
        <p:grpSpPr bwMode="auto">
          <a:xfrm>
            <a:off x="5219700" y="3933825"/>
            <a:ext cx="1800225" cy="2605088"/>
            <a:chOff x="2216" y="-218"/>
            <a:chExt cx="1544" cy="2548"/>
          </a:xfrm>
        </p:grpSpPr>
        <p:sp>
          <p:nvSpPr>
            <p:cNvPr id="34850" name="Freeform 14"/>
            <p:cNvSpPr>
              <a:spLocks/>
            </p:cNvSpPr>
            <p:nvPr/>
          </p:nvSpPr>
          <p:spPr bwMode="auto">
            <a:xfrm>
              <a:off x="2216" y="-218"/>
              <a:ext cx="982" cy="2548"/>
            </a:xfrm>
            <a:custGeom>
              <a:avLst/>
              <a:gdLst>
                <a:gd name="T0" fmla="*/ 11 w 982"/>
                <a:gd name="T1" fmla="*/ 79 h 2548"/>
                <a:gd name="T2" fmla="*/ 26 w 982"/>
                <a:gd name="T3" fmla="*/ 175 h 2548"/>
                <a:gd name="T4" fmla="*/ 42 w 982"/>
                <a:gd name="T5" fmla="*/ 259 h 2548"/>
                <a:gd name="T6" fmla="*/ 52 w 982"/>
                <a:gd name="T7" fmla="*/ 349 h 2548"/>
                <a:gd name="T8" fmla="*/ 68 w 982"/>
                <a:gd name="T9" fmla="*/ 433 h 2548"/>
                <a:gd name="T10" fmla="*/ 83 w 982"/>
                <a:gd name="T11" fmla="*/ 518 h 2548"/>
                <a:gd name="T12" fmla="*/ 99 w 982"/>
                <a:gd name="T13" fmla="*/ 602 h 2548"/>
                <a:gd name="T14" fmla="*/ 109 w 982"/>
                <a:gd name="T15" fmla="*/ 681 h 2548"/>
                <a:gd name="T16" fmla="*/ 125 w 982"/>
                <a:gd name="T17" fmla="*/ 760 h 2548"/>
                <a:gd name="T18" fmla="*/ 141 w 982"/>
                <a:gd name="T19" fmla="*/ 838 h 2548"/>
                <a:gd name="T20" fmla="*/ 156 w 982"/>
                <a:gd name="T21" fmla="*/ 911 h 2548"/>
                <a:gd name="T22" fmla="*/ 167 w 982"/>
                <a:gd name="T23" fmla="*/ 985 h 2548"/>
                <a:gd name="T24" fmla="*/ 182 w 982"/>
                <a:gd name="T25" fmla="*/ 1058 h 2548"/>
                <a:gd name="T26" fmla="*/ 198 w 982"/>
                <a:gd name="T27" fmla="*/ 1131 h 2548"/>
                <a:gd name="T28" fmla="*/ 208 w 982"/>
                <a:gd name="T29" fmla="*/ 1198 h 2548"/>
                <a:gd name="T30" fmla="*/ 224 w 982"/>
                <a:gd name="T31" fmla="*/ 1266 h 2548"/>
                <a:gd name="T32" fmla="*/ 239 w 982"/>
                <a:gd name="T33" fmla="*/ 1333 h 2548"/>
                <a:gd name="T34" fmla="*/ 255 w 982"/>
                <a:gd name="T35" fmla="*/ 1395 h 2548"/>
                <a:gd name="T36" fmla="*/ 265 w 982"/>
                <a:gd name="T37" fmla="*/ 1457 h 2548"/>
                <a:gd name="T38" fmla="*/ 281 w 982"/>
                <a:gd name="T39" fmla="*/ 1519 h 2548"/>
                <a:gd name="T40" fmla="*/ 297 w 982"/>
                <a:gd name="T41" fmla="*/ 1575 h 2548"/>
                <a:gd name="T42" fmla="*/ 307 w 982"/>
                <a:gd name="T43" fmla="*/ 1631 h 2548"/>
                <a:gd name="T44" fmla="*/ 322 w 982"/>
                <a:gd name="T45" fmla="*/ 1688 h 2548"/>
                <a:gd name="T46" fmla="*/ 338 w 982"/>
                <a:gd name="T47" fmla="*/ 1738 h 2548"/>
                <a:gd name="T48" fmla="*/ 354 w 982"/>
                <a:gd name="T49" fmla="*/ 1794 h 2548"/>
                <a:gd name="T50" fmla="*/ 364 w 982"/>
                <a:gd name="T51" fmla="*/ 1839 h 2548"/>
                <a:gd name="T52" fmla="*/ 380 w 982"/>
                <a:gd name="T53" fmla="*/ 1890 h 2548"/>
                <a:gd name="T54" fmla="*/ 395 w 982"/>
                <a:gd name="T55" fmla="*/ 1935 h 2548"/>
                <a:gd name="T56" fmla="*/ 406 w 982"/>
                <a:gd name="T57" fmla="*/ 1980 h 2548"/>
                <a:gd name="T58" fmla="*/ 421 w 982"/>
                <a:gd name="T59" fmla="*/ 2025 h 2548"/>
                <a:gd name="T60" fmla="*/ 437 w 982"/>
                <a:gd name="T61" fmla="*/ 2064 h 2548"/>
                <a:gd name="T62" fmla="*/ 452 w 982"/>
                <a:gd name="T63" fmla="*/ 2104 h 2548"/>
                <a:gd name="T64" fmla="*/ 463 w 982"/>
                <a:gd name="T65" fmla="*/ 2143 h 2548"/>
                <a:gd name="T66" fmla="*/ 478 w 982"/>
                <a:gd name="T67" fmla="*/ 2183 h 2548"/>
                <a:gd name="T68" fmla="*/ 494 w 982"/>
                <a:gd name="T69" fmla="*/ 2222 h 2548"/>
                <a:gd name="T70" fmla="*/ 510 w 982"/>
                <a:gd name="T71" fmla="*/ 2250 h 2548"/>
                <a:gd name="T72" fmla="*/ 525 w 982"/>
                <a:gd name="T73" fmla="*/ 2289 h 2548"/>
                <a:gd name="T74" fmla="*/ 546 w 982"/>
                <a:gd name="T75" fmla="*/ 2329 h 2548"/>
                <a:gd name="T76" fmla="*/ 562 w 982"/>
                <a:gd name="T77" fmla="*/ 2357 h 2548"/>
                <a:gd name="T78" fmla="*/ 577 w 982"/>
                <a:gd name="T79" fmla="*/ 2391 h 2548"/>
                <a:gd name="T80" fmla="*/ 598 w 982"/>
                <a:gd name="T81" fmla="*/ 2413 h 2548"/>
                <a:gd name="T82" fmla="*/ 619 w 982"/>
                <a:gd name="T83" fmla="*/ 2447 h 2548"/>
                <a:gd name="T84" fmla="*/ 639 w 982"/>
                <a:gd name="T85" fmla="*/ 2469 h 2548"/>
                <a:gd name="T86" fmla="*/ 655 w 982"/>
                <a:gd name="T87" fmla="*/ 2492 h 2548"/>
                <a:gd name="T88" fmla="*/ 681 w 982"/>
                <a:gd name="T89" fmla="*/ 2514 h 2548"/>
                <a:gd name="T90" fmla="*/ 707 w 982"/>
                <a:gd name="T91" fmla="*/ 2531 h 2548"/>
                <a:gd name="T92" fmla="*/ 733 w 982"/>
                <a:gd name="T93" fmla="*/ 2543 h 2548"/>
                <a:gd name="T94" fmla="*/ 769 w 982"/>
                <a:gd name="T95" fmla="*/ 2548 h 2548"/>
                <a:gd name="T96" fmla="*/ 806 w 982"/>
                <a:gd name="T97" fmla="*/ 2543 h 2548"/>
                <a:gd name="T98" fmla="*/ 837 w 982"/>
                <a:gd name="T99" fmla="*/ 2531 h 2548"/>
                <a:gd name="T100" fmla="*/ 863 w 982"/>
                <a:gd name="T101" fmla="*/ 2514 h 2548"/>
                <a:gd name="T102" fmla="*/ 889 w 982"/>
                <a:gd name="T103" fmla="*/ 2492 h 2548"/>
                <a:gd name="T104" fmla="*/ 910 w 982"/>
                <a:gd name="T105" fmla="*/ 2469 h 2548"/>
                <a:gd name="T106" fmla="*/ 925 w 982"/>
                <a:gd name="T107" fmla="*/ 2447 h 2548"/>
                <a:gd name="T108" fmla="*/ 946 w 982"/>
                <a:gd name="T109" fmla="*/ 2419 h 2548"/>
                <a:gd name="T110" fmla="*/ 962 w 982"/>
                <a:gd name="T111" fmla="*/ 2391 h 2548"/>
                <a:gd name="T112" fmla="*/ 977 w 982"/>
                <a:gd name="T113" fmla="*/ 2363 h 2548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982"/>
                <a:gd name="T172" fmla="*/ 0 h 2548"/>
                <a:gd name="T173" fmla="*/ 982 w 982"/>
                <a:gd name="T174" fmla="*/ 2548 h 2548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982" h="2548">
                  <a:moveTo>
                    <a:pt x="0" y="0"/>
                  </a:moveTo>
                  <a:lnTo>
                    <a:pt x="0" y="17"/>
                  </a:lnTo>
                  <a:lnTo>
                    <a:pt x="6" y="28"/>
                  </a:lnTo>
                  <a:lnTo>
                    <a:pt x="6" y="40"/>
                  </a:lnTo>
                  <a:lnTo>
                    <a:pt x="11" y="56"/>
                  </a:lnTo>
                  <a:lnTo>
                    <a:pt x="11" y="68"/>
                  </a:lnTo>
                  <a:lnTo>
                    <a:pt x="11" y="79"/>
                  </a:lnTo>
                  <a:lnTo>
                    <a:pt x="16" y="96"/>
                  </a:lnTo>
                  <a:lnTo>
                    <a:pt x="16" y="107"/>
                  </a:lnTo>
                  <a:lnTo>
                    <a:pt x="16" y="118"/>
                  </a:lnTo>
                  <a:lnTo>
                    <a:pt x="21" y="135"/>
                  </a:lnTo>
                  <a:lnTo>
                    <a:pt x="21" y="146"/>
                  </a:lnTo>
                  <a:lnTo>
                    <a:pt x="26" y="158"/>
                  </a:lnTo>
                  <a:lnTo>
                    <a:pt x="26" y="175"/>
                  </a:lnTo>
                  <a:lnTo>
                    <a:pt x="26" y="186"/>
                  </a:lnTo>
                  <a:lnTo>
                    <a:pt x="32" y="197"/>
                  </a:lnTo>
                  <a:lnTo>
                    <a:pt x="32" y="208"/>
                  </a:lnTo>
                  <a:lnTo>
                    <a:pt x="37" y="225"/>
                  </a:lnTo>
                  <a:lnTo>
                    <a:pt x="37" y="236"/>
                  </a:lnTo>
                  <a:lnTo>
                    <a:pt x="37" y="248"/>
                  </a:lnTo>
                  <a:lnTo>
                    <a:pt x="42" y="259"/>
                  </a:lnTo>
                  <a:lnTo>
                    <a:pt x="42" y="276"/>
                  </a:lnTo>
                  <a:lnTo>
                    <a:pt x="47" y="287"/>
                  </a:lnTo>
                  <a:lnTo>
                    <a:pt x="47" y="298"/>
                  </a:lnTo>
                  <a:lnTo>
                    <a:pt x="47" y="310"/>
                  </a:lnTo>
                  <a:lnTo>
                    <a:pt x="52" y="326"/>
                  </a:lnTo>
                  <a:lnTo>
                    <a:pt x="52" y="338"/>
                  </a:lnTo>
                  <a:lnTo>
                    <a:pt x="52" y="349"/>
                  </a:lnTo>
                  <a:lnTo>
                    <a:pt x="57" y="360"/>
                  </a:lnTo>
                  <a:lnTo>
                    <a:pt x="57" y="371"/>
                  </a:lnTo>
                  <a:lnTo>
                    <a:pt x="63" y="388"/>
                  </a:lnTo>
                  <a:lnTo>
                    <a:pt x="63" y="400"/>
                  </a:lnTo>
                  <a:lnTo>
                    <a:pt x="63" y="411"/>
                  </a:lnTo>
                  <a:lnTo>
                    <a:pt x="68" y="422"/>
                  </a:lnTo>
                  <a:lnTo>
                    <a:pt x="68" y="433"/>
                  </a:lnTo>
                  <a:lnTo>
                    <a:pt x="73" y="445"/>
                  </a:lnTo>
                  <a:lnTo>
                    <a:pt x="73" y="461"/>
                  </a:lnTo>
                  <a:lnTo>
                    <a:pt x="73" y="473"/>
                  </a:lnTo>
                  <a:lnTo>
                    <a:pt x="78" y="484"/>
                  </a:lnTo>
                  <a:lnTo>
                    <a:pt x="78" y="495"/>
                  </a:lnTo>
                  <a:lnTo>
                    <a:pt x="83" y="506"/>
                  </a:lnTo>
                  <a:lnTo>
                    <a:pt x="83" y="518"/>
                  </a:lnTo>
                  <a:lnTo>
                    <a:pt x="83" y="529"/>
                  </a:lnTo>
                  <a:lnTo>
                    <a:pt x="89" y="540"/>
                  </a:lnTo>
                  <a:lnTo>
                    <a:pt x="89" y="551"/>
                  </a:lnTo>
                  <a:lnTo>
                    <a:pt x="89" y="568"/>
                  </a:lnTo>
                  <a:lnTo>
                    <a:pt x="94" y="580"/>
                  </a:lnTo>
                  <a:lnTo>
                    <a:pt x="94" y="591"/>
                  </a:lnTo>
                  <a:lnTo>
                    <a:pt x="99" y="602"/>
                  </a:lnTo>
                  <a:lnTo>
                    <a:pt x="99" y="613"/>
                  </a:lnTo>
                  <a:lnTo>
                    <a:pt x="99" y="625"/>
                  </a:lnTo>
                  <a:lnTo>
                    <a:pt x="104" y="636"/>
                  </a:lnTo>
                  <a:lnTo>
                    <a:pt x="104" y="647"/>
                  </a:lnTo>
                  <a:lnTo>
                    <a:pt x="109" y="658"/>
                  </a:lnTo>
                  <a:lnTo>
                    <a:pt x="109" y="670"/>
                  </a:lnTo>
                  <a:lnTo>
                    <a:pt x="109" y="681"/>
                  </a:lnTo>
                  <a:lnTo>
                    <a:pt x="115" y="692"/>
                  </a:lnTo>
                  <a:lnTo>
                    <a:pt x="115" y="703"/>
                  </a:lnTo>
                  <a:lnTo>
                    <a:pt x="120" y="715"/>
                  </a:lnTo>
                  <a:lnTo>
                    <a:pt x="120" y="726"/>
                  </a:lnTo>
                  <a:lnTo>
                    <a:pt x="120" y="737"/>
                  </a:lnTo>
                  <a:lnTo>
                    <a:pt x="125" y="748"/>
                  </a:lnTo>
                  <a:lnTo>
                    <a:pt x="125" y="760"/>
                  </a:lnTo>
                  <a:lnTo>
                    <a:pt x="125" y="771"/>
                  </a:lnTo>
                  <a:lnTo>
                    <a:pt x="130" y="782"/>
                  </a:lnTo>
                  <a:lnTo>
                    <a:pt x="130" y="793"/>
                  </a:lnTo>
                  <a:lnTo>
                    <a:pt x="135" y="805"/>
                  </a:lnTo>
                  <a:lnTo>
                    <a:pt x="135" y="816"/>
                  </a:lnTo>
                  <a:lnTo>
                    <a:pt x="135" y="827"/>
                  </a:lnTo>
                  <a:lnTo>
                    <a:pt x="141" y="838"/>
                  </a:lnTo>
                  <a:lnTo>
                    <a:pt x="141" y="850"/>
                  </a:lnTo>
                  <a:lnTo>
                    <a:pt x="146" y="861"/>
                  </a:lnTo>
                  <a:lnTo>
                    <a:pt x="146" y="872"/>
                  </a:lnTo>
                  <a:lnTo>
                    <a:pt x="146" y="883"/>
                  </a:lnTo>
                  <a:lnTo>
                    <a:pt x="151" y="895"/>
                  </a:lnTo>
                  <a:lnTo>
                    <a:pt x="151" y="900"/>
                  </a:lnTo>
                  <a:lnTo>
                    <a:pt x="156" y="911"/>
                  </a:lnTo>
                  <a:lnTo>
                    <a:pt x="156" y="923"/>
                  </a:lnTo>
                  <a:lnTo>
                    <a:pt x="156" y="934"/>
                  </a:lnTo>
                  <a:lnTo>
                    <a:pt x="161" y="945"/>
                  </a:lnTo>
                  <a:lnTo>
                    <a:pt x="161" y="956"/>
                  </a:lnTo>
                  <a:lnTo>
                    <a:pt x="161" y="968"/>
                  </a:lnTo>
                  <a:lnTo>
                    <a:pt x="167" y="979"/>
                  </a:lnTo>
                  <a:lnTo>
                    <a:pt x="167" y="985"/>
                  </a:lnTo>
                  <a:lnTo>
                    <a:pt x="172" y="996"/>
                  </a:lnTo>
                  <a:lnTo>
                    <a:pt x="172" y="1007"/>
                  </a:lnTo>
                  <a:lnTo>
                    <a:pt x="172" y="1018"/>
                  </a:lnTo>
                  <a:lnTo>
                    <a:pt x="177" y="1030"/>
                  </a:lnTo>
                  <a:lnTo>
                    <a:pt x="177" y="1041"/>
                  </a:lnTo>
                  <a:lnTo>
                    <a:pt x="182" y="1046"/>
                  </a:lnTo>
                  <a:lnTo>
                    <a:pt x="182" y="1058"/>
                  </a:lnTo>
                  <a:lnTo>
                    <a:pt x="182" y="1069"/>
                  </a:lnTo>
                  <a:lnTo>
                    <a:pt x="187" y="1080"/>
                  </a:lnTo>
                  <a:lnTo>
                    <a:pt x="187" y="1091"/>
                  </a:lnTo>
                  <a:lnTo>
                    <a:pt x="187" y="1097"/>
                  </a:lnTo>
                  <a:lnTo>
                    <a:pt x="193" y="1108"/>
                  </a:lnTo>
                  <a:lnTo>
                    <a:pt x="193" y="1120"/>
                  </a:lnTo>
                  <a:lnTo>
                    <a:pt x="198" y="1131"/>
                  </a:lnTo>
                  <a:lnTo>
                    <a:pt x="198" y="1142"/>
                  </a:lnTo>
                  <a:lnTo>
                    <a:pt x="198" y="1148"/>
                  </a:lnTo>
                  <a:lnTo>
                    <a:pt x="203" y="1159"/>
                  </a:lnTo>
                  <a:lnTo>
                    <a:pt x="203" y="1170"/>
                  </a:lnTo>
                  <a:lnTo>
                    <a:pt x="208" y="1181"/>
                  </a:lnTo>
                  <a:lnTo>
                    <a:pt x="208" y="1187"/>
                  </a:lnTo>
                  <a:lnTo>
                    <a:pt x="208" y="1198"/>
                  </a:lnTo>
                  <a:lnTo>
                    <a:pt x="213" y="1210"/>
                  </a:lnTo>
                  <a:lnTo>
                    <a:pt x="213" y="1215"/>
                  </a:lnTo>
                  <a:lnTo>
                    <a:pt x="219" y="1226"/>
                  </a:lnTo>
                  <a:lnTo>
                    <a:pt x="219" y="1238"/>
                  </a:lnTo>
                  <a:lnTo>
                    <a:pt x="219" y="1249"/>
                  </a:lnTo>
                  <a:lnTo>
                    <a:pt x="224" y="1255"/>
                  </a:lnTo>
                  <a:lnTo>
                    <a:pt x="224" y="1266"/>
                  </a:lnTo>
                  <a:lnTo>
                    <a:pt x="224" y="1277"/>
                  </a:lnTo>
                  <a:lnTo>
                    <a:pt x="229" y="1283"/>
                  </a:lnTo>
                  <a:lnTo>
                    <a:pt x="229" y="1294"/>
                  </a:lnTo>
                  <a:lnTo>
                    <a:pt x="234" y="1305"/>
                  </a:lnTo>
                  <a:lnTo>
                    <a:pt x="234" y="1311"/>
                  </a:lnTo>
                  <a:lnTo>
                    <a:pt x="234" y="1322"/>
                  </a:lnTo>
                  <a:lnTo>
                    <a:pt x="239" y="1333"/>
                  </a:lnTo>
                  <a:lnTo>
                    <a:pt x="239" y="1339"/>
                  </a:lnTo>
                  <a:lnTo>
                    <a:pt x="245" y="1350"/>
                  </a:lnTo>
                  <a:lnTo>
                    <a:pt x="245" y="1356"/>
                  </a:lnTo>
                  <a:lnTo>
                    <a:pt x="245" y="1367"/>
                  </a:lnTo>
                  <a:lnTo>
                    <a:pt x="250" y="1378"/>
                  </a:lnTo>
                  <a:lnTo>
                    <a:pt x="250" y="1384"/>
                  </a:lnTo>
                  <a:lnTo>
                    <a:pt x="255" y="1395"/>
                  </a:lnTo>
                  <a:lnTo>
                    <a:pt x="255" y="1401"/>
                  </a:lnTo>
                  <a:lnTo>
                    <a:pt x="255" y="1412"/>
                  </a:lnTo>
                  <a:lnTo>
                    <a:pt x="260" y="1423"/>
                  </a:lnTo>
                  <a:lnTo>
                    <a:pt x="260" y="1429"/>
                  </a:lnTo>
                  <a:lnTo>
                    <a:pt x="260" y="1440"/>
                  </a:lnTo>
                  <a:lnTo>
                    <a:pt x="265" y="1446"/>
                  </a:lnTo>
                  <a:lnTo>
                    <a:pt x="265" y="1457"/>
                  </a:lnTo>
                  <a:lnTo>
                    <a:pt x="271" y="1463"/>
                  </a:lnTo>
                  <a:lnTo>
                    <a:pt x="271" y="1474"/>
                  </a:lnTo>
                  <a:lnTo>
                    <a:pt x="271" y="1479"/>
                  </a:lnTo>
                  <a:lnTo>
                    <a:pt x="276" y="1491"/>
                  </a:lnTo>
                  <a:lnTo>
                    <a:pt x="276" y="1502"/>
                  </a:lnTo>
                  <a:lnTo>
                    <a:pt x="281" y="1508"/>
                  </a:lnTo>
                  <a:lnTo>
                    <a:pt x="281" y="1519"/>
                  </a:lnTo>
                  <a:lnTo>
                    <a:pt x="281" y="1524"/>
                  </a:lnTo>
                  <a:lnTo>
                    <a:pt x="286" y="1536"/>
                  </a:lnTo>
                  <a:lnTo>
                    <a:pt x="286" y="1541"/>
                  </a:lnTo>
                  <a:lnTo>
                    <a:pt x="291" y="1553"/>
                  </a:lnTo>
                  <a:lnTo>
                    <a:pt x="291" y="1558"/>
                  </a:lnTo>
                  <a:lnTo>
                    <a:pt x="291" y="1564"/>
                  </a:lnTo>
                  <a:lnTo>
                    <a:pt x="297" y="1575"/>
                  </a:lnTo>
                  <a:lnTo>
                    <a:pt x="297" y="1581"/>
                  </a:lnTo>
                  <a:lnTo>
                    <a:pt x="297" y="1592"/>
                  </a:lnTo>
                  <a:lnTo>
                    <a:pt x="302" y="1598"/>
                  </a:lnTo>
                  <a:lnTo>
                    <a:pt x="302" y="1609"/>
                  </a:lnTo>
                  <a:lnTo>
                    <a:pt x="307" y="1614"/>
                  </a:lnTo>
                  <a:lnTo>
                    <a:pt x="307" y="1626"/>
                  </a:lnTo>
                  <a:lnTo>
                    <a:pt x="307" y="1631"/>
                  </a:lnTo>
                  <a:lnTo>
                    <a:pt x="312" y="1637"/>
                  </a:lnTo>
                  <a:lnTo>
                    <a:pt x="312" y="1648"/>
                  </a:lnTo>
                  <a:lnTo>
                    <a:pt x="317" y="1654"/>
                  </a:lnTo>
                  <a:lnTo>
                    <a:pt x="317" y="1665"/>
                  </a:lnTo>
                  <a:lnTo>
                    <a:pt x="317" y="1671"/>
                  </a:lnTo>
                  <a:lnTo>
                    <a:pt x="322" y="1676"/>
                  </a:lnTo>
                  <a:lnTo>
                    <a:pt x="322" y="1688"/>
                  </a:lnTo>
                  <a:lnTo>
                    <a:pt x="328" y="1693"/>
                  </a:lnTo>
                  <a:lnTo>
                    <a:pt x="328" y="1704"/>
                  </a:lnTo>
                  <a:lnTo>
                    <a:pt x="328" y="1710"/>
                  </a:lnTo>
                  <a:lnTo>
                    <a:pt x="333" y="1716"/>
                  </a:lnTo>
                  <a:lnTo>
                    <a:pt x="333" y="1727"/>
                  </a:lnTo>
                  <a:lnTo>
                    <a:pt x="333" y="1733"/>
                  </a:lnTo>
                  <a:lnTo>
                    <a:pt x="338" y="1738"/>
                  </a:lnTo>
                  <a:lnTo>
                    <a:pt x="338" y="1749"/>
                  </a:lnTo>
                  <a:lnTo>
                    <a:pt x="343" y="1755"/>
                  </a:lnTo>
                  <a:lnTo>
                    <a:pt x="343" y="1761"/>
                  </a:lnTo>
                  <a:lnTo>
                    <a:pt x="343" y="1772"/>
                  </a:lnTo>
                  <a:lnTo>
                    <a:pt x="348" y="1778"/>
                  </a:lnTo>
                  <a:lnTo>
                    <a:pt x="348" y="1783"/>
                  </a:lnTo>
                  <a:lnTo>
                    <a:pt x="354" y="1794"/>
                  </a:lnTo>
                  <a:lnTo>
                    <a:pt x="354" y="1800"/>
                  </a:lnTo>
                  <a:lnTo>
                    <a:pt x="354" y="1806"/>
                  </a:lnTo>
                  <a:lnTo>
                    <a:pt x="359" y="1811"/>
                  </a:lnTo>
                  <a:lnTo>
                    <a:pt x="359" y="1823"/>
                  </a:lnTo>
                  <a:lnTo>
                    <a:pt x="364" y="1828"/>
                  </a:lnTo>
                  <a:lnTo>
                    <a:pt x="364" y="1834"/>
                  </a:lnTo>
                  <a:lnTo>
                    <a:pt x="364" y="1839"/>
                  </a:lnTo>
                  <a:lnTo>
                    <a:pt x="369" y="1851"/>
                  </a:lnTo>
                  <a:lnTo>
                    <a:pt x="369" y="1856"/>
                  </a:lnTo>
                  <a:lnTo>
                    <a:pt x="369" y="1862"/>
                  </a:lnTo>
                  <a:lnTo>
                    <a:pt x="374" y="1868"/>
                  </a:lnTo>
                  <a:lnTo>
                    <a:pt x="374" y="1879"/>
                  </a:lnTo>
                  <a:lnTo>
                    <a:pt x="380" y="1884"/>
                  </a:lnTo>
                  <a:lnTo>
                    <a:pt x="380" y="1890"/>
                  </a:lnTo>
                  <a:lnTo>
                    <a:pt x="380" y="1896"/>
                  </a:lnTo>
                  <a:lnTo>
                    <a:pt x="385" y="1901"/>
                  </a:lnTo>
                  <a:lnTo>
                    <a:pt x="385" y="1913"/>
                  </a:lnTo>
                  <a:lnTo>
                    <a:pt x="390" y="1918"/>
                  </a:lnTo>
                  <a:lnTo>
                    <a:pt x="390" y="1924"/>
                  </a:lnTo>
                  <a:lnTo>
                    <a:pt x="390" y="1929"/>
                  </a:lnTo>
                  <a:lnTo>
                    <a:pt x="395" y="1935"/>
                  </a:lnTo>
                  <a:lnTo>
                    <a:pt x="395" y="1941"/>
                  </a:lnTo>
                  <a:lnTo>
                    <a:pt x="400" y="1952"/>
                  </a:lnTo>
                  <a:lnTo>
                    <a:pt x="400" y="1958"/>
                  </a:lnTo>
                  <a:lnTo>
                    <a:pt x="400" y="1963"/>
                  </a:lnTo>
                  <a:lnTo>
                    <a:pt x="406" y="1969"/>
                  </a:lnTo>
                  <a:lnTo>
                    <a:pt x="406" y="1974"/>
                  </a:lnTo>
                  <a:lnTo>
                    <a:pt x="406" y="1980"/>
                  </a:lnTo>
                  <a:lnTo>
                    <a:pt x="411" y="1986"/>
                  </a:lnTo>
                  <a:lnTo>
                    <a:pt x="411" y="1991"/>
                  </a:lnTo>
                  <a:lnTo>
                    <a:pt x="416" y="2003"/>
                  </a:lnTo>
                  <a:lnTo>
                    <a:pt x="416" y="2008"/>
                  </a:lnTo>
                  <a:lnTo>
                    <a:pt x="416" y="2014"/>
                  </a:lnTo>
                  <a:lnTo>
                    <a:pt x="421" y="2019"/>
                  </a:lnTo>
                  <a:lnTo>
                    <a:pt x="421" y="2025"/>
                  </a:lnTo>
                  <a:lnTo>
                    <a:pt x="426" y="2031"/>
                  </a:lnTo>
                  <a:lnTo>
                    <a:pt x="426" y="2036"/>
                  </a:lnTo>
                  <a:lnTo>
                    <a:pt x="426" y="2042"/>
                  </a:lnTo>
                  <a:lnTo>
                    <a:pt x="432" y="2048"/>
                  </a:lnTo>
                  <a:lnTo>
                    <a:pt x="432" y="2053"/>
                  </a:lnTo>
                  <a:lnTo>
                    <a:pt x="437" y="2059"/>
                  </a:lnTo>
                  <a:lnTo>
                    <a:pt x="437" y="2064"/>
                  </a:lnTo>
                  <a:lnTo>
                    <a:pt x="437" y="2070"/>
                  </a:lnTo>
                  <a:lnTo>
                    <a:pt x="442" y="2076"/>
                  </a:lnTo>
                  <a:lnTo>
                    <a:pt x="442" y="2081"/>
                  </a:lnTo>
                  <a:lnTo>
                    <a:pt x="442" y="2087"/>
                  </a:lnTo>
                  <a:lnTo>
                    <a:pt x="447" y="2093"/>
                  </a:lnTo>
                  <a:lnTo>
                    <a:pt x="447" y="2098"/>
                  </a:lnTo>
                  <a:lnTo>
                    <a:pt x="452" y="2104"/>
                  </a:lnTo>
                  <a:lnTo>
                    <a:pt x="452" y="2109"/>
                  </a:lnTo>
                  <a:lnTo>
                    <a:pt x="452" y="2115"/>
                  </a:lnTo>
                  <a:lnTo>
                    <a:pt x="458" y="2121"/>
                  </a:lnTo>
                  <a:lnTo>
                    <a:pt x="458" y="2126"/>
                  </a:lnTo>
                  <a:lnTo>
                    <a:pt x="463" y="2132"/>
                  </a:lnTo>
                  <a:lnTo>
                    <a:pt x="463" y="2138"/>
                  </a:lnTo>
                  <a:lnTo>
                    <a:pt x="463" y="2143"/>
                  </a:lnTo>
                  <a:lnTo>
                    <a:pt x="468" y="2149"/>
                  </a:lnTo>
                  <a:lnTo>
                    <a:pt x="468" y="2154"/>
                  </a:lnTo>
                  <a:lnTo>
                    <a:pt x="473" y="2160"/>
                  </a:lnTo>
                  <a:lnTo>
                    <a:pt x="473" y="2166"/>
                  </a:lnTo>
                  <a:lnTo>
                    <a:pt x="473" y="2171"/>
                  </a:lnTo>
                  <a:lnTo>
                    <a:pt x="478" y="2177"/>
                  </a:lnTo>
                  <a:lnTo>
                    <a:pt x="478" y="2183"/>
                  </a:lnTo>
                  <a:lnTo>
                    <a:pt x="484" y="2188"/>
                  </a:lnTo>
                  <a:lnTo>
                    <a:pt x="484" y="2194"/>
                  </a:lnTo>
                  <a:lnTo>
                    <a:pt x="489" y="2199"/>
                  </a:lnTo>
                  <a:lnTo>
                    <a:pt x="489" y="2205"/>
                  </a:lnTo>
                  <a:lnTo>
                    <a:pt x="489" y="2211"/>
                  </a:lnTo>
                  <a:lnTo>
                    <a:pt x="494" y="2216"/>
                  </a:lnTo>
                  <a:lnTo>
                    <a:pt x="494" y="2222"/>
                  </a:lnTo>
                  <a:lnTo>
                    <a:pt x="499" y="2222"/>
                  </a:lnTo>
                  <a:lnTo>
                    <a:pt x="499" y="2228"/>
                  </a:lnTo>
                  <a:lnTo>
                    <a:pt x="499" y="2233"/>
                  </a:lnTo>
                  <a:lnTo>
                    <a:pt x="504" y="2239"/>
                  </a:lnTo>
                  <a:lnTo>
                    <a:pt x="504" y="2244"/>
                  </a:lnTo>
                  <a:lnTo>
                    <a:pt x="504" y="2250"/>
                  </a:lnTo>
                  <a:lnTo>
                    <a:pt x="510" y="2250"/>
                  </a:lnTo>
                  <a:lnTo>
                    <a:pt x="510" y="2256"/>
                  </a:lnTo>
                  <a:lnTo>
                    <a:pt x="515" y="2261"/>
                  </a:lnTo>
                  <a:lnTo>
                    <a:pt x="515" y="2267"/>
                  </a:lnTo>
                  <a:lnTo>
                    <a:pt x="520" y="2273"/>
                  </a:lnTo>
                  <a:lnTo>
                    <a:pt x="520" y="2278"/>
                  </a:lnTo>
                  <a:lnTo>
                    <a:pt x="525" y="2284"/>
                  </a:lnTo>
                  <a:lnTo>
                    <a:pt x="525" y="2289"/>
                  </a:lnTo>
                  <a:lnTo>
                    <a:pt x="530" y="2295"/>
                  </a:lnTo>
                  <a:lnTo>
                    <a:pt x="530" y="2301"/>
                  </a:lnTo>
                  <a:lnTo>
                    <a:pt x="536" y="2306"/>
                  </a:lnTo>
                  <a:lnTo>
                    <a:pt x="536" y="2312"/>
                  </a:lnTo>
                  <a:lnTo>
                    <a:pt x="541" y="2318"/>
                  </a:lnTo>
                  <a:lnTo>
                    <a:pt x="541" y="2323"/>
                  </a:lnTo>
                  <a:lnTo>
                    <a:pt x="546" y="2329"/>
                  </a:lnTo>
                  <a:lnTo>
                    <a:pt x="546" y="2334"/>
                  </a:lnTo>
                  <a:lnTo>
                    <a:pt x="551" y="2334"/>
                  </a:lnTo>
                  <a:lnTo>
                    <a:pt x="551" y="2340"/>
                  </a:lnTo>
                  <a:lnTo>
                    <a:pt x="551" y="2346"/>
                  </a:lnTo>
                  <a:lnTo>
                    <a:pt x="556" y="2346"/>
                  </a:lnTo>
                  <a:lnTo>
                    <a:pt x="556" y="2351"/>
                  </a:lnTo>
                  <a:lnTo>
                    <a:pt x="562" y="2357"/>
                  </a:lnTo>
                  <a:lnTo>
                    <a:pt x="562" y="2363"/>
                  </a:lnTo>
                  <a:lnTo>
                    <a:pt x="567" y="2363"/>
                  </a:lnTo>
                  <a:lnTo>
                    <a:pt x="567" y="2368"/>
                  </a:lnTo>
                  <a:lnTo>
                    <a:pt x="572" y="2374"/>
                  </a:lnTo>
                  <a:lnTo>
                    <a:pt x="572" y="2379"/>
                  </a:lnTo>
                  <a:lnTo>
                    <a:pt x="577" y="2385"/>
                  </a:lnTo>
                  <a:lnTo>
                    <a:pt x="577" y="2391"/>
                  </a:lnTo>
                  <a:lnTo>
                    <a:pt x="582" y="2391"/>
                  </a:lnTo>
                  <a:lnTo>
                    <a:pt x="582" y="2396"/>
                  </a:lnTo>
                  <a:lnTo>
                    <a:pt x="587" y="2402"/>
                  </a:lnTo>
                  <a:lnTo>
                    <a:pt x="587" y="2408"/>
                  </a:lnTo>
                  <a:lnTo>
                    <a:pt x="593" y="2408"/>
                  </a:lnTo>
                  <a:lnTo>
                    <a:pt x="593" y="2413"/>
                  </a:lnTo>
                  <a:lnTo>
                    <a:pt x="598" y="2413"/>
                  </a:lnTo>
                  <a:lnTo>
                    <a:pt x="598" y="2419"/>
                  </a:lnTo>
                  <a:lnTo>
                    <a:pt x="603" y="2424"/>
                  </a:lnTo>
                  <a:lnTo>
                    <a:pt x="608" y="2430"/>
                  </a:lnTo>
                  <a:lnTo>
                    <a:pt x="608" y="2436"/>
                  </a:lnTo>
                  <a:lnTo>
                    <a:pt x="613" y="2436"/>
                  </a:lnTo>
                  <a:lnTo>
                    <a:pt x="613" y="2441"/>
                  </a:lnTo>
                  <a:lnTo>
                    <a:pt x="619" y="2447"/>
                  </a:lnTo>
                  <a:lnTo>
                    <a:pt x="624" y="2453"/>
                  </a:lnTo>
                  <a:lnTo>
                    <a:pt x="624" y="2458"/>
                  </a:lnTo>
                  <a:lnTo>
                    <a:pt x="629" y="2458"/>
                  </a:lnTo>
                  <a:lnTo>
                    <a:pt x="629" y="2464"/>
                  </a:lnTo>
                  <a:lnTo>
                    <a:pt x="634" y="2464"/>
                  </a:lnTo>
                  <a:lnTo>
                    <a:pt x="634" y="2469"/>
                  </a:lnTo>
                  <a:lnTo>
                    <a:pt x="639" y="2469"/>
                  </a:lnTo>
                  <a:lnTo>
                    <a:pt x="639" y="2475"/>
                  </a:lnTo>
                  <a:lnTo>
                    <a:pt x="645" y="2475"/>
                  </a:lnTo>
                  <a:lnTo>
                    <a:pt x="645" y="2481"/>
                  </a:lnTo>
                  <a:lnTo>
                    <a:pt x="650" y="2481"/>
                  </a:lnTo>
                  <a:lnTo>
                    <a:pt x="650" y="2486"/>
                  </a:lnTo>
                  <a:lnTo>
                    <a:pt x="655" y="2486"/>
                  </a:lnTo>
                  <a:lnTo>
                    <a:pt x="655" y="2492"/>
                  </a:lnTo>
                  <a:lnTo>
                    <a:pt x="660" y="2492"/>
                  </a:lnTo>
                  <a:lnTo>
                    <a:pt x="660" y="2498"/>
                  </a:lnTo>
                  <a:lnTo>
                    <a:pt x="665" y="2498"/>
                  </a:lnTo>
                  <a:lnTo>
                    <a:pt x="671" y="2503"/>
                  </a:lnTo>
                  <a:lnTo>
                    <a:pt x="676" y="2509"/>
                  </a:lnTo>
                  <a:lnTo>
                    <a:pt x="681" y="2509"/>
                  </a:lnTo>
                  <a:lnTo>
                    <a:pt x="681" y="2514"/>
                  </a:lnTo>
                  <a:lnTo>
                    <a:pt x="686" y="2514"/>
                  </a:lnTo>
                  <a:lnTo>
                    <a:pt x="686" y="2520"/>
                  </a:lnTo>
                  <a:lnTo>
                    <a:pt x="691" y="2520"/>
                  </a:lnTo>
                  <a:lnTo>
                    <a:pt x="697" y="2520"/>
                  </a:lnTo>
                  <a:lnTo>
                    <a:pt x="697" y="2526"/>
                  </a:lnTo>
                  <a:lnTo>
                    <a:pt x="702" y="2526"/>
                  </a:lnTo>
                  <a:lnTo>
                    <a:pt x="707" y="2531"/>
                  </a:lnTo>
                  <a:lnTo>
                    <a:pt x="712" y="2531"/>
                  </a:lnTo>
                  <a:lnTo>
                    <a:pt x="717" y="2531"/>
                  </a:lnTo>
                  <a:lnTo>
                    <a:pt x="717" y="2537"/>
                  </a:lnTo>
                  <a:lnTo>
                    <a:pt x="723" y="2537"/>
                  </a:lnTo>
                  <a:lnTo>
                    <a:pt x="728" y="2537"/>
                  </a:lnTo>
                  <a:lnTo>
                    <a:pt x="728" y="2543"/>
                  </a:lnTo>
                  <a:lnTo>
                    <a:pt x="733" y="2543"/>
                  </a:lnTo>
                  <a:lnTo>
                    <a:pt x="738" y="2543"/>
                  </a:lnTo>
                  <a:lnTo>
                    <a:pt x="743" y="2543"/>
                  </a:lnTo>
                  <a:lnTo>
                    <a:pt x="749" y="2548"/>
                  </a:lnTo>
                  <a:lnTo>
                    <a:pt x="754" y="2548"/>
                  </a:lnTo>
                  <a:lnTo>
                    <a:pt x="759" y="2548"/>
                  </a:lnTo>
                  <a:lnTo>
                    <a:pt x="764" y="2548"/>
                  </a:lnTo>
                  <a:lnTo>
                    <a:pt x="769" y="2548"/>
                  </a:lnTo>
                  <a:lnTo>
                    <a:pt x="775" y="2548"/>
                  </a:lnTo>
                  <a:lnTo>
                    <a:pt x="780" y="2548"/>
                  </a:lnTo>
                  <a:lnTo>
                    <a:pt x="785" y="2548"/>
                  </a:lnTo>
                  <a:lnTo>
                    <a:pt x="790" y="2548"/>
                  </a:lnTo>
                  <a:lnTo>
                    <a:pt x="795" y="2548"/>
                  </a:lnTo>
                  <a:lnTo>
                    <a:pt x="801" y="2543"/>
                  </a:lnTo>
                  <a:lnTo>
                    <a:pt x="806" y="2543"/>
                  </a:lnTo>
                  <a:lnTo>
                    <a:pt x="811" y="2543"/>
                  </a:lnTo>
                  <a:lnTo>
                    <a:pt x="816" y="2543"/>
                  </a:lnTo>
                  <a:lnTo>
                    <a:pt x="816" y="2537"/>
                  </a:lnTo>
                  <a:lnTo>
                    <a:pt x="821" y="2537"/>
                  </a:lnTo>
                  <a:lnTo>
                    <a:pt x="826" y="2537"/>
                  </a:lnTo>
                  <a:lnTo>
                    <a:pt x="832" y="2531"/>
                  </a:lnTo>
                  <a:lnTo>
                    <a:pt x="837" y="2531"/>
                  </a:lnTo>
                  <a:lnTo>
                    <a:pt x="842" y="2531"/>
                  </a:lnTo>
                  <a:lnTo>
                    <a:pt x="842" y="2526"/>
                  </a:lnTo>
                  <a:lnTo>
                    <a:pt x="847" y="2526"/>
                  </a:lnTo>
                  <a:lnTo>
                    <a:pt x="852" y="2520"/>
                  </a:lnTo>
                  <a:lnTo>
                    <a:pt x="858" y="2520"/>
                  </a:lnTo>
                  <a:lnTo>
                    <a:pt x="858" y="2514"/>
                  </a:lnTo>
                  <a:lnTo>
                    <a:pt x="863" y="2514"/>
                  </a:lnTo>
                  <a:lnTo>
                    <a:pt x="868" y="2509"/>
                  </a:lnTo>
                  <a:lnTo>
                    <a:pt x="873" y="2503"/>
                  </a:lnTo>
                  <a:lnTo>
                    <a:pt x="878" y="2503"/>
                  </a:lnTo>
                  <a:lnTo>
                    <a:pt x="878" y="2498"/>
                  </a:lnTo>
                  <a:lnTo>
                    <a:pt x="884" y="2498"/>
                  </a:lnTo>
                  <a:lnTo>
                    <a:pt x="884" y="2492"/>
                  </a:lnTo>
                  <a:lnTo>
                    <a:pt x="889" y="2492"/>
                  </a:lnTo>
                  <a:lnTo>
                    <a:pt x="889" y="2486"/>
                  </a:lnTo>
                  <a:lnTo>
                    <a:pt x="894" y="2486"/>
                  </a:lnTo>
                  <a:lnTo>
                    <a:pt x="894" y="2481"/>
                  </a:lnTo>
                  <a:lnTo>
                    <a:pt x="899" y="2481"/>
                  </a:lnTo>
                  <a:lnTo>
                    <a:pt x="904" y="2475"/>
                  </a:lnTo>
                  <a:lnTo>
                    <a:pt x="904" y="2469"/>
                  </a:lnTo>
                  <a:lnTo>
                    <a:pt x="910" y="2469"/>
                  </a:lnTo>
                  <a:lnTo>
                    <a:pt x="910" y="2464"/>
                  </a:lnTo>
                  <a:lnTo>
                    <a:pt x="915" y="2464"/>
                  </a:lnTo>
                  <a:lnTo>
                    <a:pt x="915" y="2458"/>
                  </a:lnTo>
                  <a:lnTo>
                    <a:pt x="920" y="2458"/>
                  </a:lnTo>
                  <a:lnTo>
                    <a:pt x="920" y="2453"/>
                  </a:lnTo>
                  <a:lnTo>
                    <a:pt x="925" y="2453"/>
                  </a:lnTo>
                  <a:lnTo>
                    <a:pt x="925" y="2447"/>
                  </a:lnTo>
                  <a:lnTo>
                    <a:pt x="930" y="2441"/>
                  </a:lnTo>
                  <a:lnTo>
                    <a:pt x="930" y="2436"/>
                  </a:lnTo>
                  <a:lnTo>
                    <a:pt x="936" y="2436"/>
                  </a:lnTo>
                  <a:lnTo>
                    <a:pt x="936" y="2430"/>
                  </a:lnTo>
                  <a:lnTo>
                    <a:pt x="941" y="2430"/>
                  </a:lnTo>
                  <a:lnTo>
                    <a:pt x="941" y="2424"/>
                  </a:lnTo>
                  <a:lnTo>
                    <a:pt x="946" y="2419"/>
                  </a:lnTo>
                  <a:lnTo>
                    <a:pt x="951" y="2413"/>
                  </a:lnTo>
                  <a:lnTo>
                    <a:pt x="951" y="2408"/>
                  </a:lnTo>
                  <a:lnTo>
                    <a:pt x="956" y="2408"/>
                  </a:lnTo>
                  <a:lnTo>
                    <a:pt x="956" y="2402"/>
                  </a:lnTo>
                  <a:lnTo>
                    <a:pt x="962" y="2402"/>
                  </a:lnTo>
                  <a:lnTo>
                    <a:pt x="962" y="2396"/>
                  </a:lnTo>
                  <a:lnTo>
                    <a:pt x="962" y="2391"/>
                  </a:lnTo>
                  <a:lnTo>
                    <a:pt x="967" y="2391"/>
                  </a:lnTo>
                  <a:lnTo>
                    <a:pt x="967" y="2385"/>
                  </a:lnTo>
                  <a:lnTo>
                    <a:pt x="972" y="2379"/>
                  </a:lnTo>
                  <a:lnTo>
                    <a:pt x="972" y="2374"/>
                  </a:lnTo>
                  <a:lnTo>
                    <a:pt x="977" y="2374"/>
                  </a:lnTo>
                  <a:lnTo>
                    <a:pt x="977" y="2368"/>
                  </a:lnTo>
                  <a:lnTo>
                    <a:pt x="977" y="2363"/>
                  </a:lnTo>
                  <a:lnTo>
                    <a:pt x="982" y="2363"/>
                  </a:lnTo>
                </a:path>
              </a:pathLst>
            </a:custGeom>
            <a:noFill/>
            <a:ln w="254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4851" name="Freeform 15"/>
            <p:cNvSpPr>
              <a:spLocks/>
            </p:cNvSpPr>
            <p:nvPr/>
          </p:nvSpPr>
          <p:spPr bwMode="auto">
            <a:xfrm>
              <a:off x="3198" y="-218"/>
              <a:ext cx="562" cy="2363"/>
            </a:xfrm>
            <a:custGeom>
              <a:avLst/>
              <a:gdLst>
                <a:gd name="T0" fmla="*/ 6 w 562"/>
                <a:gd name="T1" fmla="*/ 2346 h 2363"/>
                <a:gd name="T2" fmla="*/ 21 w 562"/>
                <a:gd name="T3" fmla="*/ 2323 h 2363"/>
                <a:gd name="T4" fmla="*/ 32 w 562"/>
                <a:gd name="T5" fmla="*/ 2301 h 2363"/>
                <a:gd name="T6" fmla="*/ 42 w 562"/>
                <a:gd name="T7" fmla="*/ 2273 h 2363"/>
                <a:gd name="T8" fmla="*/ 58 w 562"/>
                <a:gd name="T9" fmla="*/ 2244 h 2363"/>
                <a:gd name="T10" fmla="*/ 68 w 562"/>
                <a:gd name="T11" fmla="*/ 2216 h 2363"/>
                <a:gd name="T12" fmla="*/ 78 w 562"/>
                <a:gd name="T13" fmla="*/ 2188 h 2363"/>
                <a:gd name="T14" fmla="*/ 89 w 562"/>
                <a:gd name="T15" fmla="*/ 2166 h 2363"/>
                <a:gd name="T16" fmla="*/ 99 w 562"/>
                <a:gd name="T17" fmla="*/ 2138 h 2363"/>
                <a:gd name="T18" fmla="*/ 109 w 562"/>
                <a:gd name="T19" fmla="*/ 2109 h 2363"/>
                <a:gd name="T20" fmla="*/ 120 w 562"/>
                <a:gd name="T21" fmla="*/ 2081 h 2363"/>
                <a:gd name="T22" fmla="*/ 130 w 562"/>
                <a:gd name="T23" fmla="*/ 2053 h 2363"/>
                <a:gd name="T24" fmla="*/ 141 w 562"/>
                <a:gd name="T25" fmla="*/ 2025 h 2363"/>
                <a:gd name="T26" fmla="*/ 151 w 562"/>
                <a:gd name="T27" fmla="*/ 1991 h 2363"/>
                <a:gd name="T28" fmla="*/ 161 w 562"/>
                <a:gd name="T29" fmla="*/ 1963 h 2363"/>
                <a:gd name="T30" fmla="*/ 172 w 562"/>
                <a:gd name="T31" fmla="*/ 1929 h 2363"/>
                <a:gd name="T32" fmla="*/ 182 w 562"/>
                <a:gd name="T33" fmla="*/ 1896 h 2363"/>
                <a:gd name="T34" fmla="*/ 193 w 562"/>
                <a:gd name="T35" fmla="*/ 1862 h 2363"/>
                <a:gd name="T36" fmla="*/ 203 w 562"/>
                <a:gd name="T37" fmla="*/ 1828 h 2363"/>
                <a:gd name="T38" fmla="*/ 213 w 562"/>
                <a:gd name="T39" fmla="*/ 1789 h 2363"/>
                <a:gd name="T40" fmla="*/ 224 w 562"/>
                <a:gd name="T41" fmla="*/ 1755 h 2363"/>
                <a:gd name="T42" fmla="*/ 229 w 562"/>
                <a:gd name="T43" fmla="*/ 1716 h 2363"/>
                <a:gd name="T44" fmla="*/ 239 w 562"/>
                <a:gd name="T45" fmla="*/ 1676 h 2363"/>
                <a:gd name="T46" fmla="*/ 250 w 562"/>
                <a:gd name="T47" fmla="*/ 1637 h 2363"/>
                <a:gd name="T48" fmla="*/ 260 w 562"/>
                <a:gd name="T49" fmla="*/ 1598 h 2363"/>
                <a:gd name="T50" fmla="*/ 271 w 562"/>
                <a:gd name="T51" fmla="*/ 1558 h 2363"/>
                <a:gd name="T52" fmla="*/ 281 w 562"/>
                <a:gd name="T53" fmla="*/ 1519 h 2363"/>
                <a:gd name="T54" fmla="*/ 291 w 562"/>
                <a:gd name="T55" fmla="*/ 1474 h 2363"/>
                <a:gd name="T56" fmla="*/ 302 w 562"/>
                <a:gd name="T57" fmla="*/ 1429 h 2363"/>
                <a:gd name="T58" fmla="*/ 312 w 562"/>
                <a:gd name="T59" fmla="*/ 1384 h 2363"/>
                <a:gd name="T60" fmla="*/ 323 w 562"/>
                <a:gd name="T61" fmla="*/ 1339 h 2363"/>
                <a:gd name="T62" fmla="*/ 333 w 562"/>
                <a:gd name="T63" fmla="*/ 1294 h 2363"/>
                <a:gd name="T64" fmla="*/ 343 w 562"/>
                <a:gd name="T65" fmla="*/ 1249 h 2363"/>
                <a:gd name="T66" fmla="*/ 354 w 562"/>
                <a:gd name="T67" fmla="*/ 1198 h 2363"/>
                <a:gd name="T68" fmla="*/ 364 w 562"/>
                <a:gd name="T69" fmla="*/ 1148 h 2363"/>
                <a:gd name="T70" fmla="*/ 374 w 562"/>
                <a:gd name="T71" fmla="*/ 1097 h 2363"/>
                <a:gd name="T72" fmla="*/ 385 w 562"/>
                <a:gd name="T73" fmla="*/ 1046 h 2363"/>
                <a:gd name="T74" fmla="*/ 395 w 562"/>
                <a:gd name="T75" fmla="*/ 996 h 2363"/>
                <a:gd name="T76" fmla="*/ 406 w 562"/>
                <a:gd name="T77" fmla="*/ 945 h 2363"/>
                <a:gd name="T78" fmla="*/ 411 w 562"/>
                <a:gd name="T79" fmla="*/ 895 h 2363"/>
                <a:gd name="T80" fmla="*/ 421 w 562"/>
                <a:gd name="T81" fmla="*/ 838 h 2363"/>
                <a:gd name="T82" fmla="*/ 432 w 562"/>
                <a:gd name="T83" fmla="*/ 782 h 2363"/>
                <a:gd name="T84" fmla="*/ 442 w 562"/>
                <a:gd name="T85" fmla="*/ 726 h 2363"/>
                <a:gd name="T86" fmla="*/ 452 w 562"/>
                <a:gd name="T87" fmla="*/ 670 h 2363"/>
                <a:gd name="T88" fmla="*/ 463 w 562"/>
                <a:gd name="T89" fmla="*/ 613 h 2363"/>
                <a:gd name="T90" fmla="*/ 473 w 562"/>
                <a:gd name="T91" fmla="*/ 551 h 2363"/>
                <a:gd name="T92" fmla="*/ 484 w 562"/>
                <a:gd name="T93" fmla="*/ 495 h 2363"/>
                <a:gd name="T94" fmla="*/ 494 w 562"/>
                <a:gd name="T95" fmla="*/ 433 h 2363"/>
                <a:gd name="T96" fmla="*/ 504 w 562"/>
                <a:gd name="T97" fmla="*/ 371 h 2363"/>
                <a:gd name="T98" fmla="*/ 515 w 562"/>
                <a:gd name="T99" fmla="*/ 310 h 2363"/>
                <a:gd name="T100" fmla="*/ 525 w 562"/>
                <a:gd name="T101" fmla="*/ 248 h 2363"/>
                <a:gd name="T102" fmla="*/ 536 w 562"/>
                <a:gd name="T103" fmla="*/ 186 h 2363"/>
                <a:gd name="T104" fmla="*/ 546 w 562"/>
                <a:gd name="T105" fmla="*/ 118 h 2363"/>
                <a:gd name="T106" fmla="*/ 556 w 562"/>
                <a:gd name="T107" fmla="*/ 56 h 2363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562"/>
                <a:gd name="T163" fmla="*/ 0 h 2363"/>
                <a:gd name="T164" fmla="*/ 562 w 562"/>
                <a:gd name="T165" fmla="*/ 2363 h 2363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562" h="2363">
                  <a:moveTo>
                    <a:pt x="0" y="2363"/>
                  </a:moveTo>
                  <a:lnTo>
                    <a:pt x="0" y="2357"/>
                  </a:lnTo>
                  <a:lnTo>
                    <a:pt x="6" y="2357"/>
                  </a:lnTo>
                  <a:lnTo>
                    <a:pt x="6" y="2351"/>
                  </a:lnTo>
                  <a:lnTo>
                    <a:pt x="6" y="2346"/>
                  </a:lnTo>
                  <a:lnTo>
                    <a:pt x="11" y="2346"/>
                  </a:lnTo>
                  <a:lnTo>
                    <a:pt x="11" y="2340"/>
                  </a:lnTo>
                  <a:lnTo>
                    <a:pt x="16" y="2334"/>
                  </a:lnTo>
                  <a:lnTo>
                    <a:pt x="16" y="2329"/>
                  </a:lnTo>
                  <a:lnTo>
                    <a:pt x="21" y="2323"/>
                  </a:lnTo>
                  <a:lnTo>
                    <a:pt x="21" y="2318"/>
                  </a:lnTo>
                  <a:lnTo>
                    <a:pt x="26" y="2312"/>
                  </a:lnTo>
                  <a:lnTo>
                    <a:pt x="26" y="2306"/>
                  </a:lnTo>
                  <a:lnTo>
                    <a:pt x="32" y="2306"/>
                  </a:lnTo>
                  <a:lnTo>
                    <a:pt x="32" y="2301"/>
                  </a:lnTo>
                  <a:lnTo>
                    <a:pt x="32" y="2295"/>
                  </a:lnTo>
                  <a:lnTo>
                    <a:pt x="37" y="2289"/>
                  </a:lnTo>
                  <a:lnTo>
                    <a:pt x="42" y="2284"/>
                  </a:lnTo>
                  <a:lnTo>
                    <a:pt x="42" y="2278"/>
                  </a:lnTo>
                  <a:lnTo>
                    <a:pt x="42" y="2273"/>
                  </a:lnTo>
                  <a:lnTo>
                    <a:pt x="47" y="2267"/>
                  </a:lnTo>
                  <a:lnTo>
                    <a:pt x="52" y="2261"/>
                  </a:lnTo>
                  <a:lnTo>
                    <a:pt x="52" y="2256"/>
                  </a:lnTo>
                  <a:lnTo>
                    <a:pt x="52" y="2250"/>
                  </a:lnTo>
                  <a:lnTo>
                    <a:pt x="58" y="2244"/>
                  </a:lnTo>
                  <a:lnTo>
                    <a:pt x="58" y="2239"/>
                  </a:lnTo>
                  <a:lnTo>
                    <a:pt x="63" y="2233"/>
                  </a:lnTo>
                  <a:lnTo>
                    <a:pt x="63" y="2228"/>
                  </a:lnTo>
                  <a:lnTo>
                    <a:pt x="68" y="2222"/>
                  </a:lnTo>
                  <a:lnTo>
                    <a:pt x="68" y="2216"/>
                  </a:lnTo>
                  <a:lnTo>
                    <a:pt x="73" y="2211"/>
                  </a:lnTo>
                  <a:lnTo>
                    <a:pt x="73" y="2205"/>
                  </a:lnTo>
                  <a:lnTo>
                    <a:pt x="78" y="2199"/>
                  </a:lnTo>
                  <a:lnTo>
                    <a:pt x="78" y="2194"/>
                  </a:lnTo>
                  <a:lnTo>
                    <a:pt x="78" y="2188"/>
                  </a:lnTo>
                  <a:lnTo>
                    <a:pt x="84" y="2183"/>
                  </a:lnTo>
                  <a:lnTo>
                    <a:pt x="84" y="2177"/>
                  </a:lnTo>
                  <a:lnTo>
                    <a:pt x="89" y="2177"/>
                  </a:lnTo>
                  <a:lnTo>
                    <a:pt x="89" y="2171"/>
                  </a:lnTo>
                  <a:lnTo>
                    <a:pt x="89" y="2166"/>
                  </a:lnTo>
                  <a:lnTo>
                    <a:pt x="94" y="2160"/>
                  </a:lnTo>
                  <a:lnTo>
                    <a:pt x="94" y="2154"/>
                  </a:lnTo>
                  <a:lnTo>
                    <a:pt x="94" y="2149"/>
                  </a:lnTo>
                  <a:lnTo>
                    <a:pt x="99" y="2143"/>
                  </a:lnTo>
                  <a:lnTo>
                    <a:pt x="99" y="2138"/>
                  </a:lnTo>
                  <a:lnTo>
                    <a:pt x="104" y="2132"/>
                  </a:lnTo>
                  <a:lnTo>
                    <a:pt x="104" y="2126"/>
                  </a:lnTo>
                  <a:lnTo>
                    <a:pt x="104" y="2121"/>
                  </a:lnTo>
                  <a:lnTo>
                    <a:pt x="109" y="2115"/>
                  </a:lnTo>
                  <a:lnTo>
                    <a:pt x="109" y="2109"/>
                  </a:lnTo>
                  <a:lnTo>
                    <a:pt x="115" y="2104"/>
                  </a:lnTo>
                  <a:lnTo>
                    <a:pt x="115" y="2098"/>
                  </a:lnTo>
                  <a:lnTo>
                    <a:pt x="115" y="2093"/>
                  </a:lnTo>
                  <a:lnTo>
                    <a:pt x="120" y="2087"/>
                  </a:lnTo>
                  <a:lnTo>
                    <a:pt x="120" y="2081"/>
                  </a:lnTo>
                  <a:lnTo>
                    <a:pt x="125" y="2076"/>
                  </a:lnTo>
                  <a:lnTo>
                    <a:pt x="125" y="2070"/>
                  </a:lnTo>
                  <a:lnTo>
                    <a:pt x="125" y="2064"/>
                  </a:lnTo>
                  <a:lnTo>
                    <a:pt x="130" y="2059"/>
                  </a:lnTo>
                  <a:lnTo>
                    <a:pt x="130" y="2053"/>
                  </a:lnTo>
                  <a:lnTo>
                    <a:pt x="130" y="2048"/>
                  </a:lnTo>
                  <a:lnTo>
                    <a:pt x="135" y="2042"/>
                  </a:lnTo>
                  <a:lnTo>
                    <a:pt x="135" y="2036"/>
                  </a:lnTo>
                  <a:lnTo>
                    <a:pt x="141" y="2031"/>
                  </a:lnTo>
                  <a:lnTo>
                    <a:pt x="141" y="2025"/>
                  </a:lnTo>
                  <a:lnTo>
                    <a:pt x="141" y="2019"/>
                  </a:lnTo>
                  <a:lnTo>
                    <a:pt x="146" y="2014"/>
                  </a:lnTo>
                  <a:lnTo>
                    <a:pt x="146" y="2008"/>
                  </a:lnTo>
                  <a:lnTo>
                    <a:pt x="151" y="2003"/>
                  </a:lnTo>
                  <a:lnTo>
                    <a:pt x="151" y="1991"/>
                  </a:lnTo>
                  <a:lnTo>
                    <a:pt x="151" y="1986"/>
                  </a:lnTo>
                  <a:lnTo>
                    <a:pt x="156" y="1980"/>
                  </a:lnTo>
                  <a:lnTo>
                    <a:pt x="156" y="1974"/>
                  </a:lnTo>
                  <a:lnTo>
                    <a:pt x="161" y="1969"/>
                  </a:lnTo>
                  <a:lnTo>
                    <a:pt x="161" y="1963"/>
                  </a:lnTo>
                  <a:lnTo>
                    <a:pt x="161" y="1958"/>
                  </a:lnTo>
                  <a:lnTo>
                    <a:pt x="167" y="1952"/>
                  </a:lnTo>
                  <a:lnTo>
                    <a:pt x="167" y="1941"/>
                  </a:lnTo>
                  <a:lnTo>
                    <a:pt x="167" y="1935"/>
                  </a:lnTo>
                  <a:lnTo>
                    <a:pt x="172" y="1929"/>
                  </a:lnTo>
                  <a:lnTo>
                    <a:pt x="172" y="1924"/>
                  </a:lnTo>
                  <a:lnTo>
                    <a:pt x="177" y="1918"/>
                  </a:lnTo>
                  <a:lnTo>
                    <a:pt x="177" y="1913"/>
                  </a:lnTo>
                  <a:lnTo>
                    <a:pt x="177" y="1901"/>
                  </a:lnTo>
                  <a:lnTo>
                    <a:pt x="182" y="1896"/>
                  </a:lnTo>
                  <a:lnTo>
                    <a:pt x="182" y="1890"/>
                  </a:lnTo>
                  <a:lnTo>
                    <a:pt x="187" y="1884"/>
                  </a:lnTo>
                  <a:lnTo>
                    <a:pt x="187" y="1879"/>
                  </a:lnTo>
                  <a:lnTo>
                    <a:pt x="187" y="1868"/>
                  </a:lnTo>
                  <a:lnTo>
                    <a:pt x="193" y="1862"/>
                  </a:lnTo>
                  <a:lnTo>
                    <a:pt x="193" y="1856"/>
                  </a:lnTo>
                  <a:lnTo>
                    <a:pt x="193" y="1851"/>
                  </a:lnTo>
                  <a:lnTo>
                    <a:pt x="198" y="1839"/>
                  </a:lnTo>
                  <a:lnTo>
                    <a:pt x="198" y="1834"/>
                  </a:lnTo>
                  <a:lnTo>
                    <a:pt x="203" y="1828"/>
                  </a:lnTo>
                  <a:lnTo>
                    <a:pt x="203" y="1823"/>
                  </a:lnTo>
                  <a:lnTo>
                    <a:pt x="203" y="1811"/>
                  </a:lnTo>
                  <a:lnTo>
                    <a:pt x="208" y="1806"/>
                  </a:lnTo>
                  <a:lnTo>
                    <a:pt x="208" y="1800"/>
                  </a:lnTo>
                  <a:lnTo>
                    <a:pt x="213" y="1789"/>
                  </a:lnTo>
                  <a:lnTo>
                    <a:pt x="213" y="1783"/>
                  </a:lnTo>
                  <a:lnTo>
                    <a:pt x="213" y="1778"/>
                  </a:lnTo>
                  <a:lnTo>
                    <a:pt x="219" y="1772"/>
                  </a:lnTo>
                  <a:lnTo>
                    <a:pt x="219" y="1761"/>
                  </a:lnTo>
                  <a:lnTo>
                    <a:pt x="224" y="1755"/>
                  </a:lnTo>
                  <a:lnTo>
                    <a:pt x="224" y="1749"/>
                  </a:lnTo>
                  <a:lnTo>
                    <a:pt x="224" y="1738"/>
                  </a:lnTo>
                  <a:lnTo>
                    <a:pt x="229" y="1733"/>
                  </a:lnTo>
                  <a:lnTo>
                    <a:pt x="229" y="1727"/>
                  </a:lnTo>
                  <a:lnTo>
                    <a:pt x="229" y="1716"/>
                  </a:lnTo>
                  <a:lnTo>
                    <a:pt x="234" y="1710"/>
                  </a:lnTo>
                  <a:lnTo>
                    <a:pt x="234" y="1704"/>
                  </a:lnTo>
                  <a:lnTo>
                    <a:pt x="239" y="1693"/>
                  </a:lnTo>
                  <a:lnTo>
                    <a:pt x="239" y="1688"/>
                  </a:lnTo>
                  <a:lnTo>
                    <a:pt x="239" y="1676"/>
                  </a:lnTo>
                  <a:lnTo>
                    <a:pt x="245" y="1671"/>
                  </a:lnTo>
                  <a:lnTo>
                    <a:pt x="245" y="1665"/>
                  </a:lnTo>
                  <a:lnTo>
                    <a:pt x="250" y="1654"/>
                  </a:lnTo>
                  <a:lnTo>
                    <a:pt x="250" y="1648"/>
                  </a:lnTo>
                  <a:lnTo>
                    <a:pt x="250" y="1637"/>
                  </a:lnTo>
                  <a:lnTo>
                    <a:pt x="255" y="1631"/>
                  </a:lnTo>
                  <a:lnTo>
                    <a:pt x="255" y="1626"/>
                  </a:lnTo>
                  <a:lnTo>
                    <a:pt x="260" y="1614"/>
                  </a:lnTo>
                  <a:lnTo>
                    <a:pt x="260" y="1609"/>
                  </a:lnTo>
                  <a:lnTo>
                    <a:pt x="260" y="1598"/>
                  </a:lnTo>
                  <a:lnTo>
                    <a:pt x="265" y="1592"/>
                  </a:lnTo>
                  <a:lnTo>
                    <a:pt x="265" y="1581"/>
                  </a:lnTo>
                  <a:lnTo>
                    <a:pt x="265" y="1575"/>
                  </a:lnTo>
                  <a:lnTo>
                    <a:pt x="271" y="1564"/>
                  </a:lnTo>
                  <a:lnTo>
                    <a:pt x="271" y="1558"/>
                  </a:lnTo>
                  <a:lnTo>
                    <a:pt x="276" y="1553"/>
                  </a:lnTo>
                  <a:lnTo>
                    <a:pt x="276" y="1541"/>
                  </a:lnTo>
                  <a:lnTo>
                    <a:pt x="276" y="1536"/>
                  </a:lnTo>
                  <a:lnTo>
                    <a:pt x="281" y="1524"/>
                  </a:lnTo>
                  <a:lnTo>
                    <a:pt x="281" y="1519"/>
                  </a:lnTo>
                  <a:lnTo>
                    <a:pt x="286" y="1508"/>
                  </a:lnTo>
                  <a:lnTo>
                    <a:pt x="286" y="1502"/>
                  </a:lnTo>
                  <a:lnTo>
                    <a:pt x="286" y="1491"/>
                  </a:lnTo>
                  <a:lnTo>
                    <a:pt x="291" y="1479"/>
                  </a:lnTo>
                  <a:lnTo>
                    <a:pt x="291" y="1474"/>
                  </a:lnTo>
                  <a:lnTo>
                    <a:pt x="297" y="1463"/>
                  </a:lnTo>
                  <a:lnTo>
                    <a:pt x="297" y="1457"/>
                  </a:lnTo>
                  <a:lnTo>
                    <a:pt x="297" y="1446"/>
                  </a:lnTo>
                  <a:lnTo>
                    <a:pt x="302" y="1440"/>
                  </a:lnTo>
                  <a:lnTo>
                    <a:pt x="302" y="1429"/>
                  </a:lnTo>
                  <a:lnTo>
                    <a:pt x="302" y="1423"/>
                  </a:lnTo>
                  <a:lnTo>
                    <a:pt x="307" y="1412"/>
                  </a:lnTo>
                  <a:lnTo>
                    <a:pt x="307" y="1401"/>
                  </a:lnTo>
                  <a:lnTo>
                    <a:pt x="312" y="1395"/>
                  </a:lnTo>
                  <a:lnTo>
                    <a:pt x="312" y="1384"/>
                  </a:lnTo>
                  <a:lnTo>
                    <a:pt x="312" y="1378"/>
                  </a:lnTo>
                  <a:lnTo>
                    <a:pt x="317" y="1367"/>
                  </a:lnTo>
                  <a:lnTo>
                    <a:pt x="317" y="1356"/>
                  </a:lnTo>
                  <a:lnTo>
                    <a:pt x="323" y="1350"/>
                  </a:lnTo>
                  <a:lnTo>
                    <a:pt x="323" y="1339"/>
                  </a:lnTo>
                  <a:lnTo>
                    <a:pt x="323" y="1333"/>
                  </a:lnTo>
                  <a:lnTo>
                    <a:pt x="328" y="1322"/>
                  </a:lnTo>
                  <a:lnTo>
                    <a:pt x="328" y="1311"/>
                  </a:lnTo>
                  <a:lnTo>
                    <a:pt x="333" y="1305"/>
                  </a:lnTo>
                  <a:lnTo>
                    <a:pt x="333" y="1294"/>
                  </a:lnTo>
                  <a:lnTo>
                    <a:pt x="333" y="1283"/>
                  </a:lnTo>
                  <a:lnTo>
                    <a:pt x="338" y="1277"/>
                  </a:lnTo>
                  <a:lnTo>
                    <a:pt x="338" y="1266"/>
                  </a:lnTo>
                  <a:lnTo>
                    <a:pt x="338" y="1255"/>
                  </a:lnTo>
                  <a:lnTo>
                    <a:pt x="343" y="1249"/>
                  </a:lnTo>
                  <a:lnTo>
                    <a:pt x="343" y="1238"/>
                  </a:lnTo>
                  <a:lnTo>
                    <a:pt x="349" y="1226"/>
                  </a:lnTo>
                  <a:lnTo>
                    <a:pt x="349" y="1215"/>
                  </a:lnTo>
                  <a:lnTo>
                    <a:pt x="349" y="1210"/>
                  </a:lnTo>
                  <a:lnTo>
                    <a:pt x="354" y="1198"/>
                  </a:lnTo>
                  <a:lnTo>
                    <a:pt x="354" y="1187"/>
                  </a:lnTo>
                  <a:lnTo>
                    <a:pt x="359" y="1181"/>
                  </a:lnTo>
                  <a:lnTo>
                    <a:pt x="359" y="1170"/>
                  </a:lnTo>
                  <a:lnTo>
                    <a:pt x="359" y="1159"/>
                  </a:lnTo>
                  <a:lnTo>
                    <a:pt x="364" y="1148"/>
                  </a:lnTo>
                  <a:lnTo>
                    <a:pt x="364" y="1142"/>
                  </a:lnTo>
                  <a:lnTo>
                    <a:pt x="369" y="1131"/>
                  </a:lnTo>
                  <a:lnTo>
                    <a:pt x="369" y="1120"/>
                  </a:lnTo>
                  <a:lnTo>
                    <a:pt x="369" y="1108"/>
                  </a:lnTo>
                  <a:lnTo>
                    <a:pt x="374" y="1097"/>
                  </a:lnTo>
                  <a:lnTo>
                    <a:pt x="374" y="1091"/>
                  </a:lnTo>
                  <a:lnTo>
                    <a:pt x="374" y="1080"/>
                  </a:lnTo>
                  <a:lnTo>
                    <a:pt x="380" y="1069"/>
                  </a:lnTo>
                  <a:lnTo>
                    <a:pt x="380" y="1058"/>
                  </a:lnTo>
                  <a:lnTo>
                    <a:pt x="385" y="1046"/>
                  </a:lnTo>
                  <a:lnTo>
                    <a:pt x="385" y="1041"/>
                  </a:lnTo>
                  <a:lnTo>
                    <a:pt x="385" y="1030"/>
                  </a:lnTo>
                  <a:lnTo>
                    <a:pt x="390" y="1018"/>
                  </a:lnTo>
                  <a:lnTo>
                    <a:pt x="390" y="1007"/>
                  </a:lnTo>
                  <a:lnTo>
                    <a:pt x="395" y="996"/>
                  </a:lnTo>
                  <a:lnTo>
                    <a:pt x="395" y="985"/>
                  </a:lnTo>
                  <a:lnTo>
                    <a:pt x="395" y="979"/>
                  </a:lnTo>
                  <a:lnTo>
                    <a:pt x="400" y="968"/>
                  </a:lnTo>
                  <a:lnTo>
                    <a:pt x="400" y="956"/>
                  </a:lnTo>
                  <a:lnTo>
                    <a:pt x="406" y="945"/>
                  </a:lnTo>
                  <a:lnTo>
                    <a:pt x="406" y="934"/>
                  </a:lnTo>
                  <a:lnTo>
                    <a:pt x="406" y="923"/>
                  </a:lnTo>
                  <a:lnTo>
                    <a:pt x="411" y="911"/>
                  </a:lnTo>
                  <a:lnTo>
                    <a:pt x="411" y="900"/>
                  </a:lnTo>
                  <a:lnTo>
                    <a:pt x="411" y="895"/>
                  </a:lnTo>
                  <a:lnTo>
                    <a:pt x="416" y="883"/>
                  </a:lnTo>
                  <a:lnTo>
                    <a:pt x="416" y="872"/>
                  </a:lnTo>
                  <a:lnTo>
                    <a:pt x="421" y="861"/>
                  </a:lnTo>
                  <a:lnTo>
                    <a:pt x="421" y="850"/>
                  </a:lnTo>
                  <a:lnTo>
                    <a:pt x="421" y="838"/>
                  </a:lnTo>
                  <a:lnTo>
                    <a:pt x="426" y="827"/>
                  </a:lnTo>
                  <a:lnTo>
                    <a:pt x="426" y="816"/>
                  </a:lnTo>
                  <a:lnTo>
                    <a:pt x="432" y="805"/>
                  </a:lnTo>
                  <a:lnTo>
                    <a:pt x="432" y="793"/>
                  </a:lnTo>
                  <a:lnTo>
                    <a:pt x="432" y="782"/>
                  </a:lnTo>
                  <a:lnTo>
                    <a:pt x="437" y="771"/>
                  </a:lnTo>
                  <a:lnTo>
                    <a:pt x="437" y="760"/>
                  </a:lnTo>
                  <a:lnTo>
                    <a:pt x="442" y="748"/>
                  </a:lnTo>
                  <a:lnTo>
                    <a:pt x="442" y="737"/>
                  </a:lnTo>
                  <a:lnTo>
                    <a:pt x="442" y="726"/>
                  </a:lnTo>
                  <a:lnTo>
                    <a:pt x="447" y="715"/>
                  </a:lnTo>
                  <a:lnTo>
                    <a:pt x="447" y="703"/>
                  </a:lnTo>
                  <a:lnTo>
                    <a:pt x="447" y="692"/>
                  </a:lnTo>
                  <a:lnTo>
                    <a:pt x="452" y="681"/>
                  </a:lnTo>
                  <a:lnTo>
                    <a:pt x="452" y="670"/>
                  </a:lnTo>
                  <a:lnTo>
                    <a:pt x="458" y="658"/>
                  </a:lnTo>
                  <a:lnTo>
                    <a:pt x="458" y="647"/>
                  </a:lnTo>
                  <a:lnTo>
                    <a:pt x="458" y="636"/>
                  </a:lnTo>
                  <a:lnTo>
                    <a:pt x="463" y="625"/>
                  </a:lnTo>
                  <a:lnTo>
                    <a:pt x="463" y="613"/>
                  </a:lnTo>
                  <a:lnTo>
                    <a:pt x="468" y="602"/>
                  </a:lnTo>
                  <a:lnTo>
                    <a:pt x="468" y="591"/>
                  </a:lnTo>
                  <a:lnTo>
                    <a:pt x="468" y="580"/>
                  </a:lnTo>
                  <a:lnTo>
                    <a:pt x="473" y="568"/>
                  </a:lnTo>
                  <a:lnTo>
                    <a:pt x="473" y="551"/>
                  </a:lnTo>
                  <a:lnTo>
                    <a:pt x="478" y="540"/>
                  </a:lnTo>
                  <a:lnTo>
                    <a:pt x="478" y="529"/>
                  </a:lnTo>
                  <a:lnTo>
                    <a:pt x="478" y="518"/>
                  </a:lnTo>
                  <a:lnTo>
                    <a:pt x="484" y="506"/>
                  </a:lnTo>
                  <a:lnTo>
                    <a:pt x="484" y="495"/>
                  </a:lnTo>
                  <a:lnTo>
                    <a:pt x="484" y="484"/>
                  </a:lnTo>
                  <a:lnTo>
                    <a:pt x="489" y="473"/>
                  </a:lnTo>
                  <a:lnTo>
                    <a:pt x="489" y="461"/>
                  </a:lnTo>
                  <a:lnTo>
                    <a:pt x="494" y="445"/>
                  </a:lnTo>
                  <a:lnTo>
                    <a:pt x="494" y="433"/>
                  </a:lnTo>
                  <a:lnTo>
                    <a:pt x="494" y="422"/>
                  </a:lnTo>
                  <a:lnTo>
                    <a:pt x="499" y="411"/>
                  </a:lnTo>
                  <a:lnTo>
                    <a:pt x="499" y="400"/>
                  </a:lnTo>
                  <a:lnTo>
                    <a:pt x="504" y="388"/>
                  </a:lnTo>
                  <a:lnTo>
                    <a:pt x="504" y="371"/>
                  </a:lnTo>
                  <a:lnTo>
                    <a:pt x="504" y="360"/>
                  </a:lnTo>
                  <a:lnTo>
                    <a:pt x="510" y="349"/>
                  </a:lnTo>
                  <a:lnTo>
                    <a:pt x="510" y="338"/>
                  </a:lnTo>
                  <a:lnTo>
                    <a:pt x="515" y="326"/>
                  </a:lnTo>
                  <a:lnTo>
                    <a:pt x="515" y="310"/>
                  </a:lnTo>
                  <a:lnTo>
                    <a:pt x="515" y="298"/>
                  </a:lnTo>
                  <a:lnTo>
                    <a:pt x="520" y="287"/>
                  </a:lnTo>
                  <a:lnTo>
                    <a:pt x="520" y="276"/>
                  </a:lnTo>
                  <a:lnTo>
                    <a:pt x="520" y="259"/>
                  </a:lnTo>
                  <a:lnTo>
                    <a:pt x="525" y="248"/>
                  </a:lnTo>
                  <a:lnTo>
                    <a:pt x="525" y="236"/>
                  </a:lnTo>
                  <a:lnTo>
                    <a:pt x="530" y="225"/>
                  </a:lnTo>
                  <a:lnTo>
                    <a:pt x="530" y="208"/>
                  </a:lnTo>
                  <a:lnTo>
                    <a:pt x="530" y="197"/>
                  </a:lnTo>
                  <a:lnTo>
                    <a:pt x="536" y="186"/>
                  </a:lnTo>
                  <a:lnTo>
                    <a:pt x="536" y="175"/>
                  </a:lnTo>
                  <a:lnTo>
                    <a:pt x="541" y="158"/>
                  </a:lnTo>
                  <a:lnTo>
                    <a:pt x="541" y="146"/>
                  </a:lnTo>
                  <a:lnTo>
                    <a:pt x="541" y="135"/>
                  </a:lnTo>
                  <a:lnTo>
                    <a:pt x="546" y="118"/>
                  </a:lnTo>
                  <a:lnTo>
                    <a:pt x="546" y="107"/>
                  </a:lnTo>
                  <a:lnTo>
                    <a:pt x="546" y="96"/>
                  </a:lnTo>
                  <a:lnTo>
                    <a:pt x="551" y="79"/>
                  </a:lnTo>
                  <a:lnTo>
                    <a:pt x="551" y="68"/>
                  </a:lnTo>
                  <a:lnTo>
                    <a:pt x="556" y="56"/>
                  </a:lnTo>
                  <a:lnTo>
                    <a:pt x="556" y="40"/>
                  </a:lnTo>
                  <a:lnTo>
                    <a:pt x="556" y="28"/>
                  </a:lnTo>
                  <a:lnTo>
                    <a:pt x="562" y="17"/>
                  </a:lnTo>
                  <a:lnTo>
                    <a:pt x="562" y="0"/>
                  </a:lnTo>
                </a:path>
              </a:pathLst>
            </a:custGeom>
            <a:noFill/>
            <a:ln w="254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4830" name="Group 16"/>
          <p:cNvGrpSpPr>
            <a:grpSpLocks/>
          </p:cNvGrpSpPr>
          <p:nvPr/>
        </p:nvGrpSpPr>
        <p:grpSpPr bwMode="auto">
          <a:xfrm rot="10800000">
            <a:off x="6084888" y="3213100"/>
            <a:ext cx="1727200" cy="2605088"/>
            <a:chOff x="2216" y="-218"/>
            <a:chExt cx="1544" cy="2548"/>
          </a:xfrm>
        </p:grpSpPr>
        <p:sp>
          <p:nvSpPr>
            <p:cNvPr id="34848" name="Freeform 17"/>
            <p:cNvSpPr>
              <a:spLocks/>
            </p:cNvSpPr>
            <p:nvPr/>
          </p:nvSpPr>
          <p:spPr bwMode="auto">
            <a:xfrm>
              <a:off x="2216" y="-218"/>
              <a:ext cx="982" cy="2548"/>
            </a:xfrm>
            <a:custGeom>
              <a:avLst/>
              <a:gdLst>
                <a:gd name="T0" fmla="*/ 11 w 982"/>
                <a:gd name="T1" fmla="*/ 79 h 2548"/>
                <a:gd name="T2" fmla="*/ 26 w 982"/>
                <a:gd name="T3" fmla="*/ 175 h 2548"/>
                <a:gd name="T4" fmla="*/ 42 w 982"/>
                <a:gd name="T5" fmla="*/ 259 h 2548"/>
                <a:gd name="T6" fmla="*/ 52 w 982"/>
                <a:gd name="T7" fmla="*/ 349 h 2548"/>
                <a:gd name="T8" fmla="*/ 68 w 982"/>
                <a:gd name="T9" fmla="*/ 433 h 2548"/>
                <a:gd name="T10" fmla="*/ 83 w 982"/>
                <a:gd name="T11" fmla="*/ 518 h 2548"/>
                <a:gd name="T12" fmla="*/ 99 w 982"/>
                <a:gd name="T13" fmla="*/ 602 h 2548"/>
                <a:gd name="T14" fmla="*/ 109 w 982"/>
                <a:gd name="T15" fmla="*/ 681 h 2548"/>
                <a:gd name="T16" fmla="*/ 125 w 982"/>
                <a:gd name="T17" fmla="*/ 760 h 2548"/>
                <a:gd name="T18" fmla="*/ 141 w 982"/>
                <a:gd name="T19" fmla="*/ 838 h 2548"/>
                <a:gd name="T20" fmla="*/ 156 w 982"/>
                <a:gd name="T21" fmla="*/ 911 h 2548"/>
                <a:gd name="T22" fmla="*/ 167 w 982"/>
                <a:gd name="T23" fmla="*/ 985 h 2548"/>
                <a:gd name="T24" fmla="*/ 182 w 982"/>
                <a:gd name="T25" fmla="*/ 1058 h 2548"/>
                <a:gd name="T26" fmla="*/ 198 w 982"/>
                <a:gd name="T27" fmla="*/ 1131 h 2548"/>
                <a:gd name="T28" fmla="*/ 208 w 982"/>
                <a:gd name="T29" fmla="*/ 1198 h 2548"/>
                <a:gd name="T30" fmla="*/ 224 w 982"/>
                <a:gd name="T31" fmla="*/ 1266 h 2548"/>
                <a:gd name="T32" fmla="*/ 239 w 982"/>
                <a:gd name="T33" fmla="*/ 1333 h 2548"/>
                <a:gd name="T34" fmla="*/ 255 w 982"/>
                <a:gd name="T35" fmla="*/ 1395 h 2548"/>
                <a:gd name="T36" fmla="*/ 265 w 982"/>
                <a:gd name="T37" fmla="*/ 1457 h 2548"/>
                <a:gd name="T38" fmla="*/ 281 w 982"/>
                <a:gd name="T39" fmla="*/ 1519 h 2548"/>
                <a:gd name="T40" fmla="*/ 297 w 982"/>
                <a:gd name="T41" fmla="*/ 1575 h 2548"/>
                <a:gd name="T42" fmla="*/ 307 w 982"/>
                <a:gd name="T43" fmla="*/ 1631 h 2548"/>
                <a:gd name="T44" fmla="*/ 322 w 982"/>
                <a:gd name="T45" fmla="*/ 1688 h 2548"/>
                <a:gd name="T46" fmla="*/ 338 w 982"/>
                <a:gd name="T47" fmla="*/ 1738 h 2548"/>
                <a:gd name="T48" fmla="*/ 354 w 982"/>
                <a:gd name="T49" fmla="*/ 1794 h 2548"/>
                <a:gd name="T50" fmla="*/ 364 w 982"/>
                <a:gd name="T51" fmla="*/ 1839 h 2548"/>
                <a:gd name="T52" fmla="*/ 380 w 982"/>
                <a:gd name="T53" fmla="*/ 1890 h 2548"/>
                <a:gd name="T54" fmla="*/ 395 w 982"/>
                <a:gd name="T55" fmla="*/ 1935 h 2548"/>
                <a:gd name="T56" fmla="*/ 406 w 982"/>
                <a:gd name="T57" fmla="*/ 1980 h 2548"/>
                <a:gd name="T58" fmla="*/ 421 w 982"/>
                <a:gd name="T59" fmla="*/ 2025 h 2548"/>
                <a:gd name="T60" fmla="*/ 437 w 982"/>
                <a:gd name="T61" fmla="*/ 2064 h 2548"/>
                <a:gd name="T62" fmla="*/ 452 w 982"/>
                <a:gd name="T63" fmla="*/ 2104 h 2548"/>
                <a:gd name="T64" fmla="*/ 463 w 982"/>
                <a:gd name="T65" fmla="*/ 2143 h 2548"/>
                <a:gd name="T66" fmla="*/ 478 w 982"/>
                <a:gd name="T67" fmla="*/ 2183 h 2548"/>
                <a:gd name="T68" fmla="*/ 494 w 982"/>
                <a:gd name="T69" fmla="*/ 2222 h 2548"/>
                <a:gd name="T70" fmla="*/ 510 w 982"/>
                <a:gd name="T71" fmla="*/ 2250 h 2548"/>
                <a:gd name="T72" fmla="*/ 525 w 982"/>
                <a:gd name="T73" fmla="*/ 2289 h 2548"/>
                <a:gd name="T74" fmla="*/ 546 w 982"/>
                <a:gd name="T75" fmla="*/ 2329 h 2548"/>
                <a:gd name="T76" fmla="*/ 562 w 982"/>
                <a:gd name="T77" fmla="*/ 2357 h 2548"/>
                <a:gd name="T78" fmla="*/ 577 w 982"/>
                <a:gd name="T79" fmla="*/ 2391 h 2548"/>
                <a:gd name="T80" fmla="*/ 598 w 982"/>
                <a:gd name="T81" fmla="*/ 2413 h 2548"/>
                <a:gd name="T82" fmla="*/ 619 w 982"/>
                <a:gd name="T83" fmla="*/ 2447 h 2548"/>
                <a:gd name="T84" fmla="*/ 639 w 982"/>
                <a:gd name="T85" fmla="*/ 2469 h 2548"/>
                <a:gd name="T86" fmla="*/ 655 w 982"/>
                <a:gd name="T87" fmla="*/ 2492 h 2548"/>
                <a:gd name="T88" fmla="*/ 681 w 982"/>
                <a:gd name="T89" fmla="*/ 2514 h 2548"/>
                <a:gd name="T90" fmla="*/ 707 w 982"/>
                <a:gd name="T91" fmla="*/ 2531 h 2548"/>
                <a:gd name="T92" fmla="*/ 733 w 982"/>
                <a:gd name="T93" fmla="*/ 2543 h 2548"/>
                <a:gd name="T94" fmla="*/ 769 w 982"/>
                <a:gd name="T95" fmla="*/ 2548 h 2548"/>
                <a:gd name="T96" fmla="*/ 806 w 982"/>
                <a:gd name="T97" fmla="*/ 2543 h 2548"/>
                <a:gd name="T98" fmla="*/ 837 w 982"/>
                <a:gd name="T99" fmla="*/ 2531 h 2548"/>
                <a:gd name="T100" fmla="*/ 863 w 982"/>
                <a:gd name="T101" fmla="*/ 2514 h 2548"/>
                <a:gd name="T102" fmla="*/ 889 w 982"/>
                <a:gd name="T103" fmla="*/ 2492 h 2548"/>
                <a:gd name="T104" fmla="*/ 910 w 982"/>
                <a:gd name="T105" fmla="*/ 2469 h 2548"/>
                <a:gd name="T106" fmla="*/ 925 w 982"/>
                <a:gd name="T107" fmla="*/ 2447 h 2548"/>
                <a:gd name="T108" fmla="*/ 946 w 982"/>
                <a:gd name="T109" fmla="*/ 2419 h 2548"/>
                <a:gd name="T110" fmla="*/ 962 w 982"/>
                <a:gd name="T111" fmla="*/ 2391 h 2548"/>
                <a:gd name="T112" fmla="*/ 977 w 982"/>
                <a:gd name="T113" fmla="*/ 2363 h 2548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982"/>
                <a:gd name="T172" fmla="*/ 0 h 2548"/>
                <a:gd name="T173" fmla="*/ 982 w 982"/>
                <a:gd name="T174" fmla="*/ 2548 h 2548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982" h="2548">
                  <a:moveTo>
                    <a:pt x="0" y="0"/>
                  </a:moveTo>
                  <a:lnTo>
                    <a:pt x="0" y="17"/>
                  </a:lnTo>
                  <a:lnTo>
                    <a:pt x="6" y="28"/>
                  </a:lnTo>
                  <a:lnTo>
                    <a:pt x="6" y="40"/>
                  </a:lnTo>
                  <a:lnTo>
                    <a:pt x="11" y="56"/>
                  </a:lnTo>
                  <a:lnTo>
                    <a:pt x="11" y="68"/>
                  </a:lnTo>
                  <a:lnTo>
                    <a:pt x="11" y="79"/>
                  </a:lnTo>
                  <a:lnTo>
                    <a:pt x="16" y="96"/>
                  </a:lnTo>
                  <a:lnTo>
                    <a:pt x="16" y="107"/>
                  </a:lnTo>
                  <a:lnTo>
                    <a:pt x="16" y="118"/>
                  </a:lnTo>
                  <a:lnTo>
                    <a:pt x="21" y="135"/>
                  </a:lnTo>
                  <a:lnTo>
                    <a:pt x="21" y="146"/>
                  </a:lnTo>
                  <a:lnTo>
                    <a:pt x="26" y="158"/>
                  </a:lnTo>
                  <a:lnTo>
                    <a:pt x="26" y="175"/>
                  </a:lnTo>
                  <a:lnTo>
                    <a:pt x="26" y="186"/>
                  </a:lnTo>
                  <a:lnTo>
                    <a:pt x="32" y="197"/>
                  </a:lnTo>
                  <a:lnTo>
                    <a:pt x="32" y="208"/>
                  </a:lnTo>
                  <a:lnTo>
                    <a:pt x="37" y="225"/>
                  </a:lnTo>
                  <a:lnTo>
                    <a:pt x="37" y="236"/>
                  </a:lnTo>
                  <a:lnTo>
                    <a:pt x="37" y="248"/>
                  </a:lnTo>
                  <a:lnTo>
                    <a:pt x="42" y="259"/>
                  </a:lnTo>
                  <a:lnTo>
                    <a:pt x="42" y="276"/>
                  </a:lnTo>
                  <a:lnTo>
                    <a:pt x="47" y="287"/>
                  </a:lnTo>
                  <a:lnTo>
                    <a:pt x="47" y="298"/>
                  </a:lnTo>
                  <a:lnTo>
                    <a:pt x="47" y="310"/>
                  </a:lnTo>
                  <a:lnTo>
                    <a:pt x="52" y="326"/>
                  </a:lnTo>
                  <a:lnTo>
                    <a:pt x="52" y="338"/>
                  </a:lnTo>
                  <a:lnTo>
                    <a:pt x="52" y="349"/>
                  </a:lnTo>
                  <a:lnTo>
                    <a:pt x="57" y="360"/>
                  </a:lnTo>
                  <a:lnTo>
                    <a:pt x="57" y="371"/>
                  </a:lnTo>
                  <a:lnTo>
                    <a:pt x="63" y="388"/>
                  </a:lnTo>
                  <a:lnTo>
                    <a:pt x="63" y="400"/>
                  </a:lnTo>
                  <a:lnTo>
                    <a:pt x="63" y="411"/>
                  </a:lnTo>
                  <a:lnTo>
                    <a:pt x="68" y="422"/>
                  </a:lnTo>
                  <a:lnTo>
                    <a:pt x="68" y="433"/>
                  </a:lnTo>
                  <a:lnTo>
                    <a:pt x="73" y="445"/>
                  </a:lnTo>
                  <a:lnTo>
                    <a:pt x="73" y="461"/>
                  </a:lnTo>
                  <a:lnTo>
                    <a:pt x="73" y="473"/>
                  </a:lnTo>
                  <a:lnTo>
                    <a:pt x="78" y="484"/>
                  </a:lnTo>
                  <a:lnTo>
                    <a:pt x="78" y="495"/>
                  </a:lnTo>
                  <a:lnTo>
                    <a:pt x="83" y="506"/>
                  </a:lnTo>
                  <a:lnTo>
                    <a:pt x="83" y="518"/>
                  </a:lnTo>
                  <a:lnTo>
                    <a:pt x="83" y="529"/>
                  </a:lnTo>
                  <a:lnTo>
                    <a:pt x="89" y="540"/>
                  </a:lnTo>
                  <a:lnTo>
                    <a:pt x="89" y="551"/>
                  </a:lnTo>
                  <a:lnTo>
                    <a:pt x="89" y="568"/>
                  </a:lnTo>
                  <a:lnTo>
                    <a:pt x="94" y="580"/>
                  </a:lnTo>
                  <a:lnTo>
                    <a:pt x="94" y="591"/>
                  </a:lnTo>
                  <a:lnTo>
                    <a:pt x="99" y="602"/>
                  </a:lnTo>
                  <a:lnTo>
                    <a:pt x="99" y="613"/>
                  </a:lnTo>
                  <a:lnTo>
                    <a:pt x="99" y="625"/>
                  </a:lnTo>
                  <a:lnTo>
                    <a:pt x="104" y="636"/>
                  </a:lnTo>
                  <a:lnTo>
                    <a:pt x="104" y="647"/>
                  </a:lnTo>
                  <a:lnTo>
                    <a:pt x="109" y="658"/>
                  </a:lnTo>
                  <a:lnTo>
                    <a:pt x="109" y="670"/>
                  </a:lnTo>
                  <a:lnTo>
                    <a:pt x="109" y="681"/>
                  </a:lnTo>
                  <a:lnTo>
                    <a:pt x="115" y="692"/>
                  </a:lnTo>
                  <a:lnTo>
                    <a:pt x="115" y="703"/>
                  </a:lnTo>
                  <a:lnTo>
                    <a:pt x="120" y="715"/>
                  </a:lnTo>
                  <a:lnTo>
                    <a:pt x="120" y="726"/>
                  </a:lnTo>
                  <a:lnTo>
                    <a:pt x="120" y="737"/>
                  </a:lnTo>
                  <a:lnTo>
                    <a:pt x="125" y="748"/>
                  </a:lnTo>
                  <a:lnTo>
                    <a:pt x="125" y="760"/>
                  </a:lnTo>
                  <a:lnTo>
                    <a:pt x="125" y="771"/>
                  </a:lnTo>
                  <a:lnTo>
                    <a:pt x="130" y="782"/>
                  </a:lnTo>
                  <a:lnTo>
                    <a:pt x="130" y="793"/>
                  </a:lnTo>
                  <a:lnTo>
                    <a:pt x="135" y="805"/>
                  </a:lnTo>
                  <a:lnTo>
                    <a:pt x="135" y="816"/>
                  </a:lnTo>
                  <a:lnTo>
                    <a:pt x="135" y="827"/>
                  </a:lnTo>
                  <a:lnTo>
                    <a:pt x="141" y="838"/>
                  </a:lnTo>
                  <a:lnTo>
                    <a:pt x="141" y="850"/>
                  </a:lnTo>
                  <a:lnTo>
                    <a:pt x="146" y="861"/>
                  </a:lnTo>
                  <a:lnTo>
                    <a:pt x="146" y="872"/>
                  </a:lnTo>
                  <a:lnTo>
                    <a:pt x="146" y="883"/>
                  </a:lnTo>
                  <a:lnTo>
                    <a:pt x="151" y="895"/>
                  </a:lnTo>
                  <a:lnTo>
                    <a:pt x="151" y="900"/>
                  </a:lnTo>
                  <a:lnTo>
                    <a:pt x="156" y="911"/>
                  </a:lnTo>
                  <a:lnTo>
                    <a:pt x="156" y="923"/>
                  </a:lnTo>
                  <a:lnTo>
                    <a:pt x="156" y="934"/>
                  </a:lnTo>
                  <a:lnTo>
                    <a:pt x="161" y="945"/>
                  </a:lnTo>
                  <a:lnTo>
                    <a:pt x="161" y="956"/>
                  </a:lnTo>
                  <a:lnTo>
                    <a:pt x="161" y="968"/>
                  </a:lnTo>
                  <a:lnTo>
                    <a:pt x="167" y="979"/>
                  </a:lnTo>
                  <a:lnTo>
                    <a:pt x="167" y="985"/>
                  </a:lnTo>
                  <a:lnTo>
                    <a:pt x="172" y="996"/>
                  </a:lnTo>
                  <a:lnTo>
                    <a:pt x="172" y="1007"/>
                  </a:lnTo>
                  <a:lnTo>
                    <a:pt x="172" y="1018"/>
                  </a:lnTo>
                  <a:lnTo>
                    <a:pt x="177" y="1030"/>
                  </a:lnTo>
                  <a:lnTo>
                    <a:pt x="177" y="1041"/>
                  </a:lnTo>
                  <a:lnTo>
                    <a:pt x="182" y="1046"/>
                  </a:lnTo>
                  <a:lnTo>
                    <a:pt x="182" y="1058"/>
                  </a:lnTo>
                  <a:lnTo>
                    <a:pt x="182" y="1069"/>
                  </a:lnTo>
                  <a:lnTo>
                    <a:pt x="187" y="1080"/>
                  </a:lnTo>
                  <a:lnTo>
                    <a:pt x="187" y="1091"/>
                  </a:lnTo>
                  <a:lnTo>
                    <a:pt x="187" y="1097"/>
                  </a:lnTo>
                  <a:lnTo>
                    <a:pt x="193" y="1108"/>
                  </a:lnTo>
                  <a:lnTo>
                    <a:pt x="193" y="1120"/>
                  </a:lnTo>
                  <a:lnTo>
                    <a:pt x="198" y="1131"/>
                  </a:lnTo>
                  <a:lnTo>
                    <a:pt x="198" y="1142"/>
                  </a:lnTo>
                  <a:lnTo>
                    <a:pt x="198" y="1148"/>
                  </a:lnTo>
                  <a:lnTo>
                    <a:pt x="203" y="1159"/>
                  </a:lnTo>
                  <a:lnTo>
                    <a:pt x="203" y="1170"/>
                  </a:lnTo>
                  <a:lnTo>
                    <a:pt x="208" y="1181"/>
                  </a:lnTo>
                  <a:lnTo>
                    <a:pt x="208" y="1187"/>
                  </a:lnTo>
                  <a:lnTo>
                    <a:pt x="208" y="1198"/>
                  </a:lnTo>
                  <a:lnTo>
                    <a:pt x="213" y="1210"/>
                  </a:lnTo>
                  <a:lnTo>
                    <a:pt x="213" y="1215"/>
                  </a:lnTo>
                  <a:lnTo>
                    <a:pt x="219" y="1226"/>
                  </a:lnTo>
                  <a:lnTo>
                    <a:pt x="219" y="1238"/>
                  </a:lnTo>
                  <a:lnTo>
                    <a:pt x="219" y="1249"/>
                  </a:lnTo>
                  <a:lnTo>
                    <a:pt x="224" y="1255"/>
                  </a:lnTo>
                  <a:lnTo>
                    <a:pt x="224" y="1266"/>
                  </a:lnTo>
                  <a:lnTo>
                    <a:pt x="224" y="1277"/>
                  </a:lnTo>
                  <a:lnTo>
                    <a:pt x="229" y="1283"/>
                  </a:lnTo>
                  <a:lnTo>
                    <a:pt x="229" y="1294"/>
                  </a:lnTo>
                  <a:lnTo>
                    <a:pt x="234" y="1305"/>
                  </a:lnTo>
                  <a:lnTo>
                    <a:pt x="234" y="1311"/>
                  </a:lnTo>
                  <a:lnTo>
                    <a:pt x="234" y="1322"/>
                  </a:lnTo>
                  <a:lnTo>
                    <a:pt x="239" y="1333"/>
                  </a:lnTo>
                  <a:lnTo>
                    <a:pt x="239" y="1339"/>
                  </a:lnTo>
                  <a:lnTo>
                    <a:pt x="245" y="1350"/>
                  </a:lnTo>
                  <a:lnTo>
                    <a:pt x="245" y="1356"/>
                  </a:lnTo>
                  <a:lnTo>
                    <a:pt x="245" y="1367"/>
                  </a:lnTo>
                  <a:lnTo>
                    <a:pt x="250" y="1378"/>
                  </a:lnTo>
                  <a:lnTo>
                    <a:pt x="250" y="1384"/>
                  </a:lnTo>
                  <a:lnTo>
                    <a:pt x="255" y="1395"/>
                  </a:lnTo>
                  <a:lnTo>
                    <a:pt x="255" y="1401"/>
                  </a:lnTo>
                  <a:lnTo>
                    <a:pt x="255" y="1412"/>
                  </a:lnTo>
                  <a:lnTo>
                    <a:pt x="260" y="1423"/>
                  </a:lnTo>
                  <a:lnTo>
                    <a:pt x="260" y="1429"/>
                  </a:lnTo>
                  <a:lnTo>
                    <a:pt x="260" y="1440"/>
                  </a:lnTo>
                  <a:lnTo>
                    <a:pt x="265" y="1446"/>
                  </a:lnTo>
                  <a:lnTo>
                    <a:pt x="265" y="1457"/>
                  </a:lnTo>
                  <a:lnTo>
                    <a:pt x="271" y="1463"/>
                  </a:lnTo>
                  <a:lnTo>
                    <a:pt x="271" y="1474"/>
                  </a:lnTo>
                  <a:lnTo>
                    <a:pt x="271" y="1479"/>
                  </a:lnTo>
                  <a:lnTo>
                    <a:pt x="276" y="1491"/>
                  </a:lnTo>
                  <a:lnTo>
                    <a:pt x="276" y="1502"/>
                  </a:lnTo>
                  <a:lnTo>
                    <a:pt x="281" y="1508"/>
                  </a:lnTo>
                  <a:lnTo>
                    <a:pt x="281" y="1519"/>
                  </a:lnTo>
                  <a:lnTo>
                    <a:pt x="281" y="1524"/>
                  </a:lnTo>
                  <a:lnTo>
                    <a:pt x="286" y="1536"/>
                  </a:lnTo>
                  <a:lnTo>
                    <a:pt x="286" y="1541"/>
                  </a:lnTo>
                  <a:lnTo>
                    <a:pt x="291" y="1553"/>
                  </a:lnTo>
                  <a:lnTo>
                    <a:pt x="291" y="1558"/>
                  </a:lnTo>
                  <a:lnTo>
                    <a:pt x="291" y="1564"/>
                  </a:lnTo>
                  <a:lnTo>
                    <a:pt x="297" y="1575"/>
                  </a:lnTo>
                  <a:lnTo>
                    <a:pt x="297" y="1581"/>
                  </a:lnTo>
                  <a:lnTo>
                    <a:pt x="297" y="1592"/>
                  </a:lnTo>
                  <a:lnTo>
                    <a:pt x="302" y="1598"/>
                  </a:lnTo>
                  <a:lnTo>
                    <a:pt x="302" y="1609"/>
                  </a:lnTo>
                  <a:lnTo>
                    <a:pt x="307" y="1614"/>
                  </a:lnTo>
                  <a:lnTo>
                    <a:pt x="307" y="1626"/>
                  </a:lnTo>
                  <a:lnTo>
                    <a:pt x="307" y="1631"/>
                  </a:lnTo>
                  <a:lnTo>
                    <a:pt x="312" y="1637"/>
                  </a:lnTo>
                  <a:lnTo>
                    <a:pt x="312" y="1648"/>
                  </a:lnTo>
                  <a:lnTo>
                    <a:pt x="317" y="1654"/>
                  </a:lnTo>
                  <a:lnTo>
                    <a:pt x="317" y="1665"/>
                  </a:lnTo>
                  <a:lnTo>
                    <a:pt x="317" y="1671"/>
                  </a:lnTo>
                  <a:lnTo>
                    <a:pt x="322" y="1676"/>
                  </a:lnTo>
                  <a:lnTo>
                    <a:pt x="322" y="1688"/>
                  </a:lnTo>
                  <a:lnTo>
                    <a:pt x="328" y="1693"/>
                  </a:lnTo>
                  <a:lnTo>
                    <a:pt x="328" y="1704"/>
                  </a:lnTo>
                  <a:lnTo>
                    <a:pt x="328" y="1710"/>
                  </a:lnTo>
                  <a:lnTo>
                    <a:pt x="333" y="1716"/>
                  </a:lnTo>
                  <a:lnTo>
                    <a:pt x="333" y="1727"/>
                  </a:lnTo>
                  <a:lnTo>
                    <a:pt x="333" y="1733"/>
                  </a:lnTo>
                  <a:lnTo>
                    <a:pt x="338" y="1738"/>
                  </a:lnTo>
                  <a:lnTo>
                    <a:pt x="338" y="1749"/>
                  </a:lnTo>
                  <a:lnTo>
                    <a:pt x="343" y="1755"/>
                  </a:lnTo>
                  <a:lnTo>
                    <a:pt x="343" y="1761"/>
                  </a:lnTo>
                  <a:lnTo>
                    <a:pt x="343" y="1772"/>
                  </a:lnTo>
                  <a:lnTo>
                    <a:pt x="348" y="1778"/>
                  </a:lnTo>
                  <a:lnTo>
                    <a:pt x="348" y="1783"/>
                  </a:lnTo>
                  <a:lnTo>
                    <a:pt x="354" y="1794"/>
                  </a:lnTo>
                  <a:lnTo>
                    <a:pt x="354" y="1800"/>
                  </a:lnTo>
                  <a:lnTo>
                    <a:pt x="354" y="1806"/>
                  </a:lnTo>
                  <a:lnTo>
                    <a:pt x="359" y="1811"/>
                  </a:lnTo>
                  <a:lnTo>
                    <a:pt x="359" y="1823"/>
                  </a:lnTo>
                  <a:lnTo>
                    <a:pt x="364" y="1828"/>
                  </a:lnTo>
                  <a:lnTo>
                    <a:pt x="364" y="1834"/>
                  </a:lnTo>
                  <a:lnTo>
                    <a:pt x="364" y="1839"/>
                  </a:lnTo>
                  <a:lnTo>
                    <a:pt x="369" y="1851"/>
                  </a:lnTo>
                  <a:lnTo>
                    <a:pt x="369" y="1856"/>
                  </a:lnTo>
                  <a:lnTo>
                    <a:pt x="369" y="1862"/>
                  </a:lnTo>
                  <a:lnTo>
                    <a:pt x="374" y="1868"/>
                  </a:lnTo>
                  <a:lnTo>
                    <a:pt x="374" y="1879"/>
                  </a:lnTo>
                  <a:lnTo>
                    <a:pt x="380" y="1884"/>
                  </a:lnTo>
                  <a:lnTo>
                    <a:pt x="380" y="1890"/>
                  </a:lnTo>
                  <a:lnTo>
                    <a:pt x="380" y="1896"/>
                  </a:lnTo>
                  <a:lnTo>
                    <a:pt x="385" y="1901"/>
                  </a:lnTo>
                  <a:lnTo>
                    <a:pt x="385" y="1913"/>
                  </a:lnTo>
                  <a:lnTo>
                    <a:pt x="390" y="1918"/>
                  </a:lnTo>
                  <a:lnTo>
                    <a:pt x="390" y="1924"/>
                  </a:lnTo>
                  <a:lnTo>
                    <a:pt x="390" y="1929"/>
                  </a:lnTo>
                  <a:lnTo>
                    <a:pt x="395" y="1935"/>
                  </a:lnTo>
                  <a:lnTo>
                    <a:pt x="395" y="1941"/>
                  </a:lnTo>
                  <a:lnTo>
                    <a:pt x="400" y="1952"/>
                  </a:lnTo>
                  <a:lnTo>
                    <a:pt x="400" y="1958"/>
                  </a:lnTo>
                  <a:lnTo>
                    <a:pt x="400" y="1963"/>
                  </a:lnTo>
                  <a:lnTo>
                    <a:pt x="406" y="1969"/>
                  </a:lnTo>
                  <a:lnTo>
                    <a:pt x="406" y="1974"/>
                  </a:lnTo>
                  <a:lnTo>
                    <a:pt x="406" y="1980"/>
                  </a:lnTo>
                  <a:lnTo>
                    <a:pt x="411" y="1986"/>
                  </a:lnTo>
                  <a:lnTo>
                    <a:pt x="411" y="1991"/>
                  </a:lnTo>
                  <a:lnTo>
                    <a:pt x="416" y="2003"/>
                  </a:lnTo>
                  <a:lnTo>
                    <a:pt x="416" y="2008"/>
                  </a:lnTo>
                  <a:lnTo>
                    <a:pt x="416" y="2014"/>
                  </a:lnTo>
                  <a:lnTo>
                    <a:pt x="421" y="2019"/>
                  </a:lnTo>
                  <a:lnTo>
                    <a:pt x="421" y="2025"/>
                  </a:lnTo>
                  <a:lnTo>
                    <a:pt x="426" y="2031"/>
                  </a:lnTo>
                  <a:lnTo>
                    <a:pt x="426" y="2036"/>
                  </a:lnTo>
                  <a:lnTo>
                    <a:pt x="426" y="2042"/>
                  </a:lnTo>
                  <a:lnTo>
                    <a:pt x="432" y="2048"/>
                  </a:lnTo>
                  <a:lnTo>
                    <a:pt x="432" y="2053"/>
                  </a:lnTo>
                  <a:lnTo>
                    <a:pt x="437" y="2059"/>
                  </a:lnTo>
                  <a:lnTo>
                    <a:pt x="437" y="2064"/>
                  </a:lnTo>
                  <a:lnTo>
                    <a:pt x="437" y="2070"/>
                  </a:lnTo>
                  <a:lnTo>
                    <a:pt x="442" y="2076"/>
                  </a:lnTo>
                  <a:lnTo>
                    <a:pt x="442" y="2081"/>
                  </a:lnTo>
                  <a:lnTo>
                    <a:pt x="442" y="2087"/>
                  </a:lnTo>
                  <a:lnTo>
                    <a:pt x="447" y="2093"/>
                  </a:lnTo>
                  <a:lnTo>
                    <a:pt x="447" y="2098"/>
                  </a:lnTo>
                  <a:lnTo>
                    <a:pt x="452" y="2104"/>
                  </a:lnTo>
                  <a:lnTo>
                    <a:pt x="452" y="2109"/>
                  </a:lnTo>
                  <a:lnTo>
                    <a:pt x="452" y="2115"/>
                  </a:lnTo>
                  <a:lnTo>
                    <a:pt x="458" y="2121"/>
                  </a:lnTo>
                  <a:lnTo>
                    <a:pt x="458" y="2126"/>
                  </a:lnTo>
                  <a:lnTo>
                    <a:pt x="463" y="2132"/>
                  </a:lnTo>
                  <a:lnTo>
                    <a:pt x="463" y="2138"/>
                  </a:lnTo>
                  <a:lnTo>
                    <a:pt x="463" y="2143"/>
                  </a:lnTo>
                  <a:lnTo>
                    <a:pt x="468" y="2149"/>
                  </a:lnTo>
                  <a:lnTo>
                    <a:pt x="468" y="2154"/>
                  </a:lnTo>
                  <a:lnTo>
                    <a:pt x="473" y="2160"/>
                  </a:lnTo>
                  <a:lnTo>
                    <a:pt x="473" y="2166"/>
                  </a:lnTo>
                  <a:lnTo>
                    <a:pt x="473" y="2171"/>
                  </a:lnTo>
                  <a:lnTo>
                    <a:pt x="478" y="2177"/>
                  </a:lnTo>
                  <a:lnTo>
                    <a:pt x="478" y="2183"/>
                  </a:lnTo>
                  <a:lnTo>
                    <a:pt x="484" y="2188"/>
                  </a:lnTo>
                  <a:lnTo>
                    <a:pt x="484" y="2194"/>
                  </a:lnTo>
                  <a:lnTo>
                    <a:pt x="489" y="2199"/>
                  </a:lnTo>
                  <a:lnTo>
                    <a:pt x="489" y="2205"/>
                  </a:lnTo>
                  <a:lnTo>
                    <a:pt x="489" y="2211"/>
                  </a:lnTo>
                  <a:lnTo>
                    <a:pt x="494" y="2216"/>
                  </a:lnTo>
                  <a:lnTo>
                    <a:pt x="494" y="2222"/>
                  </a:lnTo>
                  <a:lnTo>
                    <a:pt x="499" y="2222"/>
                  </a:lnTo>
                  <a:lnTo>
                    <a:pt x="499" y="2228"/>
                  </a:lnTo>
                  <a:lnTo>
                    <a:pt x="499" y="2233"/>
                  </a:lnTo>
                  <a:lnTo>
                    <a:pt x="504" y="2239"/>
                  </a:lnTo>
                  <a:lnTo>
                    <a:pt x="504" y="2244"/>
                  </a:lnTo>
                  <a:lnTo>
                    <a:pt x="504" y="2250"/>
                  </a:lnTo>
                  <a:lnTo>
                    <a:pt x="510" y="2250"/>
                  </a:lnTo>
                  <a:lnTo>
                    <a:pt x="510" y="2256"/>
                  </a:lnTo>
                  <a:lnTo>
                    <a:pt x="515" y="2261"/>
                  </a:lnTo>
                  <a:lnTo>
                    <a:pt x="515" y="2267"/>
                  </a:lnTo>
                  <a:lnTo>
                    <a:pt x="520" y="2273"/>
                  </a:lnTo>
                  <a:lnTo>
                    <a:pt x="520" y="2278"/>
                  </a:lnTo>
                  <a:lnTo>
                    <a:pt x="525" y="2284"/>
                  </a:lnTo>
                  <a:lnTo>
                    <a:pt x="525" y="2289"/>
                  </a:lnTo>
                  <a:lnTo>
                    <a:pt x="530" y="2295"/>
                  </a:lnTo>
                  <a:lnTo>
                    <a:pt x="530" y="2301"/>
                  </a:lnTo>
                  <a:lnTo>
                    <a:pt x="536" y="2306"/>
                  </a:lnTo>
                  <a:lnTo>
                    <a:pt x="536" y="2312"/>
                  </a:lnTo>
                  <a:lnTo>
                    <a:pt x="541" y="2318"/>
                  </a:lnTo>
                  <a:lnTo>
                    <a:pt x="541" y="2323"/>
                  </a:lnTo>
                  <a:lnTo>
                    <a:pt x="546" y="2329"/>
                  </a:lnTo>
                  <a:lnTo>
                    <a:pt x="546" y="2334"/>
                  </a:lnTo>
                  <a:lnTo>
                    <a:pt x="551" y="2334"/>
                  </a:lnTo>
                  <a:lnTo>
                    <a:pt x="551" y="2340"/>
                  </a:lnTo>
                  <a:lnTo>
                    <a:pt x="551" y="2346"/>
                  </a:lnTo>
                  <a:lnTo>
                    <a:pt x="556" y="2346"/>
                  </a:lnTo>
                  <a:lnTo>
                    <a:pt x="556" y="2351"/>
                  </a:lnTo>
                  <a:lnTo>
                    <a:pt x="562" y="2357"/>
                  </a:lnTo>
                  <a:lnTo>
                    <a:pt x="562" y="2363"/>
                  </a:lnTo>
                  <a:lnTo>
                    <a:pt x="567" y="2363"/>
                  </a:lnTo>
                  <a:lnTo>
                    <a:pt x="567" y="2368"/>
                  </a:lnTo>
                  <a:lnTo>
                    <a:pt x="572" y="2374"/>
                  </a:lnTo>
                  <a:lnTo>
                    <a:pt x="572" y="2379"/>
                  </a:lnTo>
                  <a:lnTo>
                    <a:pt x="577" y="2385"/>
                  </a:lnTo>
                  <a:lnTo>
                    <a:pt x="577" y="2391"/>
                  </a:lnTo>
                  <a:lnTo>
                    <a:pt x="582" y="2391"/>
                  </a:lnTo>
                  <a:lnTo>
                    <a:pt x="582" y="2396"/>
                  </a:lnTo>
                  <a:lnTo>
                    <a:pt x="587" y="2402"/>
                  </a:lnTo>
                  <a:lnTo>
                    <a:pt x="587" y="2408"/>
                  </a:lnTo>
                  <a:lnTo>
                    <a:pt x="593" y="2408"/>
                  </a:lnTo>
                  <a:lnTo>
                    <a:pt x="593" y="2413"/>
                  </a:lnTo>
                  <a:lnTo>
                    <a:pt x="598" y="2413"/>
                  </a:lnTo>
                  <a:lnTo>
                    <a:pt x="598" y="2419"/>
                  </a:lnTo>
                  <a:lnTo>
                    <a:pt x="603" y="2424"/>
                  </a:lnTo>
                  <a:lnTo>
                    <a:pt x="608" y="2430"/>
                  </a:lnTo>
                  <a:lnTo>
                    <a:pt x="608" y="2436"/>
                  </a:lnTo>
                  <a:lnTo>
                    <a:pt x="613" y="2436"/>
                  </a:lnTo>
                  <a:lnTo>
                    <a:pt x="613" y="2441"/>
                  </a:lnTo>
                  <a:lnTo>
                    <a:pt x="619" y="2447"/>
                  </a:lnTo>
                  <a:lnTo>
                    <a:pt x="624" y="2453"/>
                  </a:lnTo>
                  <a:lnTo>
                    <a:pt x="624" y="2458"/>
                  </a:lnTo>
                  <a:lnTo>
                    <a:pt x="629" y="2458"/>
                  </a:lnTo>
                  <a:lnTo>
                    <a:pt x="629" y="2464"/>
                  </a:lnTo>
                  <a:lnTo>
                    <a:pt x="634" y="2464"/>
                  </a:lnTo>
                  <a:lnTo>
                    <a:pt x="634" y="2469"/>
                  </a:lnTo>
                  <a:lnTo>
                    <a:pt x="639" y="2469"/>
                  </a:lnTo>
                  <a:lnTo>
                    <a:pt x="639" y="2475"/>
                  </a:lnTo>
                  <a:lnTo>
                    <a:pt x="645" y="2475"/>
                  </a:lnTo>
                  <a:lnTo>
                    <a:pt x="645" y="2481"/>
                  </a:lnTo>
                  <a:lnTo>
                    <a:pt x="650" y="2481"/>
                  </a:lnTo>
                  <a:lnTo>
                    <a:pt x="650" y="2486"/>
                  </a:lnTo>
                  <a:lnTo>
                    <a:pt x="655" y="2486"/>
                  </a:lnTo>
                  <a:lnTo>
                    <a:pt x="655" y="2492"/>
                  </a:lnTo>
                  <a:lnTo>
                    <a:pt x="660" y="2492"/>
                  </a:lnTo>
                  <a:lnTo>
                    <a:pt x="660" y="2498"/>
                  </a:lnTo>
                  <a:lnTo>
                    <a:pt x="665" y="2498"/>
                  </a:lnTo>
                  <a:lnTo>
                    <a:pt x="671" y="2503"/>
                  </a:lnTo>
                  <a:lnTo>
                    <a:pt x="676" y="2509"/>
                  </a:lnTo>
                  <a:lnTo>
                    <a:pt x="681" y="2509"/>
                  </a:lnTo>
                  <a:lnTo>
                    <a:pt x="681" y="2514"/>
                  </a:lnTo>
                  <a:lnTo>
                    <a:pt x="686" y="2514"/>
                  </a:lnTo>
                  <a:lnTo>
                    <a:pt x="686" y="2520"/>
                  </a:lnTo>
                  <a:lnTo>
                    <a:pt x="691" y="2520"/>
                  </a:lnTo>
                  <a:lnTo>
                    <a:pt x="697" y="2520"/>
                  </a:lnTo>
                  <a:lnTo>
                    <a:pt x="697" y="2526"/>
                  </a:lnTo>
                  <a:lnTo>
                    <a:pt x="702" y="2526"/>
                  </a:lnTo>
                  <a:lnTo>
                    <a:pt x="707" y="2531"/>
                  </a:lnTo>
                  <a:lnTo>
                    <a:pt x="712" y="2531"/>
                  </a:lnTo>
                  <a:lnTo>
                    <a:pt x="717" y="2531"/>
                  </a:lnTo>
                  <a:lnTo>
                    <a:pt x="717" y="2537"/>
                  </a:lnTo>
                  <a:lnTo>
                    <a:pt x="723" y="2537"/>
                  </a:lnTo>
                  <a:lnTo>
                    <a:pt x="728" y="2537"/>
                  </a:lnTo>
                  <a:lnTo>
                    <a:pt x="728" y="2543"/>
                  </a:lnTo>
                  <a:lnTo>
                    <a:pt x="733" y="2543"/>
                  </a:lnTo>
                  <a:lnTo>
                    <a:pt x="738" y="2543"/>
                  </a:lnTo>
                  <a:lnTo>
                    <a:pt x="743" y="2543"/>
                  </a:lnTo>
                  <a:lnTo>
                    <a:pt x="749" y="2548"/>
                  </a:lnTo>
                  <a:lnTo>
                    <a:pt x="754" y="2548"/>
                  </a:lnTo>
                  <a:lnTo>
                    <a:pt x="759" y="2548"/>
                  </a:lnTo>
                  <a:lnTo>
                    <a:pt x="764" y="2548"/>
                  </a:lnTo>
                  <a:lnTo>
                    <a:pt x="769" y="2548"/>
                  </a:lnTo>
                  <a:lnTo>
                    <a:pt x="775" y="2548"/>
                  </a:lnTo>
                  <a:lnTo>
                    <a:pt x="780" y="2548"/>
                  </a:lnTo>
                  <a:lnTo>
                    <a:pt x="785" y="2548"/>
                  </a:lnTo>
                  <a:lnTo>
                    <a:pt x="790" y="2548"/>
                  </a:lnTo>
                  <a:lnTo>
                    <a:pt x="795" y="2548"/>
                  </a:lnTo>
                  <a:lnTo>
                    <a:pt x="801" y="2543"/>
                  </a:lnTo>
                  <a:lnTo>
                    <a:pt x="806" y="2543"/>
                  </a:lnTo>
                  <a:lnTo>
                    <a:pt x="811" y="2543"/>
                  </a:lnTo>
                  <a:lnTo>
                    <a:pt x="816" y="2543"/>
                  </a:lnTo>
                  <a:lnTo>
                    <a:pt x="816" y="2537"/>
                  </a:lnTo>
                  <a:lnTo>
                    <a:pt x="821" y="2537"/>
                  </a:lnTo>
                  <a:lnTo>
                    <a:pt x="826" y="2537"/>
                  </a:lnTo>
                  <a:lnTo>
                    <a:pt x="832" y="2531"/>
                  </a:lnTo>
                  <a:lnTo>
                    <a:pt x="837" y="2531"/>
                  </a:lnTo>
                  <a:lnTo>
                    <a:pt x="842" y="2531"/>
                  </a:lnTo>
                  <a:lnTo>
                    <a:pt x="842" y="2526"/>
                  </a:lnTo>
                  <a:lnTo>
                    <a:pt x="847" y="2526"/>
                  </a:lnTo>
                  <a:lnTo>
                    <a:pt x="852" y="2520"/>
                  </a:lnTo>
                  <a:lnTo>
                    <a:pt x="858" y="2520"/>
                  </a:lnTo>
                  <a:lnTo>
                    <a:pt x="858" y="2514"/>
                  </a:lnTo>
                  <a:lnTo>
                    <a:pt x="863" y="2514"/>
                  </a:lnTo>
                  <a:lnTo>
                    <a:pt x="868" y="2509"/>
                  </a:lnTo>
                  <a:lnTo>
                    <a:pt x="873" y="2503"/>
                  </a:lnTo>
                  <a:lnTo>
                    <a:pt x="878" y="2503"/>
                  </a:lnTo>
                  <a:lnTo>
                    <a:pt x="878" y="2498"/>
                  </a:lnTo>
                  <a:lnTo>
                    <a:pt x="884" y="2498"/>
                  </a:lnTo>
                  <a:lnTo>
                    <a:pt x="884" y="2492"/>
                  </a:lnTo>
                  <a:lnTo>
                    <a:pt x="889" y="2492"/>
                  </a:lnTo>
                  <a:lnTo>
                    <a:pt x="889" y="2486"/>
                  </a:lnTo>
                  <a:lnTo>
                    <a:pt x="894" y="2486"/>
                  </a:lnTo>
                  <a:lnTo>
                    <a:pt x="894" y="2481"/>
                  </a:lnTo>
                  <a:lnTo>
                    <a:pt x="899" y="2481"/>
                  </a:lnTo>
                  <a:lnTo>
                    <a:pt x="904" y="2475"/>
                  </a:lnTo>
                  <a:lnTo>
                    <a:pt x="904" y="2469"/>
                  </a:lnTo>
                  <a:lnTo>
                    <a:pt x="910" y="2469"/>
                  </a:lnTo>
                  <a:lnTo>
                    <a:pt x="910" y="2464"/>
                  </a:lnTo>
                  <a:lnTo>
                    <a:pt x="915" y="2464"/>
                  </a:lnTo>
                  <a:lnTo>
                    <a:pt x="915" y="2458"/>
                  </a:lnTo>
                  <a:lnTo>
                    <a:pt x="920" y="2458"/>
                  </a:lnTo>
                  <a:lnTo>
                    <a:pt x="920" y="2453"/>
                  </a:lnTo>
                  <a:lnTo>
                    <a:pt x="925" y="2453"/>
                  </a:lnTo>
                  <a:lnTo>
                    <a:pt x="925" y="2447"/>
                  </a:lnTo>
                  <a:lnTo>
                    <a:pt x="930" y="2441"/>
                  </a:lnTo>
                  <a:lnTo>
                    <a:pt x="930" y="2436"/>
                  </a:lnTo>
                  <a:lnTo>
                    <a:pt x="936" y="2436"/>
                  </a:lnTo>
                  <a:lnTo>
                    <a:pt x="936" y="2430"/>
                  </a:lnTo>
                  <a:lnTo>
                    <a:pt x="941" y="2430"/>
                  </a:lnTo>
                  <a:lnTo>
                    <a:pt x="941" y="2424"/>
                  </a:lnTo>
                  <a:lnTo>
                    <a:pt x="946" y="2419"/>
                  </a:lnTo>
                  <a:lnTo>
                    <a:pt x="951" y="2413"/>
                  </a:lnTo>
                  <a:lnTo>
                    <a:pt x="951" y="2408"/>
                  </a:lnTo>
                  <a:lnTo>
                    <a:pt x="956" y="2408"/>
                  </a:lnTo>
                  <a:lnTo>
                    <a:pt x="956" y="2402"/>
                  </a:lnTo>
                  <a:lnTo>
                    <a:pt x="962" y="2402"/>
                  </a:lnTo>
                  <a:lnTo>
                    <a:pt x="962" y="2396"/>
                  </a:lnTo>
                  <a:lnTo>
                    <a:pt x="962" y="2391"/>
                  </a:lnTo>
                  <a:lnTo>
                    <a:pt x="967" y="2391"/>
                  </a:lnTo>
                  <a:lnTo>
                    <a:pt x="967" y="2385"/>
                  </a:lnTo>
                  <a:lnTo>
                    <a:pt x="972" y="2379"/>
                  </a:lnTo>
                  <a:lnTo>
                    <a:pt x="972" y="2374"/>
                  </a:lnTo>
                  <a:lnTo>
                    <a:pt x="977" y="2374"/>
                  </a:lnTo>
                  <a:lnTo>
                    <a:pt x="977" y="2368"/>
                  </a:lnTo>
                  <a:lnTo>
                    <a:pt x="977" y="2363"/>
                  </a:lnTo>
                  <a:lnTo>
                    <a:pt x="982" y="2363"/>
                  </a:lnTo>
                </a:path>
              </a:pathLst>
            </a:custGeom>
            <a:noFill/>
            <a:ln w="25400">
              <a:solidFill>
                <a:srgbClr val="FF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4849" name="Freeform 18"/>
            <p:cNvSpPr>
              <a:spLocks/>
            </p:cNvSpPr>
            <p:nvPr/>
          </p:nvSpPr>
          <p:spPr bwMode="auto">
            <a:xfrm>
              <a:off x="3198" y="-218"/>
              <a:ext cx="562" cy="2363"/>
            </a:xfrm>
            <a:custGeom>
              <a:avLst/>
              <a:gdLst>
                <a:gd name="T0" fmla="*/ 6 w 562"/>
                <a:gd name="T1" fmla="*/ 2346 h 2363"/>
                <a:gd name="T2" fmla="*/ 21 w 562"/>
                <a:gd name="T3" fmla="*/ 2323 h 2363"/>
                <a:gd name="T4" fmla="*/ 32 w 562"/>
                <a:gd name="T5" fmla="*/ 2301 h 2363"/>
                <a:gd name="T6" fmla="*/ 42 w 562"/>
                <a:gd name="T7" fmla="*/ 2273 h 2363"/>
                <a:gd name="T8" fmla="*/ 58 w 562"/>
                <a:gd name="T9" fmla="*/ 2244 h 2363"/>
                <a:gd name="T10" fmla="*/ 68 w 562"/>
                <a:gd name="T11" fmla="*/ 2216 h 2363"/>
                <a:gd name="T12" fmla="*/ 78 w 562"/>
                <a:gd name="T13" fmla="*/ 2188 h 2363"/>
                <a:gd name="T14" fmla="*/ 89 w 562"/>
                <a:gd name="T15" fmla="*/ 2166 h 2363"/>
                <a:gd name="T16" fmla="*/ 99 w 562"/>
                <a:gd name="T17" fmla="*/ 2138 h 2363"/>
                <a:gd name="T18" fmla="*/ 109 w 562"/>
                <a:gd name="T19" fmla="*/ 2109 h 2363"/>
                <a:gd name="T20" fmla="*/ 120 w 562"/>
                <a:gd name="T21" fmla="*/ 2081 h 2363"/>
                <a:gd name="T22" fmla="*/ 130 w 562"/>
                <a:gd name="T23" fmla="*/ 2053 h 2363"/>
                <a:gd name="T24" fmla="*/ 141 w 562"/>
                <a:gd name="T25" fmla="*/ 2025 h 2363"/>
                <a:gd name="T26" fmla="*/ 151 w 562"/>
                <a:gd name="T27" fmla="*/ 1991 h 2363"/>
                <a:gd name="T28" fmla="*/ 161 w 562"/>
                <a:gd name="T29" fmla="*/ 1963 h 2363"/>
                <a:gd name="T30" fmla="*/ 172 w 562"/>
                <a:gd name="T31" fmla="*/ 1929 h 2363"/>
                <a:gd name="T32" fmla="*/ 182 w 562"/>
                <a:gd name="T33" fmla="*/ 1896 h 2363"/>
                <a:gd name="T34" fmla="*/ 193 w 562"/>
                <a:gd name="T35" fmla="*/ 1862 h 2363"/>
                <a:gd name="T36" fmla="*/ 203 w 562"/>
                <a:gd name="T37" fmla="*/ 1828 h 2363"/>
                <a:gd name="T38" fmla="*/ 213 w 562"/>
                <a:gd name="T39" fmla="*/ 1789 h 2363"/>
                <a:gd name="T40" fmla="*/ 224 w 562"/>
                <a:gd name="T41" fmla="*/ 1755 h 2363"/>
                <a:gd name="T42" fmla="*/ 229 w 562"/>
                <a:gd name="T43" fmla="*/ 1716 h 2363"/>
                <a:gd name="T44" fmla="*/ 239 w 562"/>
                <a:gd name="T45" fmla="*/ 1676 h 2363"/>
                <a:gd name="T46" fmla="*/ 250 w 562"/>
                <a:gd name="T47" fmla="*/ 1637 h 2363"/>
                <a:gd name="T48" fmla="*/ 260 w 562"/>
                <a:gd name="T49" fmla="*/ 1598 h 2363"/>
                <a:gd name="T50" fmla="*/ 271 w 562"/>
                <a:gd name="T51" fmla="*/ 1558 h 2363"/>
                <a:gd name="T52" fmla="*/ 281 w 562"/>
                <a:gd name="T53" fmla="*/ 1519 h 2363"/>
                <a:gd name="T54" fmla="*/ 291 w 562"/>
                <a:gd name="T55" fmla="*/ 1474 h 2363"/>
                <a:gd name="T56" fmla="*/ 302 w 562"/>
                <a:gd name="T57" fmla="*/ 1429 h 2363"/>
                <a:gd name="T58" fmla="*/ 312 w 562"/>
                <a:gd name="T59" fmla="*/ 1384 h 2363"/>
                <a:gd name="T60" fmla="*/ 323 w 562"/>
                <a:gd name="T61" fmla="*/ 1339 h 2363"/>
                <a:gd name="T62" fmla="*/ 333 w 562"/>
                <a:gd name="T63" fmla="*/ 1294 h 2363"/>
                <a:gd name="T64" fmla="*/ 343 w 562"/>
                <a:gd name="T65" fmla="*/ 1249 h 2363"/>
                <a:gd name="T66" fmla="*/ 354 w 562"/>
                <a:gd name="T67" fmla="*/ 1198 h 2363"/>
                <a:gd name="T68" fmla="*/ 364 w 562"/>
                <a:gd name="T69" fmla="*/ 1148 h 2363"/>
                <a:gd name="T70" fmla="*/ 374 w 562"/>
                <a:gd name="T71" fmla="*/ 1097 h 2363"/>
                <a:gd name="T72" fmla="*/ 385 w 562"/>
                <a:gd name="T73" fmla="*/ 1046 h 2363"/>
                <a:gd name="T74" fmla="*/ 395 w 562"/>
                <a:gd name="T75" fmla="*/ 996 h 2363"/>
                <a:gd name="T76" fmla="*/ 406 w 562"/>
                <a:gd name="T77" fmla="*/ 945 h 2363"/>
                <a:gd name="T78" fmla="*/ 411 w 562"/>
                <a:gd name="T79" fmla="*/ 895 h 2363"/>
                <a:gd name="T80" fmla="*/ 421 w 562"/>
                <a:gd name="T81" fmla="*/ 838 h 2363"/>
                <a:gd name="T82" fmla="*/ 432 w 562"/>
                <a:gd name="T83" fmla="*/ 782 h 2363"/>
                <a:gd name="T84" fmla="*/ 442 w 562"/>
                <a:gd name="T85" fmla="*/ 726 h 2363"/>
                <a:gd name="T86" fmla="*/ 452 w 562"/>
                <a:gd name="T87" fmla="*/ 670 h 2363"/>
                <a:gd name="T88" fmla="*/ 463 w 562"/>
                <a:gd name="T89" fmla="*/ 613 h 2363"/>
                <a:gd name="T90" fmla="*/ 473 w 562"/>
                <a:gd name="T91" fmla="*/ 551 h 2363"/>
                <a:gd name="T92" fmla="*/ 484 w 562"/>
                <a:gd name="T93" fmla="*/ 495 h 2363"/>
                <a:gd name="T94" fmla="*/ 494 w 562"/>
                <a:gd name="T95" fmla="*/ 433 h 2363"/>
                <a:gd name="T96" fmla="*/ 504 w 562"/>
                <a:gd name="T97" fmla="*/ 371 h 2363"/>
                <a:gd name="T98" fmla="*/ 515 w 562"/>
                <a:gd name="T99" fmla="*/ 310 h 2363"/>
                <a:gd name="T100" fmla="*/ 525 w 562"/>
                <a:gd name="T101" fmla="*/ 248 h 2363"/>
                <a:gd name="T102" fmla="*/ 536 w 562"/>
                <a:gd name="T103" fmla="*/ 186 h 2363"/>
                <a:gd name="T104" fmla="*/ 546 w 562"/>
                <a:gd name="T105" fmla="*/ 118 h 2363"/>
                <a:gd name="T106" fmla="*/ 556 w 562"/>
                <a:gd name="T107" fmla="*/ 56 h 2363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562"/>
                <a:gd name="T163" fmla="*/ 0 h 2363"/>
                <a:gd name="T164" fmla="*/ 562 w 562"/>
                <a:gd name="T165" fmla="*/ 2363 h 2363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562" h="2363">
                  <a:moveTo>
                    <a:pt x="0" y="2363"/>
                  </a:moveTo>
                  <a:lnTo>
                    <a:pt x="0" y="2357"/>
                  </a:lnTo>
                  <a:lnTo>
                    <a:pt x="6" y="2357"/>
                  </a:lnTo>
                  <a:lnTo>
                    <a:pt x="6" y="2351"/>
                  </a:lnTo>
                  <a:lnTo>
                    <a:pt x="6" y="2346"/>
                  </a:lnTo>
                  <a:lnTo>
                    <a:pt x="11" y="2346"/>
                  </a:lnTo>
                  <a:lnTo>
                    <a:pt x="11" y="2340"/>
                  </a:lnTo>
                  <a:lnTo>
                    <a:pt x="16" y="2334"/>
                  </a:lnTo>
                  <a:lnTo>
                    <a:pt x="16" y="2329"/>
                  </a:lnTo>
                  <a:lnTo>
                    <a:pt x="21" y="2323"/>
                  </a:lnTo>
                  <a:lnTo>
                    <a:pt x="21" y="2318"/>
                  </a:lnTo>
                  <a:lnTo>
                    <a:pt x="26" y="2312"/>
                  </a:lnTo>
                  <a:lnTo>
                    <a:pt x="26" y="2306"/>
                  </a:lnTo>
                  <a:lnTo>
                    <a:pt x="32" y="2306"/>
                  </a:lnTo>
                  <a:lnTo>
                    <a:pt x="32" y="2301"/>
                  </a:lnTo>
                  <a:lnTo>
                    <a:pt x="32" y="2295"/>
                  </a:lnTo>
                  <a:lnTo>
                    <a:pt x="37" y="2289"/>
                  </a:lnTo>
                  <a:lnTo>
                    <a:pt x="42" y="2284"/>
                  </a:lnTo>
                  <a:lnTo>
                    <a:pt x="42" y="2278"/>
                  </a:lnTo>
                  <a:lnTo>
                    <a:pt x="42" y="2273"/>
                  </a:lnTo>
                  <a:lnTo>
                    <a:pt x="47" y="2267"/>
                  </a:lnTo>
                  <a:lnTo>
                    <a:pt x="52" y="2261"/>
                  </a:lnTo>
                  <a:lnTo>
                    <a:pt x="52" y="2256"/>
                  </a:lnTo>
                  <a:lnTo>
                    <a:pt x="52" y="2250"/>
                  </a:lnTo>
                  <a:lnTo>
                    <a:pt x="58" y="2244"/>
                  </a:lnTo>
                  <a:lnTo>
                    <a:pt x="58" y="2239"/>
                  </a:lnTo>
                  <a:lnTo>
                    <a:pt x="63" y="2233"/>
                  </a:lnTo>
                  <a:lnTo>
                    <a:pt x="63" y="2228"/>
                  </a:lnTo>
                  <a:lnTo>
                    <a:pt x="68" y="2222"/>
                  </a:lnTo>
                  <a:lnTo>
                    <a:pt x="68" y="2216"/>
                  </a:lnTo>
                  <a:lnTo>
                    <a:pt x="73" y="2211"/>
                  </a:lnTo>
                  <a:lnTo>
                    <a:pt x="73" y="2205"/>
                  </a:lnTo>
                  <a:lnTo>
                    <a:pt x="78" y="2199"/>
                  </a:lnTo>
                  <a:lnTo>
                    <a:pt x="78" y="2194"/>
                  </a:lnTo>
                  <a:lnTo>
                    <a:pt x="78" y="2188"/>
                  </a:lnTo>
                  <a:lnTo>
                    <a:pt x="84" y="2183"/>
                  </a:lnTo>
                  <a:lnTo>
                    <a:pt x="84" y="2177"/>
                  </a:lnTo>
                  <a:lnTo>
                    <a:pt x="89" y="2177"/>
                  </a:lnTo>
                  <a:lnTo>
                    <a:pt x="89" y="2171"/>
                  </a:lnTo>
                  <a:lnTo>
                    <a:pt x="89" y="2166"/>
                  </a:lnTo>
                  <a:lnTo>
                    <a:pt x="94" y="2160"/>
                  </a:lnTo>
                  <a:lnTo>
                    <a:pt x="94" y="2154"/>
                  </a:lnTo>
                  <a:lnTo>
                    <a:pt x="94" y="2149"/>
                  </a:lnTo>
                  <a:lnTo>
                    <a:pt x="99" y="2143"/>
                  </a:lnTo>
                  <a:lnTo>
                    <a:pt x="99" y="2138"/>
                  </a:lnTo>
                  <a:lnTo>
                    <a:pt x="104" y="2132"/>
                  </a:lnTo>
                  <a:lnTo>
                    <a:pt x="104" y="2126"/>
                  </a:lnTo>
                  <a:lnTo>
                    <a:pt x="104" y="2121"/>
                  </a:lnTo>
                  <a:lnTo>
                    <a:pt x="109" y="2115"/>
                  </a:lnTo>
                  <a:lnTo>
                    <a:pt x="109" y="2109"/>
                  </a:lnTo>
                  <a:lnTo>
                    <a:pt x="115" y="2104"/>
                  </a:lnTo>
                  <a:lnTo>
                    <a:pt x="115" y="2098"/>
                  </a:lnTo>
                  <a:lnTo>
                    <a:pt x="115" y="2093"/>
                  </a:lnTo>
                  <a:lnTo>
                    <a:pt x="120" y="2087"/>
                  </a:lnTo>
                  <a:lnTo>
                    <a:pt x="120" y="2081"/>
                  </a:lnTo>
                  <a:lnTo>
                    <a:pt x="125" y="2076"/>
                  </a:lnTo>
                  <a:lnTo>
                    <a:pt x="125" y="2070"/>
                  </a:lnTo>
                  <a:lnTo>
                    <a:pt x="125" y="2064"/>
                  </a:lnTo>
                  <a:lnTo>
                    <a:pt x="130" y="2059"/>
                  </a:lnTo>
                  <a:lnTo>
                    <a:pt x="130" y="2053"/>
                  </a:lnTo>
                  <a:lnTo>
                    <a:pt x="130" y="2048"/>
                  </a:lnTo>
                  <a:lnTo>
                    <a:pt x="135" y="2042"/>
                  </a:lnTo>
                  <a:lnTo>
                    <a:pt x="135" y="2036"/>
                  </a:lnTo>
                  <a:lnTo>
                    <a:pt x="141" y="2031"/>
                  </a:lnTo>
                  <a:lnTo>
                    <a:pt x="141" y="2025"/>
                  </a:lnTo>
                  <a:lnTo>
                    <a:pt x="141" y="2019"/>
                  </a:lnTo>
                  <a:lnTo>
                    <a:pt x="146" y="2014"/>
                  </a:lnTo>
                  <a:lnTo>
                    <a:pt x="146" y="2008"/>
                  </a:lnTo>
                  <a:lnTo>
                    <a:pt x="151" y="2003"/>
                  </a:lnTo>
                  <a:lnTo>
                    <a:pt x="151" y="1991"/>
                  </a:lnTo>
                  <a:lnTo>
                    <a:pt x="151" y="1986"/>
                  </a:lnTo>
                  <a:lnTo>
                    <a:pt x="156" y="1980"/>
                  </a:lnTo>
                  <a:lnTo>
                    <a:pt x="156" y="1974"/>
                  </a:lnTo>
                  <a:lnTo>
                    <a:pt x="161" y="1969"/>
                  </a:lnTo>
                  <a:lnTo>
                    <a:pt x="161" y="1963"/>
                  </a:lnTo>
                  <a:lnTo>
                    <a:pt x="161" y="1958"/>
                  </a:lnTo>
                  <a:lnTo>
                    <a:pt x="167" y="1952"/>
                  </a:lnTo>
                  <a:lnTo>
                    <a:pt x="167" y="1941"/>
                  </a:lnTo>
                  <a:lnTo>
                    <a:pt x="167" y="1935"/>
                  </a:lnTo>
                  <a:lnTo>
                    <a:pt x="172" y="1929"/>
                  </a:lnTo>
                  <a:lnTo>
                    <a:pt x="172" y="1924"/>
                  </a:lnTo>
                  <a:lnTo>
                    <a:pt x="177" y="1918"/>
                  </a:lnTo>
                  <a:lnTo>
                    <a:pt x="177" y="1913"/>
                  </a:lnTo>
                  <a:lnTo>
                    <a:pt x="177" y="1901"/>
                  </a:lnTo>
                  <a:lnTo>
                    <a:pt x="182" y="1896"/>
                  </a:lnTo>
                  <a:lnTo>
                    <a:pt x="182" y="1890"/>
                  </a:lnTo>
                  <a:lnTo>
                    <a:pt x="187" y="1884"/>
                  </a:lnTo>
                  <a:lnTo>
                    <a:pt x="187" y="1879"/>
                  </a:lnTo>
                  <a:lnTo>
                    <a:pt x="187" y="1868"/>
                  </a:lnTo>
                  <a:lnTo>
                    <a:pt x="193" y="1862"/>
                  </a:lnTo>
                  <a:lnTo>
                    <a:pt x="193" y="1856"/>
                  </a:lnTo>
                  <a:lnTo>
                    <a:pt x="193" y="1851"/>
                  </a:lnTo>
                  <a:lnTo>
                    <a:pt x="198" y="1839"/>
                  </a:lnTo>
                  <a:lnTo>
                    <a:pt x="198" y="1834"/>
                  </a:lnTo>
                  <a:lnTo>
                    <a:pt x="203" y="1828"/>
                  </a:lnTo>
                  <a:lnTo>
                    <a:pt x="203" y="1823"/>
                  </a:lnTo>
                  <a:lnTo>
                    <a:pt x="203" y="1811"/>
                  </a:lnTo>
                  <a:lnTo>
                    <a:pt x="208" y="1806"/>
                  </a:lnTo>
                  <a:lnTo>
                    <a:pt x="208" y="1800"/>
                  </a:lnTo>
                  <a:lnTo>
                    <a:pt x="213" y="1789"/>
                  </a:lnTo>
                  <a:lnTo>
                    <a:pt x="213" y="1783"/>
                  </a:lnTo>
                  <a:lnTo>
                    <a:pt x="213" y="1778"/>
                  </a:lnTo>
                  <a:lnTo>
                    <a:pt x="219" y="1772"/>
                  </a:lnTo>
                  <a:lnTo>
                    <a:pt x="219" y="1761"/>
                  </a:lnTo>
                  <a:lnTo>
                    <a:pt x="224" y="1755"/>
                  </a:lnTo>
                  <a:lnTo>
                    <a:pt x="224" y="1749"/>
                  </a:lnTo>
                  <a:lnTo>
                    <a:pt x="224" y="1738"/>
                  </a:lnTo>
                  <a:lnTo>
                    <a:pt x="229" y="1733"/>
                  </a:lnTo>
                  <a:lnTo>
                    <a:pt x="229" y="1727"/>
                  </a:lnTo>
                  <a:lnTo>
                    <a:pt x="229" y="1716"/>
                  </a:lnTo>
                  <a:lnTo>
                    <a:pt x="234" y="1710"/>
                  </a:lnTo>
                  <a:lnTo>
                    <a:pt x="234" y="1704"/>
                  </a:lnTo>
                  <a:lnTo>
                    <a:pt x="239" y="1693"/>
                  </a:lnTo>
                  <a:lnTo>
                    <a:pt x="239" y="1688"/>
                  </a:lnTo>
                  <a:lnTo>
                    <a:pt x="239" y="1676"/>
                  </a:lnTo>
                  <a:lnTo>
                    <a:pt x="245" y="1671"/>
                  </a:lnTo>
                  <a:lnTo>
                    <a:pt x="245" y="1665"/>
                  </a:lnTo>
                  <a:lnTo>
                    <a:pt x="250" y="1654"/>
                  </a:lnTo>
                  <a:lnTo>
                    <a:pt x="250" y="1648"/>
                  </a:lnTo>
                  <a:lnTo>
                    <a:pt x="250" y="1637"/>
                  </a:lnTo>
                  <a:lnTo>
                    <a:pt x="255" y="1631"/>
                  </a:lnTo>
                  <a:lnTo>
                    <a:pt x="255" y="1626"/>
                  </a:lnTo>
                  <a:lnTo>
                    <a:pt x="260" y="1614"/>
                  </a:lnTo>
                  <a:lnTo>
                    <a:pt x="260" y="1609"/>
                  </a:lnTo>
                  <a:lnTo>
                    <a:pt x="260" y="1598"/>
                  </a:lnTo>
                  <a:lnTo>
                    <a:pt x="265" y="1592"/>
                  </a:lnTo>
                  <a:lnTo>
                    <a:pt x="265" y="1581"/>
                  </a:lnTo>
                  <a:lnTo>
                    <a:pt x="265" y="1575"/>
                  </a:lnTo>
                  <a:lnTo>
                    <a:pt x="271" y="1564"/>
                  </a:lnTo>
                  <a:lnTo>
                    <a:pt x="271" y="1558"/>
                  </a:lnTo>
                  <a:lnTo>
                    <a:pt x="276" y="1553"/>
                  </a:lnTo>
                  <a:lnTo>
                    <a:pt x="276" y="1541"/>
                  </a:lnTo>
                  <a:lnTo>
                    <a:pt x="276" y="1536"/>
                  </a:lnTo>
                  <a:lnTo>
                    <a:pt x="281" y="1524"/>
                  </a:lnTo>
                  <a:lnTo>
                    <a:pt x="281" y="1519"/>
                  </a:lnTo>
                  <a:lnTo>
                    <a:pt x="286" y="1508"/>
                  </a:lnTo>
                  <a:lnTo>
                    <a:pt x="286" y="1502"/>
                  </a:lnTo>
                  <a:lnTo>
                    <a:pt x="286" y="1491"/>
                  </a:lnTo>
                  <a:lnTo>
                    <a:pt x="291" y="1479"/>
                  </a:lnTo>
                  <a:lnTo>
                    <a:pt x="291" y="1474"/>
                  </a:lnTo>
                  <a:lnTo>
                    <a:pt x="297" y="1463"/>
                  </a:lnTo>
                  <a:lnTo>
                    <a:pt x="297" y="1457"/>
                  </a:lnTo>
                  <a:lnTo>
                    <a:pt x="297" y="1446"/>
                  </a:lnTo>
                  <a:lnTo>
                    <a:pt x="302" y="1440"/>
                  </a:lnTo>
                  <a:lnTo>
                    <a:pt x="302" y="1429"/>
                  </a:lnTo>
                  <a:lnTo>
                    <a:pt x="302" y="1423"/>
                  </a:lnTo>
                  <a:lnTo>
                    <a:pt x="307" y="1412"/>
                  </a:lnTo>
                  <a:lnTo>
                    <a:pt x="307" y="1401"/>
                  </a:lnTo>
                  <a:lnTo>
                    <a:pt x="312" y="1395"/>
                  </a:lnTo>
                  <a:lnTo>
                    <a:pt x="312" y="1384"/>
                  </a:lnTo>
                  <a:lnTo>
                    <a:pt x="312" y="1378"/>
                  </a:lnTo>
                  <a:lnTo>
                    <a:pt x="317" y="1367"/>
                  </a:lnTo>
                  <a:lnTo>
                    <a:pt x="317" y="1356"/>
                  </a:lnTo>
                  <a:lnTo>
                    <a:pt x="323" y="1350"/>
                  </a:lnTo>
                  <a:lnTo>
                    <a:pt x="323" y="1339"/>
                  </a:lnTo>
                  <a:lnTo>
                    <a:pt x="323" y="1333"/>
                  </a:lnTo>
                  <a:lnTo>
                    <a:pt x="328" y="1322"/>
                  </a:lnTo>
                  <a:lnTo>
                    <a:pt x="328" y="1311"/>
                  </a:lnTo>
                  <a:lnTo>
                    <a:pt x="333" y="1305"/>
                  </a:lnTo>
                  <a:lnTo>
                    <a:pt x="333" y="1294"/>
                  </a:lnTo>
                  <a:lnTo>
                    <a:pt x="333" y="1283"/>
                  </a:lnTo>
                  <a:lnTo>
                    <a:pt x="338" y="1277"/>
                  </a:lnTo>
                  <a:lnTo>
                    <a:pt x="338" y="1266"/>
                  </a:lnTo>
                  <a:lnTo>
                    <a:pt x="338" y="1255"/>
                  </a:lnTo>
                  <a:lnTo>
                    <a:pt x="343" y="1249"/>
                  </a:lnTo>
                  <a:lnTo>
                    <a:pt x="343" y="1238"/>
                  </a:lnTo>
                  <a:lnTo>
                    <a:pt x="349" y="1226"/>
                  </a:lnTo>
                  <a:lnTo>
                    <a:pt x="349" y="1215"/>
                  </a:lnTo>
                  <a:lnTo>
                    <a:pt x="349" y="1210"/>
                  </a:lnTo>
                  <a:lnTo>
                    <a:pt x="354" y="1198"/>
                  </a:lnTo>
                  <a:lnTo>
                    <a:pt x="354" y="1187"/>
                  </a:lnTo>
                  <a:lnTo>
                    <a:pt x="359" y="1181"/>
                  </a:lnTo>
                  <a:lnTo>
                    <a:pt x="359" y="1170"/>
                  </a:lnTo>
                  <a:lnTo>
                    <a:pt x="359" y="1159"/>
                  </a:lnTo>
                  <a:lnTo>
                    <a:pt x="364" y="1148"/>
                  </a:lnTo>
                  <a:lnTo>
                    <a:pt x="364" y="1142"/>
                  </a:lnTo>
                  <a:lnTo>
                    <a:pt x="369" y="1131"/>
                  </a:lnTo>
                  <a:lnTo>
                    <a:pt x="369" y="1120"/>
                  </a:lnTo>
                  <a:lnTo>
                    <a:pt x="369" y="1108"/>
                  </a:lnTo>
                  <a:lnTo>
                    <a:pt x="374" y="1097"/>
                  </a:lnTo>
                  <a:lnTo>
                    <a:pt x="374" y="1091"/>
                  </a:lnTo>
                  <a:lnTo>
                    <a:pt x="374" y="1080"/>
                  </a:lnTo>
                  <a:lnTo>
                    <a:pt x="380" y="1069"/>
                  </a:lnTo>
                  <a:lnTo>
                    <a:pt x="380" y="1058"/>
                  </a:lnTo>
                  <a:lnTo>
                    <a:pt x="385" y="1046"/>
                  </a:lnTo>
                  <a:lnTo>
                    <a:pt x="385" y="1041"/>
                  </a:lnTo>
                  <a:lnTo>
                    <a:pt x="385" y="1030"/>
                  </a:lnTo>
                  <a:lnTo>
                    <a:pt x="390" y="1018"/>
                  </a:lnTo>
                  <a:lnTo>
                    <a:pt x="390" y="1007"/>
                  </a:lnTo>
                  <a:lnTo>
                    <a:pt x="395" y="996"/>
                  </a:lnTo>
                  <a:lnTo>
                    <a:pt x="395" y="985"/>
                  </a:lnTo>
                  <a:lnTo>
                    <a:pt x="395" y="979"/>
                  </a:lnTo>
                  <a:lnTo>
                    <a:pt x="400" y="968"/>
                  </a:lnTo>
                  <a:lnTo>
                    <a:pt x="400" y="956"/>
                  </a:lnTo>
                  <a:lnTo>
                    <a:pt x="406" y="945"/>
                  </a:lnTo>
                  <a:lnTo>
                    <a:pt x="406" y="934"/>
                  </a:lnTo>
                  <a:lnTo>
                    <a:pt x="406" y="923"/>
                  </a:lnTo>
                  <a:lnTo>
                    <a:pt x="411" y="911"/>
                  </a:lnTo>
                  <a:lnTo>
                    <a:pt x="411" y="900"/>
                  </a:lnTo>
                  <a:lnTo>
                    <a:pt x="411" y="895"/>
                  </a:lnTo>
                  <a:lnTo>
                    <a:pt x="416" y="883"/>
                  </a:lnTo>
                  <a:lnTo>
                    <a:pt x="416" y="872"/>
                  </a:lnTo>
                  <a:lnTo>
                    <a:pt x="421" y="861"/>
                  </a:lnTo>
                  <a:lnTo>
                    <a:pt x="421" y="850"/>
                  </a:lnTo>
                  <a:lnTo>
                    <a:pt x="421" y="838"/>
                  </a:lnTo>
                  <a:lnTo>
                    <a:pt x="426" y="827"/>
                  </a:lnTo>
                  <a:lnTo>
                    <a:pt x="426" y="816"/>
                  </a:lnTo>
                  <a:lnTo>
                    <a:pt x="432" y="805"/>
                  </a:lnTo>
                  <a:lnTo>
                    <a:pt x="432" y="793"/>
                  </a:lnTo>
                  <a:lnTo>
                    <a:pt x="432" y="782"/>
                  </a:lnTo>
                  <a:lnTo>
                    <a:pt x="437" y="771"/>
                  </a:lnTo>
                  <a:lnTo>
                    <a:pt x="437" y="760"/>
                  </a:lnTo>
                  <a:lnTo>
                    <a:pt x="442" y="748"/>
                  </a:lnTo>
                  <a:lnTo>
                    <a:pt x="442" y="737"/>
                  </a:lnTo>
                  <a:lnTo>
                    <a:pt x="442" y="726"/>
                  </a:lnTo>
                  <a:lnTo>
                    <a:pt x="447" y="715"/>
                  </a:lnTo>
                  <a:lnTo>
                    <a:pt x="447" y="703"/>
                  </a:lnTo>
                  <a:lnTo>
                    <a:pt x="447" y="692"/>
                  </a:lnTo>
                  <a:lnTo>
                    <a:pt x="452" y="681"/>
                  </a:lnTo>
                  <a:lnTo>
                    <a:pt x="452" y="670"/>
                  </a:lnTo>
                  <a:lnTo>
                    <a:pt x="458" y="658"/>
                  </a:lnTo>
                  <a:lnTo>
                    <a:pt x="458" y="647"/>
                  </a:lnTo>
                  <a:lnTo>
                    <a:pt x="458" y="636"/>
                  </a:lnTo>
                  <a:lnTo>
                    <a:pt x="463" y="625"/>
                  </a:lnTo>
                  <a:lnTo>
                    <a:pt x="463" y="613"/>
                  </a:lnTo>
                  <a:lnTo>
                    <a:pt x="468" y="602"/>
                  </a:lnTo>
                  <a:lnTo>
                    <a:pt x="468" y="591"/>
                  </a:lnTo>
                  <a:lnTo>
                    <a:pt x="468" y="580"/>
                  </a:lnTo>
                  <a:lnTo>
                    <a:pt x="473" y="568"/>
                  </a:lnTo>
                  <a:lnTo>
                    <a:pt x="473" y="551"/>
                  </a:lnTo>
                  <a:lnTo>
                    <a:pt x="478" y="540"/>
                  </a:lnTo>
                  <a:lnTo>
                    <a:pt x="478" y="529"/>
                  </a:lnTo>
                  <a:lnTo>
                    <a:pt x="478" y="518"/>
                  </a:lnTo>
                  <a:lnTo>
                    <a:pt x="484" y="506"/>
                  </a:lnTo>
                  <a:lnTo>
                    <a:pt x="484" y="495"/>
                  </a:lnTo>
                  <a:lnTo>
                    <a:pt x="484" y="484"/>
                  </a:lnTo>
                  <a:lnTo>
                    <a:pt x="489" y="473"/>
                  </a:lnTo>
                  <a:lnTo>
                    <a:pt x="489" y="461"/>
                  </a:lnTo>
                  <a:lnTo>
                    <a:pt x="494" y="445"/>
                  </a:lnTo>
                  <a:lnTo>
                    <a:pt x="494" y="433"/>
                  </a:lnTo>
                  <a:lnTo>
                    <a:pt x="494" y="422"/>
                  </a:lnTo>
                  <a:lnTo>
                    <a:pt x="499" y="411"/>
                  </a:lnTo>
                  <a:lnTo>
                    <a:pt x="499" y="400"/>
                  </a:lnTo>
                  <a:lnTo>
                    <a:pt x="504" y="388"/>
                  </a:lnTo>
                  <a:lnTo>
                    <a:pt x="504" y="371"/>
                  </a:lnTo>
                  <a:lnTo>
                    <a:pt x="504" y="360"/>
                  </a:lnTo>
                  <a:lnTo>
                    <a:pt x="510" y="349"/>
                  </a:lnTo>
                  <a:lnTo>
                    <a:pt x="510" y="338"/>
                  </a:lnTo>
                  <a:lnTo>
                    <a:pt x="515" y="326"/>
                  </a:lnTo>
                  <a:lnTo>
                    <a:pt x="515" y="310"/>
                  </a:lnTo>
                  <a:lnTo>
                    <a:pt x="515" y="298"/>
                  </a:lnTo>
                  <a:lnTo>
                    <a:pt x="520" y="287"/>
                  </a:lnTo>
                  <a:lnTo>
                    <a:pt x="520" y="276"/>
                  </a:lnTo>
                  <a:lnTo>
                    <a:pt x="520" y="259"/>
                  </a:lnTo>
                  <a:lnTo>
                    <a:pt x="525" y="248"/>
                  </a:lnTo>
                  <a:lnTo>
                    <a:pt x="525" y="236"/>
                  </a:lnTo>
                  <a:lnTo>
                    <a:pt x="530" y="225"/>
                  </a:lnTo>
                  <a:lnTo>
                    <a:pt x="530" y="208"/>
                  </a:lnTo>
                  <a:lnTo>
                    <a:pt x="530" y="197"/>
                  </a:lnTo>
                  <a:lnTo>
                    <a:pt x="536" y="186"/>
                  </a:lnTo>
                  <a:lnTo>
                    <a:pt x="536" y="175"/>
                  </a:lnTo>
                  <a:lnTo>
                    <a:pt x="541" y="158"/>
                  </a:lnTo>
                  <a:lnTo>
                    <a:pt x="541" y="146"/>
                  </a:lnTo>
                  <a:lnTo>
                    <a:pt x="541" y="135"/>
                  </a:lnTo>
                  <a:lnTo>
                    <a:pt x="546" y="118"/>
                  </a:lnTo>
                  <a:lnTo>
                    <a:pt x="546" y="107"/>
                  </a:lnTo>
                  <a:lnTo>
                    <a:pt x="546" y="96"/>
                  </a:lnTo>
                  <a:lnTo>
                    <a:pt x="551" y="79"/>
                  </a:lnTo>
                  <a:lnTo>
                    <a:pt x="551" y="68"/>
                  </a:lnTo>
                  <a:lnTo>
                    <a:pt x="556" y="56"/>
                  </a:lnTo>
                  <a:lnTo>
                    <a:pt x="556" y="40"/>
                  </a:lnTo>
                  <a:lnTo>
                    <a:pt x="556" y="28"/>
                  </a:lnTo>
                  <a:lnTo>
                    <a:pt x="562" y="17"/>
                  </a:lnTo>
                  <a:lnTo>
                    <a:pt x="562" y="0"/>
                  </a:lnTo>
                </a:path>
              </a:pathLst>
            </a:custGeom>
            <a:noFill/>
            <a:ln w="25400">
              <a:solidFill>
                <a:srgbClr val="FF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4831" name="Group 19"/>
          <p:cNvGrpSpPr>
            <a:grpSpLocks/>
          </p:cNvGrpSpPr>
          <p:nvPr/>
        </p:nvGrpSpPr>
        <p:grpSpPr bwMode="auto">
          <a:xfrm>
            <a:off x="5148263" y="1628775"/>
            <a:ext cx="1871662" cy="2605088"/>
            <a:chOff x="2216" y="-218"/>
            <a:chExt cx="1544" cy="2548"/>
          </a:xfrm>
        </p:grpSpPr>
        <p:sp>
          <p:nvSpPr>
            <p:cNvPr id="34846" name="Freeform 20"/>
            <p:cNvSpPr>
              <a:spLocks/>
            </p:cNvSpPr>
            <p:nvPr/>
          </p:nvSpPr>
          <p:spPr bwMode="auto">
            <a:xfrm>
              <a:off x="2216" y="-218"/>
              <a:ext cx="982" cy="2548"/>
            </a:xfrm>
            <a:custGeom>
              <a:avLst/>
              <a:gdLst>
                <a:gd name="T0" fmla="*/ 11 w 982"/>
                <a:gd name="T1" fmla="*/ 79 h 2548"/>
                <a:gd name="T2" fmla="*/ 26 w 982"/>
                <a:gd name="T3" fmla="*/ 175 h 2548"/>
                <a:gd name="T4" fmla="*/ 42 w 982"/>
                <a:gd name="T5" fmla="*/ 259 h 2548"/>
                <a:gd name="T6" fmla="*/ 52 w 982"/>
                <a:gd name="T7" fmla="*/ 349 h 2548"/>
                <a:gd name="T8" fmla="*/ 68 w 982"/>
                <a:gd name="T9" fmla="*/ 433 h 2548"/>
                <a:gd name="T10" fmla="*/ 83 w 982"/>
                <a:gd name="T11" fmla="*/ 518 h 2548"/>
                <a:gd name="T12" fmla="*/ 99 w 982"/>
                <a:gd name="T13" fmla="*/ 602 h 2548"/>
                <a:gd name="T14" fmla="*/ 109 w 982"/>
                <a:gd name="T15" fmla="*/ 681 h 2548"/>
                <a:gd name="T16" fmla="*/ 125 w 982"/>
                <a:gd name="T17" fmla="*/ 760 h 2548"/>
                <a:gd name="T18" fmla="*/ 141 w 982"/>
                <a:gd name="T19" fmla="*/ 838 h 2548"/>
                <a:gd name="T20" fmla="*/ 156 w 982"/>
                <a:gd name="T21" fmla="*/ 911 h 2548"/>
                <a:gd name="T22" fmla="*/ 167 w 982"/>
                <a:gd name="T23" fmla="*/ 985 h 2548"/>
                <a:gd name="T24" fmla="*/ 182 w 982"/>
                <a:gd name="T25" fmla="*/ 1058 h 2548"/>
                <a:gd name="T26" fmla="*/ 198 w 982"/>
                <a:gd name="T27" fmla="*/ 1131 h 2548"/>
                <a:gd name="T28" fmla="*/ 208 w 982"/>
                <a:gd name="T29" fmla="*/ 1198 h 2548"/>
                <a:gd name="T30" fmla="*/ 224 w 982"/>
                <a:gd name="T31" fmla="*/ 1266 h 2548"/>
                <a:gd name="T32" fmla="*/ 239 w 982"/>
                <a:gd name="T33" fmla="*/ 1333 h 2548"/>
                <a:gd name="T34" fmla="*/ 255 w 982"/>
                <a:gd name="T35" fmla="*/ 1395 h 2548"/>
                <a:gd name="T36" fmla="*/ 265 w 982"/>
                <a:gd name="T37" fmla="*/ 1457 h 2548"/>
                <a:gd name="T38" fmla="*/ 281 w 982"/>
                <a:gd name="T39" fmla="*/ 1519 h 2548"/>
                <a:gd name="T40" fmla="*/ 297 w 982"/>
                <a:gd name="T41" fmla="*/ 1575 h 2548"/>
                <a:gd name="T42" fmla="*/ 307 w 982"/>
                <a:gd name="T43" fmla="*/ 1631 h 2548"/>
                <a:gd name="T44" fmla="*/ 322 w 982"/>
                <a:gd name="T45" fmla="*/ 1688 h 2548"/>
                <a:gd name="T46" fmla="*/ 338 w 982"/>
                <a:gd name="T47" fmla="*/ 1738 h 2548"/>
                <a:gd name="T48" fmla="*/ 354 w 982"/>
                <a:gd name="T49" fmla="*/ 1794 h 2548"/>
                <a:gd name="T50" fmla="*/ 364 w 982"/>
                <a:gd name="T51" fmla="*/ 1839 h 2548"/>
                <a:gd name="T52" fmla="*/ 380 w 982"/>
                <a:gd name="T53" fmla="*/ 1890 h 2548"/>
                <a:gd name="T54" fmla="*/ 395 w 982"/>
                <a:gd name="T55" fmla="*/ 1935 h 2548"/>
                <a:gd name="T56" fmla="*/ 406 w 982"/>
                <a:gd name="T57" fmla="*/ 1980 h 2548"/>
                <a:gd name="T58" fmla="*/ 421 w 982"/>
                <a:gd name="T59" fmla="*/ 2025 h 2548"/>
                <a:gd name="T60" fmla="*/ 437 w 982"/>
                <a:gd name="T61" fmla="*/ 2064 h 2548"/>
                <a:gd name="T62" fmla="*/ 452 w 982"/>
                <a:gd name="T63" fmla="*/ 2104 h 2548"/>
                <a:gd name="T64" fmla="*/ 463 w 982"/>
                <a:gd name="T65" fmla="*/ 2143 h 2548"/>
                <a:gd name="T66" fmla="*/ 478 w 982"/>
                <a:gd name="T67" fmla="*/ 2183 h 2548"/>
                <a:gd name="T68" fmla="*/ 494 w 982"/>
                <a:gd name="T69" fmla="*/ 2222 h 2548"/>
                <a:gd name="T70" fmla="*/ 510 w 982"/>
                <a:gd name="T71" fmla="*/ 2250 h 2548"/>
                <a:gd name="T72" fmla="*/ 525 w 982"/>
                <a:gd name="T73" fmla="*/ 2289 h 2548"/>
                <a:gd name="T74" fmla="*/ 546 w 982"/>
                <a:gd name="T75" fmla="*/ 2329 h 2548"/>
                <a:gd name="T76" fmla="*/ 562 w 982"/>
                <a:gd name="T77" fmla="*/ 2357 h 2548"/>
                <a:gd name="T78" fmla="*/ 577 w 982"/>
                <a:gd name="T79" fmla="*/ 2391 h 2548"/>
                <a:gd name="T80" fmla="*/ 598 w 982"/>
                <a:gd name="T81" fmla="*/ 2413 h 2548"/>
                <a:gd name="T82" fmla="*/ 619 w 982"/>
                <a:gd name="T83" fmla="*/ 2447 h 2548"/>
                <a:gd name="T84" fmla="*/ 639 w 982"/>
                <a:gd name="T85" fmla="*/ 2469 h 2548"/>
                <a:gd name="T86" fmla="*/ 655 w 982"/>
                <a:gd name="T87" fmla="*/ 2492 h 2548"/>
                <a:gd name="T88" fmla="*/ 681 w 982"/>
                <a:gd name="T89" fmla="*/ 2514 h 2548"/>
                <a:gd name="T90" fmla="*/ 707 w 982"/>
                <a:gd name="T91" fmla="*/ 2531 h 2548"/>
                <a:gd name="T92" fmla="*/ 733 w 982"/>
                <a:gd name="T93" fmla="*/ 2543 h 2548"/>
                <a:gd name="T94" fmla="*/ 769 w 982"/>
                <a:gd name="T95" fmla="*/ 2548 h 2548"/>
                <a:gd name="T96" fmla="*/ 806 w 982"/>
                <a:gd name="T97" fmla="*/ 2543 h 2548"/>
                <a:gd name="T98" fmla="*/ 837 w 982"/>
                <a:gd name="T99" fmla="*/ 2531 h 2548"/>
                <a:gd name="T100" fmla="*/ 863 w 982"/>
                <a:gd name="T101" fmla="*/ 2514 h 2548"/>
                <a:gd name="T102" fmla="*/ 889 w 982"/>
                <a:gd name="T103" fmla="*/ 2492 h 2548"/>
                <a:gd name="T104" fmla="*/ 910 w 982"/>
                <a:gd name="T105" fmla="*/ 2469 h 2548"/>
                <a:gd name="T106" fmla="*/ 925 w 982"/>
                <a:gd name="T107" fmla="*/ 2447 h 2548"/>
                <a:gd name="T108" fmla="*/ 946 w 982"/>
                <a:gd name="T109" fmla="*/ 2419 h 2548"/>
                <a:gd name="T110" fmla="*/ 962 w 982"/>
                <a:gd name="T111" fmla="*/ 2391 h 2548"/>
                <a:gd name="T112" fmla="*/ 977 w 982"/>
                <a:gd name="T113" fmla="*/ 2363 h 2548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982"/>
                <a:gd name="T172" fmla="*/ 0 h 2548"/>
                <a:gd name="T173" fmla="*/ 982 w 982"/>
                <a:gd name="T174" fmla="*/ 2548 h 2548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982" h="2548">
                  <a:moveTo>
                    <a:pt x="0" y="0"/>
                  </a:moveTo>
                  <a:lnTo>
                    <a:pt x="0" y="17"/>
                  </a:lnTo>
                  <a:lnTo>
                    <a:pt x="6" y="28"/>
                  </a:lnTo>
                  <a:lnTo>
                    <a:pt x="6" y="40"/>
                  </a:lnTo>
                  <a:lnTo>
                    <a:pt x="11" y="56"/>
                  </a:lnTo>
                  <a:lnTo>
                    <a:pt x="11" y="68"/>
                  </a:lnTo>
                  <a:lnTo>
                    <a:pt x="11" y="79"/>
                  </a:lnTo>
                  <a:lnTo>
                    <a:pt x="16" y="96"/>
                  </a:lnTo>
                  <a:lnTo>
                    <a:pt x="16" y="107"/>
                  </a:lnTo>
                  <a:lnTo>
                    <a:pt x="16" y="118"/>
                  </a:lnTo>
                  <a:lnTo>
                    <a:pt x="21" y="135"/>
                  </a:lnTo>
                  <a:lnTo>
                    <a:pt x="21" y="146"/>
                  </a:lnTo>
                  <a:lnTo>
                    <a:pt x="26" y="158"/>
                  </a:lnTo>
                  <a:lnTo>
                    <a:pt x="26" y="175"/>
                  </a:lnTo>
                  <a:lnTo>
                    <a:pt x="26" y="186"/>
                  </a:lnTo>
                  <a:lnTo>
                    <a:pt x="32" y="197"/>
                  </a:lnTo>
                  <a:lnTo>
                    <a:pt x="32" y="208"/>
                  </a:lnTo>
                  <a:lnTo>
                    <a:pt x="37" y="225"/>
                  </a:lnTo>
                  <a:lnTo>
                    <a:pt x="37" y="236"/>
                  </a:lnTo>
                  <a:lnTo>
                    <a:pt x="37" y="248"/>
                  </a:lnTo>
                  <a:lnTo>
                    <a:pt x="42" y="259"/>
                  </a:lnTo>
                  <a:lnTo>
                    <a:pt x="42" y="276"/>
                  </a:lnTo>
                  <a:lnTo>
                    <a:pt x="47" y="287"/>
                  </a:lnTo>
                  <a:lnTo>
                    <a:pt x="47" y="298"/>
                  </a:lnTo>
                  <a:lnTo>
                    <a:pt x="47" y="310"/>
                  </a:lnTo>
                  <a:lnTo>
                    <a:pt x="52" y="326"/>
                  </a:lnTo>
                  <a:lnTo>
                    <a:pt x="52" y="338"/>
                  </a:lnTo>
                  <a:lnTo>
                    <a:pt x="52" y="349"/>
                  </a:lnTo>
                  <a:lnTo>
                    <a:pt x="57" y="360"/>
                  </a:lnTo>
                  <a:lnTo>
                    <a:pt x="57" y="371"/>
                  </a:lnTo>
                  <a:lnTo>
                    <a:pt x="63" y="388"/>
                  </a:lnTo>
                  <a:lnTo>
                    <a:pt x="63" y="400"/>
                  </a:lnTo>
                  <a:lnTo>
                    <a:pt x="63" y="411"/>
                  </a:lnTo>
                  <a:lnTo>
                    <a:pt x="68" y="422"/>
                  </a:lnTo>
                  <a:lnTo>
                    <a:pt x="68" y="433"/>
                  </a:lnTo>
                  <a:lnTo>
                    <a:pt x="73" y="445"/>
                  </a:lnTo>
                  <a:lnTo>
                    <a:pt x="73" y="461"/>
                  </a:lnTo>
                  <a:lnTo>
                    <a:pt x="73" y="473"/>
                  </a:lnTo>
                  <a:lnTo>
                    <a:pt x="78" y="484"/>
                  </a:lnTo>
                  <a:lnTo>
                    <a:pt x="78" y="495"/>
                  </a:lnTo>
                  <a:lnTo>
                    <a:pt x="83" y="506"/>
                  </a:lnTo>
                  <a:lnTo>
                    <a:pt x="83" y="518"/>
                  </a:lnTo>
                  <a:lnTo>
                    <a:pt x="83" y="529"/>
                  </a:lnTo>
                  <a:lnTo>
                    <a:pt x="89" y="540"/>
                  </a:lnTo>
                  <a:lnTo>
                    <a:pt x="89" y="551"/>
                  </a:lnTo>
                  <a:lnTo>
                    <a:pt x="89" y="568"/>
                  </a:lnTo>
                  <a:lnTo>
                    <a:pt x="94" y="580"/>
                  </a:lnTo>
                  <a:lnTo>
                    <a:pt x="94" y="591"/>
                  </a:lnTo>
                  <a:lnTo>
                    <a:pt x="99" y="602"/>
                  </a:lnTo>
                  <a:lnTo>
                    <a:pt x="99" y="613"/>
                  </a:lnTo>
                  <a:lnTo>
                    <a:pt x="99" y="625"/>
                  </a:lnTo>
                  <a:lnTo>
                    <a:pt x="104" y="636"/>
                  </a:lnTo>
                  <a:lnTo>
                    <a:pt x="104" y="647"/>
                  </a:lnTo>
                  <a:lnTo>
                    <a:pt x="109" y="658"/>
                  </a:lnTo>
                  <a:lnTo>
                    <a:pt x="109" y="670"/>
                  </a:lnTo>
                  <a:lnTo>
                    <a:pt x="109" y="681"/>
                  </a:lnTo>
                  <a:lnTo>
                    <a:pt x="115" y="692"/>
                  </a:lnTo>
                  <a:lnTo>
                    <a:pt x="115" y="703"/>
                  </a:lnTo>
                  <a:lnTo>
                    <a:pt x="120" y="715"/>
                  </a:lnTo>
                  <a:lnTo>
                    <a:pt x="120" y="726"/>
                  </a:lnTo>
                  <a:lnTo>
                    <a:pt x="120" y="737"/>
                  </a:lnTo>
                  <a:lnTo>
                    <a:pt x="125" y="748"/>
                  </a:lnTo>
                  <a:lnTo>
                    <a:pt x="125" y="760"/>
                  </a:lnTo>
                  <a:lnTo>
                    <a:pt x="125" y="771"/>
                  </a:lnTo>
                  <a:lnTo>
                    <a:pt x="130" y="782"/>
                  </a:lnTo>
                  <a:lnTo>
                    <a:pt x="130" y="793"/>
                  </a:lnTo>
                  <a:lnTo>
                    <a:pt x="135" y="805"/>
                  </a:lnTo>
                  <a:lnTo>
                    <a:pt x="135" y="816"/>
                  </a:lnTo>
                  <a:lnTo>
                    <a:pt x="135" y="827"/>
                  </a:lnTo>
                  <a:lnTo>
                    <a:pt x="141" y="838"/>
                  </a:lnTo>
                  <a:lnTo>
                    <a:pt x="141" y="850"/>
                  </a:lnTo>
                  <a:lnTo>
                    <a:pt x="146" y="861"/>
                  </a:lnTo>
                  <a:lnTo>
                    <a:pt x="146" y="872"/>
                  </a:lnTo>
                  <a:lnTo>
                    <a:pt x="146" y="883"/>
                  </a:lnTo>
                  <a:lnTo>
                    <a:pt x="151" y="895"/>
                  </a:lnTo>
                  <a:lnTo>
                    <a:pt x="151" y="900"/>
                  </a:lnTo>
                  <a:lnTo>
                    <a:pt x="156" y="911"/>
                  </a:lnTo>
                  <a:lnTo>
                    <a:pt x="156" y="923"/>
                  </a:lnTo>
                  <a:lnTo>
                    <a:pt x="156" y="934"/>
                  </a:lnTo>
                  <a:lnTo>
                    <a:pt x="161" y="945"/>
                  </a:lnTo>
                  <a:lnTo>
                    <a:pt x="161" y="956"/>
                  </a:lnTo>
                  <a:lnTo>
                    <a:pt x="161" y="968"/>
                  </a:lnTo>
                  <a:lnTo>
                    <a:pt x="167" y="979"/>
                  </a:lnTo>
                  <a:lnTo>
                    <a:pt x="167" y="985"/>
                  </a:lnTo>
                  <a:lnTo>
                    <a:pt x="172" y="996"/>
                  </a:lnTo>
                  <a:lnTo>
                    <a:pt x="172" y="1007"/>
                  </a:lnTo>
                  <a:lnTo>
                    <a:pt x="172" y="1018"/>
                  </a:lnTo>
                  <a:lnTo>
                    <a:pt x="177" y="1030"/>
                  </a:lnTo>
                  <a:lnTo>
                    <a:pt x="177" y="1041"/>
                  </a:lnTo>
                  <a:lnTo>
                    <a:pt x="182" y="1046"/>
                  </a:lnTo>
                  <a:lnTo>
                    <a:pt x="182" y="1058"/>
                  </a:lnTo>
                  <a:lnTo>
                    <a:pt x="182" y="1069"/>
                  </a:lnTo>
                  <a:lnTo>
                    <a:pt x="187" y="1080"/>
                  </a:lnTo>
                  <a:lnTo>
                    <a:pt x="187" y="1091"/>
                  </a:lnTo>
                  <a:lnTo>
                    <a:pt x="187" y="1097"/>
                  </a:lnTo>
                  <a:lnTo>
                    <a:pt x="193" y="1108"/>
                  </a:lnTo>
                  <a:lnTo>
                    <a:pt x="193" y="1120"/>
                  </a:lnTo>
                  <a:lnTo>
                    <a:pt x="198" y="1131"/>
                  </a:lnTo>
                  <a:lnTo>
                    <a:pt x="198" y="1142"/>
                  </a:lnTo>
                  <a:lnTo>
                    <a:pt x="198" y="1148"/>
                  </a:lnTo>
                  <a:lnTo>
                    <a:pt x="203" y="1159"/>
                  </a:lnTo>
                  <a:lnTo>
                    <a:pt x="203" y="1170"/>
                  </a:lnTo>
                  <a:lnTo>
                    <a:pt x="208" y="1181"/>
                  </a:lnTo>
                  <a:lnTo>
                    <a:pt x="208" y="1187"/>
                  </a:lnTo>
                  <a:lnTo>
                    <a:pt x="208" y="1198"/>
                  </a:lnTo>
                  <a:lnTo>
                    <a:pt x="213" y="1210"/>
                  </a:lnTo>
                  <a:lnTo>
                    <a:pt x="213" y="1215"/>
                  </a:lnTo>
                  <a:lnTo>
                    <a:pt x="219" y="1226"/>
                  </a:lnTo>
                  <a:lnTo>
                    <a:pt x="219" y="1238"/>
                  </a:lnTo>
                  <a:lnTo>
                    <a:pt x="219" y="1249"/>
                  </a:lnTo>
                  <a:lnTo>
                    <a:pt x="224" y="1255"/>
                  </a:lnTo>
                  <a:lnTo>
                    <a:pt x="224" y="1266"/>
                  </a:lnTo>
                  <a:lnTo>
                    <a:pt x="224" y="1277"/>
                  </a:lnTo>
                  <a:lnTo>
                    <a:pt x="229" y="1283"/>
                  </a:lnTo>
                  <a:lnTo>
                    <a:pt x="229" y="1294"/>
                  </a:lnTo>
                  <a:lnTo>
                    <a:pt x="234" y="1305"/>
                  </a:lnTo>
                  <a:lnTo>
                    <a:pt x="234" y="1311"/>
                  </a:lnTo>
                  <a:lnTo>
                    <a:pt x="234" y="1322"/>
                  </a:lnTo>
                  <a:lnTo>
                    <a:pt x="239" y="1333"/>
                  </a:lnTo>
                  <a:lnTo>
                    <a:pt x="239" y="1339"/>
                  </a:lnTo>
                  <a:lnTo>
                    <a:pt x="245" y="1350"/>
                  </a:lnTo>
                  <a:lnTo>
                    <a:pt x="245" y="1356"/>
                  </a:lnTo>
                  <a:lnTo>
                    <a:pt x="245" y="1367"/>
                  </a:lnTo>
                  <a:lnTo>
                    <a:pt x="250" y="1378"/>
                  </a:lnTo>
                  <a:lnTo>
                    <a:pt x="250" y="1384"/>
                  </a:lnTo>
                  <a:lnTo>
                    <a:pt x="255" y="1395"/>
                  </a:lnTo>
                  <a:lnTo>
                    <a:pt x="255" y="1401"/>
                  </a:lnTo>
                  <a:lnTo>
                    <a:pt x="255" y="1412"/>
                  </a:lnTo>
                  <a:lnTo>
                    <a:pt x="260" y="1423"/>
                  </a:lnTo>
                  <a:lnTo>
                    <a:pt x="260" y="1429"/>
                  </a:lnTo>
                  <a:lnTo>
                    <a:pt x="260" y="1440"/>
                  </a:lnTo>
                  <a:lnTo>
                    <a:pt x="265" y="1446"/>
                  </a:lnTo>
                  <a:lnTo>
                    <a:pt x="265" y="1457"/>
                  </a:lnTo>
                  <a:lnTo>
                    <a:pt x="271" y="1463"/>
                  </a:lnTo>
                  <a:lnTo>
                    <a:pt x="271" y="1474"/>
                  </a:lnTo>
                  <a:lnTo>
                    <a:pt x="271" y="1479"/>
                  </a:lnTo>
                  <a:lnTo>
                    <a:pt x="276" y="1491"/>
                  </a:lnTo>
                  <a:lnTo>
                    <a:pt x="276" y="1502"/>
                  </a:lnTo>
                  <a:lnTo>
                    <a:pt x="281" y="1508"/>
                  </a:lnTo>
                  <a:lnTo>
                    <a:pt x="281" y="1519"/>
                  </a:lnTo>
                  <a:lnTo>
                    <a:pt x="281" y="1524"/>
                  </a:lnTo>
                  <a:lnTo>
                    <a:pt x="286" y="1536"/>
                  </a:lnTo>
                  <a:lnTo>
                    <a:pt x="286" y="1541"/>
                  </a:lnTo>
                  <a:lnTo>
                    <a:pt x="291" y="1553"/>
                  </a:lnTo>
                  <a:lnTo>
                    <a:pt x="291" y="1558"/>
                  </a:lnTo>
                  <a:lnTo>
                    <a:pt x="291" y="1564"/>
                  </a:lnTo>
                  <a:lnTo>
                    <a:pt x="297" y="1575"/>
                  </a:lnTo>
                  <a:lnTo>
                    <a:pt x="297" y="1581"/>
                  </a:lnTo>
                  <a:lnTo>
                    <a:pt x="297" y="1592"/>
                  </a:lnTo>
                  <a:lnTo>
                    <a:pt x="302" y="1598"/>
                  </a:lnTo>
                  <a:lnTo>
                    <a:pt x="302" y="1609"/>
                  </a:lnTo>
                  <a:lnTo>
                    <a:pt x="307" y="1614"/>
                  </a:lnTo>
                  <a:lnTo>
                    <a:pt x="307" y="1626"/>
                  </a:lnTo>
                  <a:lnTo>
                    <a:pt x="307" y="1631"/>
                  </a:lnTo>
                  <a:lnTo>
                    <a:pt x="312" y="1637"/>
                  </a:lnTo>
                  <a:lnTo>
                    <a:pt x="312" y="1648"/>
                  </a:lnTo>
                  <a:lnTo>
                    <a:pt x="317" y="1654"/>
                  </a:lnTo>
                  <a:lnTo>
                    <a:pt x="317" y="1665"/>
                  </a:lnTo>
                  <a:lnTo>
                    <a:pt x="317" y="1671"/>
                  </a:lnTo>
                  <a:lnTo>
                    <a:pt x="322" y="1676"/>
                  </a:lnTo>
                  <a:lnTo>
                    <a:pt x="322" y="1688"/>
                  </a:lnTo>
                  <a:lnTo>
                    <a:pt x="328" y="1693"/>
                  </a:lnTo>
                  <a:lnTo>
                    <a:pt x="328" y="1704"/>
                  </a:lnTo>
                  <a:lnTo>
                    <a:pt x="328" y="1710"/>
                  </a:lnTo>
                  <a:lnTo>
                    <a:pt x="333" y="1716"/>
                  </a:lnTo>
                  <a:lnTo>
                    <a:pt x="333" y="1727"/>
                  </a:lnTo>
                  <a:lnTo>
                    <a:pt x="333" y="1733"/>
                  </a:lnTo>
                  <a:lnTo>
                    <a:pt x="338" y="1738"/>
                  </a:lnTo>
                  <a:lnTo>
                    <a:pt x="338" y="1749"/>
                  </a:lnTo>
                  <a:lnTo>
                    <a:pt x="343" y="1755"/>
                  </a:lnTo>
                  <a:lnTo>
                    <a:pt x="343" y="1761"/>
                  </a:lnTo>
                  <a:lnTo>
                    <a:pt x="343" y="1772"/>
                  </a:lnTo>
                  <a:lnTo>
                    <a:pt x="348" y="1778"/>
                  </a:lnTo>
                  <a:lnTo>
                    <a:pt x="348" y="1783"/>
                  </a:lnTo>
                  <a:lnTo>
                    <a:pt x="354" y="1794"/>
                  </a:lnTo>
                  <a:lnTo>
                    <a:pt x="354" y="1800"/>
                  </a:lnTo>
                  <a:lnTo>
                    <a:pt x="354" y="1806"/>
                  </a:lnTo>
                  <a:lnTo>
                    <a:pt x="359" y="1811"/>
                  </a:lnTo>
                  <a:lnTo>
                    <a:pt x="359" y="1823"/>
                  </a:lnTo>
                  <a:lnTo>
                    <a:pt x="364" y="1828"/>
                  </a:lnTo>
                  <a:lnTo>
                    <a:pt x="364" y="1834"/>
                  </a:lnTo>
                  <a:lnTo>
                    <a:pt x="364" y="1839"/>
                  </a:lnTo>
                  <a:lnTo>
                    <a:pt x="369" y="1851"/>
                  </a:lnTo>
                  <a:lnTo>
                    <a:pt x="369" y="1856"/>
                  </a:lnTo>
                  <a:lnTo>
                    <a:pt x="369" y="1862"/>
                  </a:lnTo>
                  <a:lnTo>
                    <a:pt x="374" y="1868"/>
                  </a:lnTo>
                  <a:lnTo>
                    <a:pt x="374" y="1879"/>
                  </a:lnTo>
                  <a:lnTo>
                    <a:pt x="380" y="1884"/>
                  </a:lnTo>
                  <a:lnTo>
                    <a:pt x="380" y="1890"/>
                  </a:lnTo>
                  <a:lnTo>
                    <a:pt x="380" y="1896"/>
                  </a:lnTo>
                  <a:lnTo>
                    <a:pt x="385" y="1901"/>
                  </a:lnTo>
                  <a:lnTo>
                    <a:pt x="385" y="1913"/>
                  </a:lnTo>
                  <a:lnTo>
                    <a:pt x="390" y="1918"/>
                  </a:lnTo>
                  <a:lnTo>
                    <a:pt x="390" y="1924"/>
                  </a:lnTo>
                  <a:lnTo>
                    <a:pt x="390" y="1929"/>
                  </a:lnTo>
                  <a:lnTo>
                    <a:pt x="395" y="1935"/>
                  </a:lnTo>
                  <a:lnTo>
                    <a:pt x="395" y="1941"/>
                  </a:lnTo>
                  <a:lnTo>
                    <a:pt x="400" y="1952"/>
                  </a:lnTo>
                  <a:lnTo>
                    <a:pt x="400" y="1958"/>
                  </a:lnTo>
                  <a:lnTo>
                    <a:pt x="400" y="1963"/>
                  </a:lnTo>
                  <a:lnTo>
                    <a:pt x="406" y="1969"/>
                  </a:lnTo>
                  <a:lnTo>
                    <a:pt x="406" y="1974"/>
                  </a:lnTo>
                  <a:lnTo>
                    <a:pt x="406" y="1980"/>
                  </a:lnTo>
                  <a:lnTo>
                    <a:pt x="411" y="1986"/>
                  </a:lnTo>
                  <a:lnTo>
                    <a:pt x="411" y="1991"/>
                  </a:lnTo>
                  <a:lnTo>
                    <a:pt x="416" y="2003"/>
                  </a:lnTo>
                  <a:lnTo>
                    <a:pt x="416" y="2008"/>
                  </a:lnTo>
                  <a:lnTo>
                    <a:pt x="416" y="2014"/>
                  </a:lnTo>
                  <a:lnTo>
                    <a:pt x="421" y="2019"/>
                  </a:lnTo>
                  <a:lnTo>
                    <a:pt x="421" y="2025"/>
                  </a:lnTo>
                  <a:lnTo>
                    <a:pt x="426" y="2031"/>
                  </a:lnTo>
                  <a:lnTo>
                    <a:pt x="426" y="2036"/>
                  </a:lnTo>
                  <a:lnTo>
                    <a:pt x="426" y="2042"/>
                  </a:lnTo>
                  <a:lnTo>
                    <a:pt x="432" y="2048"/>
                  </a:lnTo>
                  <a:lnTo>
                    <a:pt x="432" y="2053"/>
                  </a:lnTo>
                  <a:lnTo>
                    <a:pt x="437" y="2059"/>
                  </a:lnTo>
                  <a:lnTo>
                    <a:pt x="437" y="2064"/>
                  </a:lnTo>
                  <a:lnTo>
                    <a:pt x="437" y="2070"/>
                  </a:lnTo>
                  <a:lnTo>
                    <a:pt x="442" y="2076"/>
                  </a:lnTo>
                  <a:lnTo>
                    <a:pt x="442" y="2081"/>
                  </a:lnTo>
                  <a:lnTo>
                    <a:pt x="442" y="2087"/>
                  </a:lnTo>
                  <a:lnTo>
                    <a:pt x="447" y="2093"/>
                  </a:lnTo>
                  <a:lnTo>
                    <a:pt x="447" y="2098"/>
                  </a:lnTo>
                  <a:lnTo>
                    <a:pt x="452" y="2104"/>
                  </a:lnTo>
                  <a:lnTo>
                    <a:pt x="452" y="2109"/>
                  </a:lnTo>
                  <a:lnTo>
                    <a:pt x="452" y="2115"/>
                  </a:lnTo>
                  <a:lnTo>
                    <a:pt x="458" y="2121"/>
                  </a:lnTo>
                  <a:lnTo>
                    <a:pt x="458" y="2126"/>
                  </a:lnTo>
                  <a:lnTo>
                    <a:pt x="463" y="2132"/>
                  </a:lnTo>
                  <a:lnTo>
                    <a:pt x="463" y="2138"/>
                  </a:lnTo>
                  <a:lnTo>
                    <a:pt x="463" y="2143"/>
                  </a:lnTo>
                  <a:lnTo>
                    <a:pt x="468" y="2149"/>
                  </a:lnTo>
                  <a:lnTo>
                    <a:pt x="468" y="2154"/>
                  </a:lnTo>
                  <a:lnTo>
                    <a:pt x="473" y="2160"/>
                  </a:lnTo>
                  <a:lnTo>
                    <a:pt x="473" y="2166"/>
                  </a:lnTo>
                  <a:lnTo>
                    <a:pt x="473" y="2171"/>
                  </a:lnTo>
                  <a:lnTo>
                    <a:pt x="478" y="2177"/>
                  </a:lnTo>
                  <a:lnTo>
                    <a:pt x="478" y="2183"/>
                  </a:lnTo>
                  <a:lnTo>
                    <a:pt x="484" y="2188"/>
                  </a:lnTo>
                  <a:lnTo>
                    <a:pt x="484" y="2194"/>
                  </a:lnTo>
                  <a:lnTo>
                    <a:pt x="489" y="2199"/>
                  </a:lnTo>
                  <a:lnTo>
                    <a:pt x="489" y="2205"/>
                  </a:lnTo>
                  <a:lnTo>
                    <a:pt x="489" y="2211"/>
                  </a:lnTo>
                  <a:lnTo>
                    <a:pt x="494" y="2216"/>
                  </a:lnTo>
                  <a:lnTo>
                    <a:pt x="494" y="2222"/>
                  </a:lnTo>
                  <a:lnTo>
                    <a:pt x="499" y="2222"/>
                  </a:lnTo>
                  <a:lnTo>
                    <a:pt x="499" y="2228"/>
                  </a:lnTo>
                  <a:lnTo>
                    <a:pt x="499" y="2233"/>
                  </a:lnTo>
                  <a:lnTo>
                    <a:pt x="504" y="2239"/>
                  </a:lnTo>
                  <a:lnTo>
                    <a:pt x="504" y="2244"/>
                  </a:lnTo>
                  <a:lnTo>
                    <a:pt x="504" y="2250"/>
                  </a:lnTo>
                  <a:lnTo>
                    <a:pt x="510" y="2250"/>
                  </a:lnTo>
                  <a:lnTo>
                    <a:pt x="510" y="2256"/>
                  </a:lnTo>
                  <a:lnTo>
                    <a:pt x="515" y="2261"/>
                  </a:lnTo>
                  <a:lnTo>
                    <a:pt x="515" y="2267"/>
                  </a:lnTo>
                  <a:lnTo>
                    <a:pt x="520" y="2273"/>
                  </a:lnTo>
                  <a:lnTo>
                    <a:pt x="520" y="2278"/>
                  </a:lnTo>
                  <a:lnTo>
                    <a:pt x="525" y="2284"/>
                  </a:lnTo>
                  <a:lnTo>
                    <a:pt x="525" y="2289"/>
                  </a:lnTo>
                  <a:lnTo>
                    <a:pt x="530" y="2295"/>
                  </a:lnTo>
                  <a:lnTo>
                    <a:pt x="530" y="2301"/>
                  </a:lnTo>
                  <a:lnTo>
                    <a:pt x="536" y="2306"/>
                  </a:lnTo>
                  <a:lnTo>
                    <a:pt x="536" y="2312"/>
                  </a:lnTo>
                  <a:lnTo>
                    <a:pt x="541" y="2318"/>
                  </a:lnTo>
                  <a:lnTo>
                    <a:pt x="541" y="2323"/>
                  </a:lnTo>
                  <a:lnTo>
                    <a:pt x="546" y="2329"/>
                  </a:lnTo>
                  <a:lnTo>
                    <a:pt x="546" y="2334"/>
                  </a:lnTo>
                  <a:lnTo>
                    <a:pt x="551" y="2334"/>
                  </a:lnTo>
                  <a:lnTo>
                    <a:pt x="551" y="2340"/>
                  </a:lnTo>
                  <a:lnTo>
                    <a:pt x="551" y="2346"/>
                  </a:lnTo>
                  <a:lnTo>
                    <a:pt x="556" y="2346"/>
                  </a:lnTo>
                  <a:lnTo>
                    <a:pt x="556" y="2351"/>
                  </a:lnTo>
                  <a:lnTo>
                    <a:pt x="562" y="2357"/>
                  </a:lnTo>
                  <a:lnTo>
                    <a:pt x="562" y="2363"/>
                  </a:lnTo>
                  <a:lnTo>
                    <a:pt x="567" y="2363"/>
                  </a:lnTo>
                  <a:lnTo>
                    <a:pt x="567" y="2368"/>
                  </a:lnTo>
                  <a:lnTo>
                    <a:pt x="572" y="2374"/>
                  </a:lnTo>
                  <a:lnTo>
                    <a:pt x="572" y="2379"/>
                  </a:lnTo>
                  <a:lnTo>
                    <a:pt x="577" y="2385"/>
                  </a:lnTo>
                  <a:lnTo>
                    <a:pt x="577" y="2391"/>
                  </a:lnTo>
                  <a:lnTo>
                    <a:pt x="582" y="2391"/>
                  </a:lnTo>
                  <a:lnTo>
                    <a:pt x="582" y="2396"/>
                  </a:lnTo>
                  <a:lnTo>
                    <a:pt x="587" y="2402"/>
                  </a:lnTo>
                  <a:lnTo>
                    <a:pt x="587" y="2408"/>
                  </a:lnTo>
                  <a:lnTo>
                    <a:pt x="593" y="2408"/>
                  </a:lnTo>
                  <a:lnTo>
                    <a:pt x="593" y="2413"/>
                  </a:lnTo>
                  <a:lnTo>
                    <a:pt x="598" y="2413"/>
                  </a:lnTo>
                  <a:lnTo>
                    <a:pt x="598" y="2419"/>
                  </a:lnTo>
                  <a:lnTo>
                    <a:pt x="603" y="2424"/>
                  </a:lnTo>
                  <a:lnTo>
                    <a:pt x="608" y="2430"/>
                  </a:lnTo>
                  <a:lnTo>
                    <a:pt x="608" y="2436"/>
                  </a:lnTo>
                  <a:lnTo>
                    <a:pt x="613" y="2436"/>
                  </a:lnTo>
                  <a:lnTo>
                    <a:pt x="613" y="2441"/>
                  </a:lnTo>
                  <a:lnTo>
                    <a:pt x="619" y="2447"/>
                  </a:lnTo>
                  <a:lnTo>
                    <a:pt x="624" y="2453"/>
                  </a:lnTo>
                  <a:lnTo>
                    <a:pt x="624" y="2458"/>
                  </a:lnTo>
                  <a:lnTo>
                    <a:pt x="629" y="2458"/>
                  </a:lnTo>
                  <a:lnTo>
                    <a:pt x="629" y="2464"/>
                  </a:lnTo>
                  <a:lnTo>
                    <a:pt x="634" y="2464"/>
                  </a:lnTo>
                  <a:lnTo>
                    <a:pt x="634" y="2469"/>
                  </a:lnTo>
                  <a:lnTo>
                    <a:pt x="639" y="2469"/>
                  </a:lnTo>
                  <a:lnTo>
                    <a:pt x="639" y="2475"/>
                  </a:lnTo>
                  <a:lnTo>
                    <a:pt x="645" y="2475"/>
                  </a:lnTo>
                  <a:lnTo>
                    <a:pt x="645" y="2481"/>
                  </a:lnTo>
                  <a:lnTo>
                    <a:pt x="650" y="2481"/>
                  </a:lnTo>
                  <a:lnTo>
                    <a:pt x="650" y="2486"/>
                  </a:lnTo>
                  <a:lnTo>
                    <a:pt x="655" y="2486"/>
                  </a:lnTo>
                  <a:lnTo>
                    <a:pt x="655" y="2492"/>
                  </a:lnTo>
                  <a:lnTo>
                    <a:pt x="660" y="2492"/>
                  </a:lnTo>
                  <a:lnTo>
                    <a:pt x="660" y="2498"/>
                  </a:lnTo>
                  <a:lnTo>
                    <a:pt x="665" y="2498"/>
                  </a:lnTo>
                  <a:lnTo>
                    <a:pt x="671" y="2503"/>
                  </a:lnTo>
                  <a:lnTo>
                    <a:pt x="676" y="2509"/>
                  </a:lnTo>
                  <a:lnTo>
                    <a:pt x="681" y="2509"/>
                  </a:lnTo>
                  <a:lnTo>
                    <a:pt x="681" y="2514"/>
                  </a:lnTo>
                  <a:lnTo>
                    <a:pt x="686" y="2514"/>
                  </a:lnTo>
                  <a:lnTo>
                    <a:pt x="686" y="2520"/>
                  </a:lnTo>
                  <a:lnTo>
                    <a:pt x="691" y="2520"/>
                  </a:lnTo>
                  <a:lnTo>
                    <a:pt x="697" y="2520"/>
                  </a:lnTo>
                  <a:lnTo>
                    <a:pt x="697" y="2526"/>
                  </a:lnTo>
                  <a:lnTo>
                    <a:pt x="702" y="2526"/>
                  </a:lnTo>
                  <a:lnTo>
                    <a:pt x="707" y="2531"/>
                  </a:lnTo>
                  <a:lnTo>
                    <a:pt x="712" y="2531"/>
                  </a:lnTo>
                  <a:lnTo>
                    <a:pt x="717" y="2531"/>
                  </a:lnTo>
                  <a:lnTo>
                    <a:pt x="717" y="2537"/>
                  </a:lnTo>
                  <a:lnTo>
                    <a:pt x="723" y="2537"/>
                  </a:lnTo>
                  <a:lnTo>
                    <a:pt x="728" y="2537"/>
                  </a:lnTo>
                  <a:lnTo>
                    <a:pt x="728" y="2543"/>
                  </a:lnTo>
                  <a:lnTo>
                    <a:pt x="733" y="2543"/>
                  </a:lnTo>
                  <a:lnTo>
                    <a:pt x="738" y="2543"/>
                  </a:lnTo>
                  <a:lnTo>
                    <a:pt x="743" y="2543"/>
                  </a:lnTo>
                  <a:lnTo>
                    <a:pt x="749" y="2548"/>
                  </a:lnTo>
                  <a:lnTo>
                    <a:pt x="754" y="2548"/>
                  </a:lnTo>
                  <a:lnTo>
                    <a:pt x="759" y="2548"/>
                  </a:lnTo>
                  <a:lnTo>
                    <a:pt x="764" y="2548"/>
                  </a:lnTo>
                  <a:lnTo>
                    <a:pt x="769" y="2548"/>
                  </a:lnTo>
                  <a:lnTo>
                    <a:pt x="775" y="2548"/>
                  </a:lnTo>
                  <a:lnTo>
                    <a:pt x="780" y="2548"/>
                  </a:lnTo>
                  <a:lnTo>
                    <a:pt x="785" y="2548"/>
                  </a:lnTo>
                  <a:lnTo>
                    <a:pt x="790" y="2548"/>
                  </a:lnTo>
                  <a:lnTo>
                    <a:pt x="795" y="2548"/>
                  </a:lnTo>
                  <a:lnTo>
                    <a:pt x="801" y="2543"/>
                  </a:lnTo>
                  <a:lnTo>
                    <a:pt x="806" y="2543"/>
                  </a:lnTo>
                  <a:lnTo>
                    <a:pt x="811" y="2543"/>
                  </a:lnTo>
                  <a:lnTo>
                    <a:pt x="816" y="2543"/>
                  </a:lnTo>
                  <a:lnTo>
                    <a:pt x="816" y="2537"/>
                  </a:lnTo>
                  <a:lnTo>
                    <a:pt x="821" y="2537"/>
                  </a:lnTo>
                  <a:lnTo>
                    <a:pt x="826" y="2537"/>
                  </a:lnTo>
                  <a:lnTo>
                    <a:pt x="832" y="2531"/>
                  </a:lnTo>
                  <a:lnTo>
                    <a:pt x="837" y="2531"/>
                  </a:lnTo>
                  <a:lnTo>
                    <a:pt x="842" y="2531"/>
                  </a:lnTo>
                  <a:lnTo>
                    <a:pt x="842" y="2526"/>
                  </a:lnTo>
                  <a:lnTo>
                    <a:pt x="847" y="2526"/>
                  </a:lnTo>
                  <a:lnTo>
                    <a:pt x="852" y="2520"/>
                  </a:lnTo>
                  <a:lnTo>
                    <a:pt x="858" y="2520"/>
                  </a:lnTo>
                  <a:lnTo>
                    <a:pt x="858" y="2514"/>
                  </a:lnTo>
                  <a:lnTo>
                    <a:pt x="863" y="2514"/>
                  </a:lnTo>
                  <a:lnTo>
                    <a:pt x="868" y="2509"/>
                  </a:lnTo>
                  <a:lnTo>
                    <a:pt x="873" y="2503"/>
                  </a:lnTo>
                  <a:lnTo>
                    <a:pt x="878" y="2503"/>
                  </a:lnTo>
                  <a:lnTo>
                    <a:pt x="878" y="2498"/>
                  </a:lnTo>
                  <a:lnTo>
                    <a:pt x="884" y="2498"/>
                  </a:lnTo>
                  <a:lnTo>
                    <a:pt x="884" y="2492"/>
                  </a:lnTo>
                  <a:lnTo>
                    <a:pt x="889" y="2492"/>
                  </a:lnTo>
                  <a:lnTo>
                    <a:pt x="889" y="2486"/>
                  </a:lnTo>
                  <a:lnTo>
                    <a:pt x="894" y="2486"/>
                  </a:lnTo>
                  <a:lnTo>
                    <a:pt x="894" y="2481"/>
                  </a:lnTo>
                  <a:lnTo>
                    <a:pt x="899" y="2481"/>
                  </a:lnTo>
                  <a:lnTo>
                    <a:pt x="904" y="2475"/>
                  </a:lnTo>
                  <a:lnTo>
                    <a:pt x="904" y="2469"/>
                  </a:lnTo>
                  <a:lnTo>
                    <a:pt x="910" y="2469"/>
                  </a:lnTo>
                  <a:lnTo>
                    <a:pt x="910" y="2464"/>
                  </a:lnTo>
                  <a:lnTo>
                    <a:pt x="915" y="2464"/>
                  </a:lnTo>
                  <a:lnTo>
                    <a:pt x="915" y="2458"/>
                  </a:lnTo>
                  <a:lnTo>
                    <a:pt x="920" y="2458"/>
                  </a:lnTo>
                  <a:lnTo>
                    <a:pt x="920" y="2453"/>
                  </a:lnTo>
                  <a:lnTo>
                    <a:pt x="925" y="2453"/>
                  </a:lnTo>
                  <a:lnTo>
                    <a:pt x="925" y="2447"/>
                  </a:lnTo>
                  <a:lnTo>
                    <a:pt x="930" y="2441"/>
                  </a:lnTo>
                  <a:lnTo>
                    <a:pt x="930" y="2436"/>
                  </a:lnTo>
                  <a:lnTo>
                    <a:pt x="936" y="2436"/>
                  </a:lnTo>
                  <a:lnTo>
                    <a:pt x="936" y="2430"/>
                  </a:lnTo>
                  <a:lnTo>
                    <a:pt x="941" y="2430"/>
                  </a:lnTo>
                  <a:lnTo>
                    <a:pt x="941" y="2424"/>
                  </a:lnTo>
                  <a:lnTo>
                    <a:pt x="946" y="2419"/>
                  </a:lnTo>
                  <a:lnTo>
                    <a:pt x="951" y="2413"/>
                  </a:lnTo>
                  <a:lnTo>
                    <a:pt x="951" y="2408"/>
                  </a:lnTo>
                  <a:lnTo>
                    <a:pt x="956" y="2408"/>
                  </a:lnTo>
                  <a:lnTo>
                    <a:pt x="956" y="2402"/>
                  </a:lnTo>
                  <a:lnTo>
                    <a:pt x="962" y="2402"/>
                  </a:lnTo>
                  <a:lnTo>
                    <a:pt x="962" y="2396"/>
                  </a:lnTo>
                  <a:lnTo>
                    <a:pt x="962" y="2391"/>
                  </a:lnTo>
                  <a:lnTo>
                    <a:pt x="967" y="2391"/>
                  </a:lnTo>
                  <a:lnTo>
                    <a:pt x="967" y="2385"/>
                  </a:lnTo>
                  <a:lnTo>
                    <a:pt x="972" y="2379"/>
                  </a:lnTo>
                  <a:lnTo>
                    <a:pt x="972" y="2374"/>
                  </a:lnTo>
                  <a:lnTo>
                    <a:pt x="977" y="2374"/>
                  </a:lnTo>
                  <a:lnTo>
                    <a:pt x="977" y="2368"/>
                  </a:lnTo>
                  <a:lnTo>
                    <a:pt x="977" y="2363"/>
                  </a:lnTo>
                  <a:lnTo>
                    <a:pt x="982" y="2363"/>
                  </a:lnTo>
                </a:path>
              </a:pathLst>
            </a:custGeom>
            <a:noFill/>
            <a:ln w="22225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4847" name="Freeform 21"/>
            <p:cNvSpPr>
              <a:spLocks/>
            </p:cNvSpPr>
            <p:nvPr/>
          </p:nvSpPr>
          <p:spPr bwMode="auto">
            <a:xfrm>
              <a:off x="3198" y="-218"/>
              <a:ext cx="562" cy="2363"/>
            </a:xfrm>
            <a:custGeom>
              <a:avLst/>
              <a:gdLst>
                <a:gd name="T0" fmla="*/ 6 w 562"/>
                <a:gd name="T1" fmla="*/ 2346 h 2363"/>
                <a:gd name="T2" fmla="*/ 21 w 562"/>
                <a:gd name="T3" fmla="*/ 2323 h 2363"/>
                <a:gd name="T4" fmla="*/ 32 w 562"/>
                <a:gd name="T5" fmla="*/ 2301 h 2363"/>
                <a:gd name="T6" fmla="*/ 42 w 562"/>
                <a:gd name="T7" fmla="*/ 2273 h 2363"/>
                <a:gd name="T8" fmla="*/ 58 w 562"/>
                <a:gd name="T9" fmla="*/ 2244 h 2363"/>
                <a:gd name="T10" fmla="*/ 68 w 562"/>
                <a:gd name="T11" fmla="*/ 2216 h 2363"/>
                <a:gd name="T12" fmla="*/ 78 w 562"/>
                <a:gd name="T13" fmla="*/ 2188 h 2363"/>
                <a:gd name="T14" fmla="*/ 89 w 562"/>
                <a:gd name="T15" fmla="*/ 2166 h 2363"/>
                <a:gd name="T16" fmla="*/ 99 w 562"/>
                <a:gd name="T17" fmla="*/ 2138 h 2363"/>
                <a:gd name="T18" fmla="*/ 109 w 562"/>
                <a:gd name="T19" fmla="*/ 2109 h 2363"/>
                <a:gd name="T20" fmla="*/ 120 w 562"/>
                <a:gd name="T21" fmla="*/ 2081 h 2363"/>
                <a:gd name="T22" fmla="*/ 130 w 562"/>
                <a:gd name="T23" fmla="*/ 2053 h 2363"/>
                <a:gd name="T24" fmla="*/ 141 w 562"/>
                <a:gd name="T25" fmla="*/ 2025 h 2363"/>
                <a:gd name="T26" fmla="*/ 151 w 562"/>
                <a:gd name="T27" fmla="*/ 1991 h 2363"/>
                <a:gd name="T28" fmla="*/ 161 w 562"/>
                <a:gd name="T29" fmla="*/ 1963 h 2363"/>
                <a:gd name="T30" fmla="*/ 172 w 562"/>
                <a:gd name="T31" fmla="*/ 1929 h 2363"/>
                <a:gd name="T32" fmla="*/ 182 w 562"/>
                <a:gd name="T33" fmla="*/ 1896 h 2363"/>
                <a:gd name="T34" fmla="*/ 193 w 562"/>
                <a:gd name="T35" fmla="*/ 1862 h 2363"/>
                <a:gd name="T36" fmla="*/ 203 w 562"/>
                <a:gd name="T37" fmla="*/ 1828 h 2363"/>
                <a:gd name="T38" fmla="*/ 213 w 562"/>
                <a:gd name="T39" fmla="*/ 1789 h 2363"/>
                <a:gd name="T40" fmla="*/ 224 w 562"/>
                <a:gd name="T41" fmla="*/ 1755 h 2363"/>
                <a:gd name="T42" fmla="*/ 229 w 562"/>
                <a:gd name="T43" fmla="*/ 1716 h 2363"/>
                <a:gd name="T44" fmla="*/ 239 w 562"/>
                <a:gd name="T45" fmla="*/ 1676 h 2363"/>
                <a:gd name="T46" fmla="*/ 250 w 562"/>
                <a:gd name="T47" fmla="*/ 1637 h 2363"/>
                <a:gd name="T48" fmla="*/ 260 w 562"/>
                <a:gd name="T49" fmla="*/ 1598 h 2363"/>
                <a:gd name="T50" fmla="*/ 271 w 562"/>
                <a:gd name="T51" fmla="*/ 1558 h 2363"/>
                <a:gd name="T52" fmla="*/ 281 w 562"/>
                <a:gd name="T53" fmla="*/ 1519 h 2363"/>
                <a:gd name="T54" fmla="*/ 291 w 562"/>
                <a:gd name="T55" fmla="*/ 1474 h 2363"/>
                <a:gd name="T56" fmla="*/ 302 w 562"/>
                <a:gd name="T57" fmla="*/ 1429 h 2363"/>
                <a:gd name="T58" fmla="*/ 312 w 562"/>
                <a:gd name="T59" fmla="*/ 1384 h 2363"/>
                <a:gd name="T60" fmla="*/ 323 w 562"/>
                <a:gd name="T61" fmla="*/ 1339 h 2363"/>
                <a:gd name="T62" fmla="*/ 333 w 562"/>
                <a:gd name="T63" fmla="*/ 1294 h 2363"/>
                <a:gd name="T64" fmla="*/ 343 w 562"/>
                <a:gd name="T65" fmla="*/ 1249 h 2363"/>
                <a:gd name="T66" fmla="*/ 354 w 562"/>
                <a:gd name="T67" fmla="*/ 1198 h 2363"/>
                <a:gd name="T68" fmla="*/ 364 w 562"/>
                <a:gd name="T69" fmla="*/ 1148 h 2363"/>
                <a:gd name="T70" fmla="*/ 374 w 562"/>
                <a:gd name="T71" fmla="*/ 1097 h 2363"/>
                <a:gd name="T72" fmla="*/ 385 w 562"/>
                <a:gd name="T73" fmla="*/ 1046 h 2363"/>
                <a:gd name="T74" fmla="*/ 395 w 562"/>
                <a:gd name="T75" fmla="*/ 996 h 2363"/>
                <a:gd name="T76" fmla="*/ 406 w 562"/>
                <a:gd name="T77" fmla="*/ 945 h 2363"/>
                <a:gd name="T78" fmla="*/ 411 w 562"/>
                <a:gd name="T79" fmla="*/ 895 h 2363"/>
                <a:gd name="T80" fmla="*/ 421 w 562"/>
                <a:gd name="T81" fmla="*/ 838 h 2363"/>
                <a:gd name="T82" fmla="*/ 432 w 562"/>
                <a:gd name="T83" fmla="*/ 782 h 2363"/>
                <a:gd name="T84" fmla="*/ 442 w 562"/>
                <a:gd name="T85" fmla="*/ 726 h 2363"/>
                <a:gd name="T86" fmla="*/ 452 w 562"/>
                <a:gd name="T87" fmla="*/ 670 h 2363"/>
                <a:gd name="T88" fmla="*/ 463 w 562"/>
                <a:gd name="T89" fmla="*/ 613 h 2363"/>
                <a:gd name="T90" fmla="*/ 473 w 562"/>
                <a:gd name="T91" fmla="*/ 551 h 2363"/>
                <a:gd name="T92" fmla="*/ 484 w 562"/>
                <a:gd name="T93" fmla="*/ 495 h 2363"/>
                <a:gd name="T94" fmla="*/ 494 w 562"/>
                <a:gd name="T95" fmla="*/ 433 h 2363"/>
                <a:gd name="T96" fmla="*/ 504 w 562"/>
                <a:gd name="T97" fmla="*/ 371 h 2363"/>
                <a:gd name="T98" fmla="*/ 515 w 562"/>
                <a:gd name="T99" fmla="*/ 310 h 2363"/>
                <a:gd name="T100" fmla="*/ 525 w 562"/>
                <a:gd name="T101" fmla="*/ 248 h 2363"/>
                <a:gd name="T102" fmla="*/ 536 w 562"/>
                <a:gd name="T103" fmla="*/ 186 h 2363"/>
                <a:gd name="T104" fmla="*/ 546 w 562"/>
                <a:gd name="T105" fmla="*/ 118 h 2363"/>
                <a:gd name="T106" fmla="*/ 556 w 562"/>
                <a:gd name="T107" fmla="*/ 56 h 2363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562"/>
                <a:gd name="T163" fmla="*/ 0 h 2363"/>
                <a:gd name="T164" fmla="*/ 562 w 562"/>
                <a:gd name="T165" fmla="*/ 2363 h 2363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562" h="2363">
                  <a:moveTo>
                    <a:pt x="0" y="2363"/>
                  </a:moveTo>
                  <a:lnTo>
                    <a:pt x="0" y="2357"/>
                  </a:lnTo>
                  <a:lnTo>
                    <a:pt x="6" y="2357"/>
                  </a:lnTo>
                  <a:lnTo>
                    <a:pt x="6" y="2351"/>
                  </a:lnTo>
                  <a:lnTo>
                    <a:pt x="6" y="2346"/>
                  </a:lnTo>
                  <a:lnTo>
                    <a:pt x="11" y="2346"/>
                  </a:lnTo>
                  <a:lnTo>
                    <a:pt x="11" y="2340"/>
                  </a:lnTo>
                  <a:lnTo>
                    <a:pt x="16" y="2334"/>
                  </a:lnTo>
                  <a:lnTo>
                    <a:pt x="16" y="2329"/>
                  </a:lnTo>
                  <a:lnTo>
                    <a:pt x="21" y="2323"/>
                  </a:lnTo>
                  <a:lnTo>
                    <a:pt x="21" y="2318"/>
                  </a:lnTo>
                  <a:lnTo>
                    <a:pt x="26" y="2312"/>
                  </a:lnTo>
                  <a:lnTo>
                    <a:pt x="26" y="2306"/>
                  </a:lnTo>
                  <a:lnTo>
                    <a:pt x="32" y="2306"/>
                  </a:lnTo>
                  <a:lnTo>
                    <a:pt x="32" y="2301"/>
                  </a:lnTo>
                  <a:lnTo>
                    <a:pt x="32" y="2295"/>
                  </a:lnTo>
                  <a:lnTo>
                    <a:pt x="37" y="2289"/>
                  </a:lnTo>
                  <a:lnTo>
                    <a:pt x="42" y="2284"/>
                  </a:lnTo>
                  <a:lnTo>
                    <a:pt x="42" y="2278"/>
                  </a:lnTo>
                  <a:lnTo>
                    <a:pt x="42" y="2273"/>
                  </a:lnTo>
                  <a:lnTo>
                    <a:pt x="47" y="2267"/>
                  </a:lnTo>
                  <a:lnTo>
                    <a:pt x="52" y="2261"/>
                  </a:lnTo>
                  <a:lnTo>
                    <a:pt x="52" y="2256"/>
                  </a:lnTo>
                  <a:lnTo>
                    <a:pt x="52" y="2250"/>
                  </a:lnTo>
                  <a:lnTo>
                    <a:pt x="58" y="2244"/>
                  </a:lnTo>
                  <a:lnTo>
                    <a:pt x="58" y="2239"/>
                  </a:lnTo>
                  <a:lnTo>
                    <a:pt x="63" y="2233"/>
                  </a:lnTo>
                  <a:lnTo>
                    <a:pt x="63" y="2228"/>
                  </a:lnTo>
                  <a:lnTo>
                    <a:pt x="68" y="2222"/>
                  </a:lnTo>
                  <a:lnTo>
                    <a:pt x="68" y="2216"/>
                  </a:lnTo>
                  <a:lnTo>
                    <a:pt x="73" y="2211"/>
                  </a:lnTo>
                  <a:lnTo>
                    <a:pt x="73" y="2205"/>
                  </a:lnTo>
                  <a:lnTo>
                    <a:pt x="78" y="2199"/>
                  </a:lnTo>
                  <a:lnTo>
                    <a:pt x="78" y="2194"/>
                  </a:lnTo>
                  <a:lnTo>
                    <a:pt x="78" y="2188"/>
                  </a:lnTo>
                  <a:lnTo>
                    <a:pt x="84" y="2183"/>
                  </a:lnTo>
                  <a:lnTo>
                    <a:pt x="84" y="2177"/>
                  </a:lnTo>
                  <a:lnTo>
                    <a:pt x="89" y="2177"/>
                  </a:lnTo>
                  <a:lnTo>
                    <a:pt x="89" y="2171"/>
                  </a:lnTo>
                  <a:lnTo>
                    <a:pt x="89" y="2166"/>
                  </a:lnTo>
                  <a:lnTo>
                    <a:pt x="94" y="2160"/>
                  </a:lnTo>
                  <a:lnTo>
                    <a:pt x="94" y="2154"/>
                  </a:lnTo>
                  <a:lnTo>
                    <a:pt x="94" y="2149"/>
                  </a:lnTo>
                  <a:lnTo>
                    <a:pt x="99" y="2143"/>
                  </a:lnTo>
                  <a:lnTo>
                    <a:pt x="99" y="2138"/>
                  </a:lnTo>
                  <a:lnTo>
                    <a:pt x="104" y="2132"/>
                  </a:lnTo>
                  <a:lnTo>
                    <a:pt x="104" y="2126"/>
                  </a:lnTo>
                  <a:lnTo>
                    <a:pt x="104" y="2121"/>
                  </a:lnTo>
                  <a:lnTo>
                    <a:pt x="109" y="2115"/>
                  </a:lnTo>
                  <a:lnTo>
                    <a:pt x="109" y="2109"/>
                  </a:lnTo>
                  <a:lnTo>
                    <a:pt x="115" y="2104"/>
                  </a:lnTo>
                  <a:lnTo>
                    <a:pt x="115" y="2098"/>
                  </a:lnTo>
                  <a:lnTo>
                    <a:pt x="115" y="2093"/>
                  </a:lnTo>
                  <a:lnTo>
                    <a:pt x="120" y="2087"/>
                  </a:lnTo>
                  <a:lnTo>
                    <a:pt x="120" y="2081"/>
                  </a:lnTo>
                  <a:lnTo>
                    <a:pt x="125" y="2076"/>
                  </a:lnTo>
                  <a:lnTo>
                    <a:pt x="125" y="2070"/>
                  </a:lnTo>
                  <a:lnTo>
                    <a:pt x="125" y="2064"/>
                  </a:lnTo>
                  <a:lnTo>
                    <a:pt x="130" y="2059"/>
                  </a:lnTo>
                  <a:lnTo>
                    <a:pt x="130" y="2053"/>
                  </a:lnTo>
                  <a:lnTo>
                    <a:pt x="130" y="2048"/>
                  </a:lnTo>
                  <a:lnTo>
                    <a:pt x="135" y="2042"/>
                  </a:lnTo>
                  <a:lnTo>
                    <a:pt x="135" y="2036"/>
                  </a:lnTo>
                  <a:lnTo>
                    <a:pt x="141" y="2031"/>
                  </a:lnTo>
                  <a:lnTo>
                    <a:pt x="141" y="2025"/>
                  </a:lnTo>
                  <a:lnTo>
                    <a:pt x="141" y="2019"/>
                  </a:lnTo>
                  <a:lnTo>
                    <a:pt x="146" y="2014"/>
                  </a:lnTo>
                  <a:lnTo>
                    <a:pt x="146" y="2008"/>
                  </a:lnTo>
                  <a:lnTo>
                    <a:pt x="151" y="2003"/>
                  </a:lnTo>
                  <a:lnTo>
                    <a:pt x="151" y="1991"/>
                  </a:lnTo>
                  <a:lnTo>
                    <a:pt x="151" y="1986"/>
                  </a:lnTo>
                  <a:lnTo>
                    <a:pt x="156" y="1980"/>
                  </a:lnTo>
                  <a:lnTo>
                    <a:pt x="156" y="1974"/>
                  </a:lnTo>
                  <a:lnTo>
                    <a:pt x="161" y="1969"/>
                  </a:lnTo>
                  <a:lnTo>
                    <a:pt x="161" y="1963"/>
                  </a:lnTo>
                  <a:lnTo>
                    <a:pt x="161" y="1958"/>
                  </a:lnTo>
                  <a:lnTo>
                    <a:pt x="167" y="1952"/>
                  </a:lnTo>
                  <a:lnTo>
                    <a:pt x="167" y="1941"/>
                  </a:lnTo>
                  <a:lnTo>
                    <a:pt x="167" y="1935"/>
                  </a:lnTo>
                  <a:lnTo>
                    <a:pt x="172" y="1929"/>
                  </a:lnTo>
                  <a:lnTo>
                    <a:pt x="172" y="1924"/>
                  </a:lnTo>
                  <a:lnTo>
                    <a:pt x="177" y="1918"/>
                  </a:lnTo>
                  <a:lnTo>
                    <a:pt x="177" y="1913"/>
                  </a:lnTo>
                  <a:lnTo>
                    <a:pt x="177" y="1901"/>
                  </a:lnTo>
                  <a:lnTo>
                    <a:pt x="182" y="1896"/>
                  </a:lnTo>
                  <a:lnTo>
                    <a:pt x="182" y="1890"/>
                  </a:lnTo>
                  <a:lnTo>
                    <a:pt x="187" y="1884"/>
                  </a:lnTo>
                  <a:lnTo>
                    <a:pt x="187" y="1879"/>
                  </a:lnTo>
                  <a:lnTo>
                    <a:pt x="187" y="1868"/>
                  </a:lnTo>
                  <a:lnTo>
                    <a:pt x="193" y="1862"/>
                  </a:lnTo>
                  <a:lnTo>
                    <a:pt x="193" y="1856"/>
                  </a:lnTo>
                  <a:lnTo>
                    <a:pt x="193" y="1851"/>
                  </a:lnTo>
                  <a:lnTo>
                    <a:pt x="198" y="1839"/>
                  </a:lnTo>
                  <a:lnTo>
                    <a:pt x="198" y="1834"/>
                  </a:lnTo>
                  <a:lnTo>
                    <a:pt x="203" y="1828"/>
                  </a:lnTo>
                  <a:lnTo>
                    <a:pt x="203" y="1823"/>
                  </a:lnTo>
                  <a:lnTo>
                    <a:pt x="203" y="1811"/>
                  </a:lnTo>
                  <a:lnTo>
                    <a:pt x="208" y="1806"/>
                  </a:lnTo>
                  <a:lnTo>
                    <a:pt x="208" y="1800"/>
                  </a:lnTo>
                  <a:lnTo>
                    <a:pt x="213" y="1789"/>
                  </a:lnTo>
                  <a:lnTo>
                    <a:pt x="213" y="1783"/>
                  </a:lnTo>
                  <a:lnTo>
                    <a:pt x="213" y="1778"/>
                  </a:lnTo>
                  <a:lnTo>
                    <a:pt x="219" y="1772"/>
                  </a:lnTo>
                  <a:lnTo>
                    <a:pt x="219" y="1761"/>
                  </a:lnTo>
                  <a:lnTo>
                    <a:pt x="224" y="1755"/>
                  </a:lnTo>
                  <a:lnTo>
                    <a:pt x="224" y="1749"/>
                  </a:lnTo>
                  <a:lnTo>
                    <a:pt x="224" y="1738"/>
                  </a:lnTo>
                  <a:lnTo>
                    <a:pt x="229" y="1733"/>
                  </a:lnTo>
                  <a:lnTo>
                    <a:pt x="229" y="1727"/>
                  </a:lnTo>
                  <a:lnTo>
                    <a:pt x="229" y="1716"/>
                  </a:lnTo>
                  <a:lnTo>
                    <a:pt x="234" y="1710"/>
                  </a:lnTo>
                  <a:lnTo>
                    <a:pt x="234" y="1704"/>
                  </a:lnTo>
                  <a:lnTo>
                    <a:pt x="239" y="1693"/>
                  </a:lnTo>
                  <a:lnTo>
                    <a:pt x="239" y="1688"/>
                  </a:lnTo>
                  <a:lnTo>
                    <a:pt x="239" y="1676"/>
                  </a:lnTo>
                  <a:lnTo>
                    <a:pt x="245" y="1671"/>
                  </a:lnTo>
                  <a:lnTo>
                    <a:pt x="245" y="1665"/>
                  </a:lnTo>
                  <a:lnTo>
                    <a:pt x="250" y="1654"/>
                  </a:lnTo>
                  <a:lnTo>
                    <a:pt x="250" y="1648"/>
                  </a:lnTo>
                  <a:lnTo>
                    <a:pt x="250" y="1637"/>
                  </a:lnTo>
                  <a:lnTo>
                    <a:pt x="255" y="1631"/>
                  </a:lnTo>
                  <a:lnTo>
                    <a:pt x="255" y="1626"/>
                  </a:lnTo>
                  <a:lnTo>
                    <a:pt x="260" y="1614"/>
                  </a:lnTo>
                  <a:lnTo>
                    <a:pt x="260" y="1609"/>
                  </a:lnTo>
                  <a:lnTo>
                    <a:pt x="260" y="1598"/>
                  </a:lnTo>
                  <a:lnTo>
                    <a:pt x="265" y="1592"/>
                  </a:lnTo>
                  <a:lnTo>
                    <a:pt x="265" y="1581"/>
                  </a:lnTo>
                  <a:lnTo>
                    <a:pt x="265" y="1575"/>
                  </a:lnTo>
                  <a:lnTo>
                    <a:pt x="271" y="1564"/>
                  </a:lnTo>
                  <a:lnTo>
                    <a:pt x="271" y="1558"/>
                  </a:lnTo>
                  <a:lnTo>
                    <a:pt x="276" y="1553"/>
                  </a:lnTo>
                  <a:lnTo>
                    <a:pt x="276" y="1541"/>
                  </a:lnTo>
                  <a:lnTo>
                    <a:pt x="276" y="1536"/>
                  </a:lnTo>
                  <a:lnTo>
                    <a:pt x="281" y="1524"/>
                  </a:lnTo>
                  <a:lnTo>
                    <a:pt x="281" y="1519"/>
                  </a:lnTo>
                  <a:lnTo>
                    <a:pt x="286" y="1508"/>
                  </a:lnTo>
                  <a:lnTo>
                    <a:pt x="286" y="1502"/>
                  </a:lnTo>
                  <a:lnTo>
                    <a:pt x="286" y="1491"/>
                  </a:lnTo>
                  <a:lnTo>
                    <a:pt x="291" y="1479"/>
                  </a:lnTo>
                  <a:lnTo>
                    <a:pt x="291" y="1474"/>
                  </a:lnTo>
                  <a:lnTo>
                    <a:pt x="297" y="1463"/>
                  </a:lnTo>
                  <a:lnTo>
                    <a:pt x="297" y="1457"/>
                  </a:lnTo>
                  <a:lnTo>
                    <a:pt x="297" y="1446"/>
                  </a:lnTo>
                  <a:lnTo>
                    <a:pt x="302" y="1440"/>
                  </a:lnTo>
                  <a:lnTo>
                    <a:pt x="302" y="1429"/>
                  </a:lnTo>
                  <a:lnTo>
                    <a:pt x="302" y="1423"/>
                  </a:lnTo>
                  <a:lnTo>
                    <a:pt x="307" y="1412"/>
                  </a:lnTo>
                  <a:lnTo>
                    <a:pt x="307" y="1401"/>
                  </a:lnTo>
                  <a:lnTo>
                    <a:pt x="312" y="1395"/>
                  </a:lnTo>
                  <a:lnTo>
                    <a:pt x="312" y="1384"/>
                  </a:lnTo>
                  <a:lnTo>
                    <a:pt x="312" y="1378"/>
                  </a:lnTo>
                  <a:lnTo>
                    <a:pt x="317" y="1367"/>
                  </a:lnTo>
                  <a:lnTo>
                    <a:pt x="317" y="1356"/>
                  </a:lnTo>
                  <a:lnTo>
                    <a:pt x="323" y="1350"/>
                  </a:lnTo>
                  <a:lnTo>
                    <a:pt x="323" y="1339"/>
                  </a:lnTo>
                  <a:lnTo>
                    <a:pt x="323" y="1333"/>
                  </a:lnTo>
                  <a:lnTo>
                    <a:pt x="328" y="1322"/>
                  </a:lnTo>
                  <a:lnTo>
                    <a:pt x="328" y="1311"/>
                  </a:lnTo>
                  <a:lnTo>
                    <a:pt x="333" y="1305"/>
                  </a:lnTo>
                  <a:lnTo>
                    <a:pt x="333" y="1294"/>
                  </a:lnTo>
                  <a:lnTo>
                    <a:pt x="333" y="1283"/>
                  </a:lnTo>
                  <a:lnTo>
                    <a:pt x="338" y="1277"/>
                  </a:lnTo>
                  <a:lnTo>
                    <a:pt x="338" y="1266"/>
                  </a:lnTo>
                  <a:lnTo>
                    <a:pt x="338" y="1255"/>
                  </a:lnTo>
                  <a:lnTo>
                    <a:pt x="343" y="1249"/>
                  </a:lnTo>
                  <a:lnTo>
                    <a:pt x="343" y="1238"/>
                  </a:lnTo>
                  <a:lnTo>
                    <a:pt x="349" y="1226"/>
                  </a:lnTo>
                  <a:lnTo>
                    <a:pt x="349" y="1215"/>
                  </a:lnTo>
                  <a:lnTo>
                    <a:pt x="349" y="1210"/>
                  </a:lnTo>
                  <a:lnTo>
                    <a:pt x="354" y="1198"/>
                  </a:lnTo>
                  <a:lnTo>
                    <a:pt x="354" y="1187"/>
                  </a:lnTo>
                  <a:lnTo>
                    <a:pt x="359" y="1181"/>
                  </a:lnTo>
                  <a:lnTo>
                    <a:pt x="359" y="1170"/>
                  </a:lnTo>
                  <a:lnTo>
                    <a:pt x="359" y="1159"/>
                  </a:lnTo>
                  <a:lnTo>
                    <a:pt x="364" y="1148"/>
                  </a:lnTo>
                  <a:lnTo>
                    <a:pt x="364" y="1142"/>
                  </a:lnTo>
                  <a:lnTo>
                    <a:pt x="369" y="1131"/>
                  </a:lnTo>
                  <a:lnTo>
                    <a:pt x="369" y="1120"/>
                  </a:lnTo>
                  <a:lnTo>
                    <a:pt x="369" y="1108"/>
                  </a:lnTo>
                  <a:lnTo>
                    <a:pt x="374" y="1097"/>
                  </a:lnTo>
                  <a:lnTo>
                    <a:pt x="374" y="1091"/>
                  </a:lnTo>
                  <a:lnTo>
                    <a:pt x="374" y="1080"/>
                  </a:lnTo>
                  <a:lnTo>
                    <a:pt x="380" y="1069"/>
                  </a:lnTo>
                  <a:lnTo>
                    <a:pt x="380" y="1058"/>
                  </a:lnTo>
                  <a:lnTo>
                    <a:pt x="385" y="1046"/>
                  </a:lnTo>
                  <a:lnTo>
                    <a:pt x="385" y="1041"/>
                  </a:lnTo>
                  <a:lnTo>
                    <a:pt x="385" y="1030"/>
                  </a:lnTo>
                  <a:lnTo>
                    <a:pt x="390" y="1018"/>
                  </a:lnTo>
                  <a:lnTo>
                    <a:pt x="390" y="1007"/>
                  </a:lnTo>
                  <a:lnTo>
                    <a:pt x="395" y="996"/>
                  </a:lnTo>
                  <a:lnTo>
                    <a:pt x="395" y="985"/>
                  </a:lnTo>
                  <a:lnTo>
                    <a:pt x="395" y="979"/>
                  </a:lnTo>
                  <a:lnTo>
                    <a:pt x="400" y="968"/>
                  </a:lnTo>
                  <a:lnTo>
                    <a:pt x="400" y="956"/>
                  </a:lnTo>
                  <a:lnTo>
                    <a:pt x="406" y="945"/>
                  </a:lnTo>
                  <a:lnTo>
                    <a:pt x="406" y="934"/>
                  </a:lnTo>
                  <a:lnTo>
                    <a:pt x="406" y="923"/>
                  </a:lnTo>
                  <a:lnTo>
                    <a:pt x="411" y="911"/>
                  </a:lnTo>
                  <a:lnTo>
                    <a:pt x="411" y="900"/>
                  </a:lnTo>
                  <a:lnTo>
                    <a:pt x="411" y="895"/>
                  </a:lnTo>
                  <a:lnTo>
                    <a:pt x="416" y="883"/>
                  </a:lnTo>
                  <a:lnTo>
                    <a:pt x="416" y="872"/>
                  </a:lnTo>
                  <a:lnTo>
                    <a:pt x="421" y="861"/>
                  </a:lnTo>
                  <a:lnTo>
                    <a:pt x="421" y="850"/>
                  </a:lnTo>
                  <a:lnTo>
                    <a:pt x="421" y="838"/>
                  </a:lnTo>
                  <a:lnTo>
                    <a:pt x="426" y="827"/>
                  </a:lnTo>
                  <a:lnTo>
                    <a:pt x="426" y="816"/>
                  </a:lnTo>
                  <a:lnTo>
                    <a:pt x="432" y="805"/>
                  </a:lnTo>
                  <a:lnTo>
                    <a:pt x="432" y="793"/>
                  </a:lnTo>
                  <a:lnTo>
                    <a:pt x="432" y="782"/>
                  </a:lnTo>
                  <a:lnTo>
                    <a:pt x="437" y="771"/>
                  </a:lnTo>
                  <a:lnTo>
                    <a:pt x="437" y="760"/>
                  </a:lnTo>
                  <a:lnTo>
                    <a:pt x="442" y="748"/>
                  </a:lnTo>
                  <a:lnTo>
                    <a:pt x="442" y="737"/>
                  </a:lnTo>
                  <a:lnTo>
                    <a:pt x="442" y="726"/>
                  </a:lnTo>
                  <a:lnTo>
                    <a:pt x="447" y="715"/>
                  </a:lnTo>
                  <a:lnTo>
                    <a:pt x="447" y="703"/>
                  </a:lnTo>
                  <a:lnTo>
                    <a:pt x="447" y="692"/>
                  </a:lnTo>
                  <a:lnTo>
                    <a:pt x="452" y="681"/>
                  </a:lnTo>
                  <a:lnTo>
                    <a:pt x="452" y="670"/>
                  </a:lnTo>
                  <a:lnTo>
                    <a:pt x="458" y="658"/>
                  </a:lnTo>
                  <a:lnTo>
                    <a:pt x="458" y="647"/>
                  </a:lnTo>
                  <a:lnTo>
                    <a:pt x="458" y="636"/>
                  </a:lnTo>
                  <a:lnTo>
                    <a:pt x="463" y="625"/>
                  </a:lnTo>
                  <a:lnTo>
                    <a:pt x="463" y="613"/>
                  </a:lnTo>
                  <a:lnTo>
                    <a:pt x="468" y="602"/>
                  </a:lnTo>
                  <a:lnTo>
                    <a:pt x="468" y="591"/>
                  </a:lnTo>
                  <a:lnTo>
                    <a:pt x="468" y="580"/>
                  </a:lnTo>
                  <a:lnTo>
                    <a:pt x="473" y="568"/>
                  </a:lnTo>
                  <a:lnTo>
                    <a:pt x="473" y="551"/>
                  </a:lnTo>
                  <a:lnTo>
                    <a:pt x="478" y="540"/>
                  </a:lnTo>
                  <a:lnTo>
                    <a:pt x="478" y="529"/>
                  </a:lnTo>
                  <a:lnTo>
                    <a:pt x="478" y="518"/>
                  </a:lnTo>
                  <a:lnTo>
                    <a:pt x="484" y="506"/>
                  </a:lnTo>
                  <a:lnTo>
                    <a:pt x="484" y="495"/>
                  </a:lnTo>
                  <a:lnTo>
                    <a:pt x="484" y="484"/>
                  </a:lnTo>
                  <a:lnTo>
                    <a:pt x="489" y="473"/>
                  </a:lnTo>
                  <a:lnTo>
                    <a:pt x="489" y="461"/>
                  </a:lnTo>
                  <a:lnTo>
                    <a:pt x="494" y="445"/>
                  </a:lnTo>
                  <a:lnTo>
                    <a:pt x="494" y="433"/>
                  </a:lnTo>
                  <a:lnTo>
                    <a:pt x="494" y="422"/>
                  </a:lnTo>
                  <a:lnTo>
                    <a:pt x="499" y="411"/>
                  </a:lnTo>
                  <a:lnTo>
                    <a:pt x="499" y="400"/>
                  </a:lnTo>
                  <a:lnTo>
                    <a:pt x="504" y="388"/>
                  </a:lnTo>
                  <a:lnTo>
                    <a:pt x="504" y="371"/>
                  </a:lnTo>
                  <a:lnTo>
                    <a:pt x="504" y="360"/>
                  </a:lnTo>
                  <a:lnTo>
                    <a:pt x="510" y="349"/>
                  </a:lnTo>
                  <a:lnTo>
                    <a:pt x="510" y="338"/>
                  </a:lnTo>
                  <a:lnTo>
                    <a:pt x="515" y="326"/>
                  </a:lnTo>
                  <a:lnTo>
                    <a:pt x="515" y="310"/>
                  </a:lnTo>
                  <a:lnTo>
                    <a:pt x="515" y="298"/>
                  </a:lnTo>
                  <a:lnTo>
                    <a:pt x="520" y="287"/>
                  </a:lnTo>
                  <a:lnTo>
                    <a:pt x="520" y="276"/>
                  </a:lnTo>
                  <a:lnTo>
                    <a:pt x="520" y="259"/>
                  </a:lnTo>
                  <a:lnTo>
                    <a:pt x="525" y="248"/>
                  </a:lnTo>
                  <a:lnTo>
                    <a:pt x="525" y="236"/>
                  </a:lnTo>
                  <a:lnTo>
                    <a:pt x="530" y="225"/>
                  </a:lnTo>
                  <a:lnTo>
                    <a:pt x="530" y="208"/>
                  </a:lnTo>
                  <a:lnTo>
                    <a:pt x="530" y="197"/>
                  </a:lnTo>
                  <a:lnTo>
                    <a:pt x="536" y="186"/>
                  </a:lnTo>
                  <a:lnTo>
                    <a:pt x="536" y="175"/>
                  </a:lnTo>
                  <a:lnTo>
                    <a:pt x="541" y="158"/>
                  </a:lnTo>
                  <a:lnTo>
                    <a:pt x="541" y="146"/>
                  </a:lnTo>
                  <a:lnTo>
                    <a:pt x="541" y="135"/>
                  </a:lnTo>
                  <a:lnTo>
                    <a:pt x="546" y="118"/>
                  </a:lnTo>
                  <a:lnTo>
                    <a:pt x="546" y="107"/>
                  </a:lnTo>
                  <a:lnTo>
                    <a:pt x="546" y="96"/>
                  </a:lnTo>
                  <a:lnTo>
                    <a:pt x="551" y="79"/>
                  </a:lnTo>
                  <a:lnTo>
                    <a:pt x="551" y="68"/>
                  </a:lnTo>
                  <a:lnTo>
                    <a:pt x="556" y="56"/>
                  </a:lnTo>
                  <a:lnTo>
                    <a:pt x="556" y="40"/>
                  </a:lnTo>
                  <a:lnTo>
                    <a:pt x="556" y="28"/>
                  </a:lnTo>
                  <a:lnTo>
                    <a:pt x="562" y="17"/>
                  </a:lnTo>
                  <a:lnTo>
                    <a:pt x="562" y="0"/>
                  </a:lnTo>
                </a:path>
              </a:pathLst>
            </a:custGeom>
            <a:noFill/>
            <a:ln w="22225">
              <a:solidFill>
                <a:schemeClr val="fol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4832" name="Group 27"/>
          <p:cNvGrpSpPr>
            <a:grpSpLocks/>
          </p:cNvGrpSpPr>
          <p:nvPr/>
        </p:nvGrpSpPr>
        <p:grpSpPr bwMode="auto">
          <a:xfrm>
            <a:off x="7092950" y="1628775"/>
            <a:ext cx="1944688" cy="2605088"/>
            <a:chOff x="2216" y="-218"/>
            <a:chExt cx="1544" cy="2548"/>
          </a:xfrm>
        </p:grpSpPr>
        <p:sp>
          <p:nvSpPr>
            <p:cNvPr id="34844" name="Freeform 28"/>
            <p:cNvSpPr>
              <a:spLocks/>
            </p:cNvSpPr>
            <p:nvPr/>
          </p:nvSpPr>
          <p:spPr bwMode="auto">
            <a:xfrm>
              <a:off x="2216" y="-218"/>
              <a:ext cx="982" cy="2548"/>
            </a:xfrm>
            <a:custGeom>
              <a:avLst/>
              <a:gdLst>
                <a:gd name="T0" fmla="*/ 11 w 982"/>
                <a:gd name="T1" fmla="*/ 79 h 2548"/>
                <a:gd name="T2" fmla="*/ 26 w 982"/>
                <a:gd name="T3" fmla="*/ 175 h 2548"/>
                <a:gd name="T4" fmla="*/ 42 w 982"/>
                <a:gd name="T5" fmla="*/ 259 h 2548"/>
                <a:gd name="T6" fmla="*/ 52 w 982"/>
                <a:gd name="T7" fmla="*/ 349 h 2548"/>
                <a:gd name="T8" fmla="*/ 68 w 982"/>
                <a:gd name="T9" fmla="*/ 433 h 2548"/>
                <a:gd name="T10" fmla="*/ 83 w 982"/>
                <a:gd name="T11" fmla="*/ 518 h 2548"/>
                <a:gd name="T12" fmla="*/ 99 w 982"/>
                <a:gd name="T13" fmla="*/ 602 h 2548"/>
                <a:gd name="T14" fmla="*/ 109 w 982"/>
                <a:gd name="T15" fmla="*/ 681 h 2548"/>
                <a:gd name="T16" fmla="*/ 125 w 982"/>
                <a:gd name="T17" fmla="*/ 760 h 2548"/>
                <a:gd name="T18" fmla="*/ 141 w 982"/>
                <a:gd name="T19" fmla="*/ 838 h 2548"/>
                <a:gd name="T20" fmla="*/ 156 w 982"/>
                <a:gd name="T21" fmla="*/ 911 h 2548"/>
                <a:gd name="T22" fmla="*/ 167 w 982"/>
                <a:gd name="T23" fmla="*/ 985 h 2548"/>
                <a:gd name="T24" fmla="*/ 182 w 982"/>
                <a:gd name="T25" fmla="*/ 1058 h 2548"/>
                <a:gd name="T26" fmla="*/ 198 w 982"/>
                <a:gd name="T27" fmla="*/ 1131 h 2548"/>
                <a:gd name="T28" fmla="*/ 208 w 982"/>
                <a:gd name="T29" fmla="*/ 1198 h 2548"/>
                <a:gd name="T30" fmla="*/ 224 w 982"/>
                <a:gd name="T31" fmla="*/ 1266 h 2548"/>
                <a:gd name="T32" fmla="*/ 239 w 982"/>
                <a:gd name="T33" fmla="*/ 1333 h 2548"/>
                <a:gd name="T34" fmla="*/ 255 w 982"/>
                <a:gd name="T35" fmla="*/ 1395 h 2548"/>
                <a:gd name="T36" fmla="*/ 265 w 982"/>
                <a:gd name="T37" fmla="*/ 1457 h 2548"/>
                <a:gd name="T38" fmla="*/ 281 w 982"/>
                <a:gd name="T39" fmla="*/ 1519 h 2548"/>
                <a:gd name="T40" fmla="*/ 297 w 982"/>
                <a:gd name="T41" fmla="*/ 1575 h 2548"/>
                <a:gd name="T42" fmla="*/ 307 w 982"/>
                <a:gd name="T43" fmla="*/ 1631 h 2548"/>
                <a:gd name="T44" fmla="*/ 322 w 982"/>
                <a:gd name="T45" fmla="*/ 1688 h 2548"/>
                <a:gd name="T46" fmla="*/ 338 w 982"/>
                <a:gd name="T47" fmla="*/ 1738 h 2548"/>
                <a:gd name="T48" fmla="*/ 354 w 982"/>
                <a:gd name="T49" fmla="*/ 1794 h 2548"/>
                <a:gd name="T50" fmla="*/ 364 w 982"/>
                <a:gd name="T51" fmla="*/ 1839 h 2548"/>
                <a:gd name="T52" fmla="*/ 380 w 982"/>
                <a:gd name="T53" fmla="*/ 1890 h 2548"/>
                <a:gd name="T54" fmla="*/ 395 w 982"/>
                <a:gd name="T55" fmla="*/ 1935 h 2548"/>
                <a:gd name="T56" fmla="*/ 406 w 982"/>
                <a:gd name="T57" fmla="*/ 1980 h 2548"/>
                <a:gd name="T58" fmla="*/ 421 w 982"/>
                <a:gd name="T59" fmla="*/ 2025 h 2548"/>
                <a:gd name="T60" fmla="*/ 437 w 982"/>
                <a:gd name="T61" fmla="*/ 2064 h 2548"/>
                <a:gd name="T62" fmla="*/ 452 w 982"/>
                <a:gd name="T63" fmla="*/ 2104 h 2548"/>
                <a:gd name="T64" fmla="*/ 463 w 982"/>
                <a:gd name="T65" fmla="*/ 2143 h 2548"/>
                <a:gd name="T66" fmla="*/ 478 w 982"/>
                <a:gd name="T67" fmla="*/ 2183 h 2548"/>
                <a:gd name="T68" fmla="*/ 494 w 982"/>
                <a:gd name="T69" fmla="*/ 2222 h 2548"/>
                <a:gd name="T70" fmla="*/ 510 w 982"/>
                <a:gd name="T71" fmla="*/ 2250 h 2548"/>
                <a:gd name="T72" fmla="*/ 525 w 982"/>
                <a:gd name="T73" fmla="*/ 2289 h 2548"/>
                <a:gd name="T74" fmla="*/ 546 w 982"/>
                <a:gd name="T75" fmla="*/ 2329 h 2548"/>
                <a:gd name="T76" fmla="*/ 562 w 982"/>
                <a:gd name="T77" fmla="*/ 2357 h 2548"/>
                <a:gd name="T78" fmla="*/ 577 w 982"/>
                <a:gd name="T79" fmla="*/ 2391 h 2548"/>
                <a:gd name="T80" fmla="*/ 598 w 982"/>
                <a:gd name="T81" fmla="*/ 2413 h 2548"/>
                <a:gd name="T82" fmla="*/ 619 w 982"/>
                <a:gd name="T83" fmla="*/ 2447 h 2548"/>
                <a:gd name="T84" fmla="*/ 639 w 982"/>
                <a:gd name="T85" fmla="*/ 2469 h 2548"/>
                <a:gd name="T86" fmla="*/ 655 w 982"/>
                <a:gd name="T87" fmla="*/ 2492 h 2548"/>
                <a:gd name="T88" fmla="*/ 681 w 982"/>
                <a:gd name="T89" fmla="*/ 2514 h 2548"/>
                <a:gd name="T90" fmla="*/ 707 w 982"/>
                <a:gd name="T91" fmla="*/ 2531 h 2548"/>
                <a:gd name="T92" fmla="*/ 733 w 982"/>
                <a:gd name="T93" fmla="*/ 2543 h 2548"/>
                <a:gd name="T94" fmla="*/ 769 w 982"/>
                <a:gd name="T95" fmla="*/ 2548 h 2548"/>
                <a:gd name="T96" fmla="*/ 806 w 982"/>
                <a:gd name="T97" fmla="*/ 2543 h 2548"/>
                <a:gd name="T98" fmla="*/ 837 w 982"/>
                <a:gd name="T99" fmla="*/ 2531 h 2548"/>
                <a:gd name="T100" fmla="*/ 863 w 982"/>
                <a:gd name="T101" fmla="*/ 2514 h 2548"/>
                <a:gd name="T102" fmla="*/ 889 w 982"/>
                <a:gd name="T103" fmla="*/ 2492 h 2548"/>
                <a:gd name="T104" fmla="*/ 910 w 982"/>
                <a:gd name="T105" fmla="*/ 2469 h 2548"/>
                <a:gd name="T106" fmla="*/ 925 w 982"/>
                <a:gd name="T107" fmla="*/ 2447 h 2548"/>
                <a:gd name="T108" fmla="*/ 946 w 982"/>
                <a:gd name="T109" fmla="*/ 2419 h 2548"/>
                <a:gd name="T110" fmla="*/ 962 w 982"/>
                <a:gd name="T111" fmla="*/ 2391 h 2548"/>
                <a:gd name="T112" fmla="*/ 977 w 982"/>
                <a:gd name="T113" fmla="*/ 2363 h 2548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982"/>
                <a:gd name="T172" fmla="*/ 0 h 2548"/>
                <a:gd name="T173" fmla="*/ 982 w 982"/>
                <a:gd name="T174" fmla="*/ 2548 h 2548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982" h="2548">
                  <a:moveTo>
                    <a:pt x="0" y="0"/>
                  </a:moveTo>
                  <a:lnTo>
                    <a:pt x="0" y="17"/>
                  </a:lnTo>
                  <a:lnTo>
                    <a:pt x="6" y="28"/>
                  </a:lnTo>
                  <a:lnTo>
                    <a:pt x="6" y="40"/>
                  </a:lnTo>
                  <a:lnTo>
                    <a:pt x="11" y="56"/>
                  </a:lnTo>
                  <a:lnTo>
                    <a:pt x="11" y="68"/>
                  </a:lnTo>
                  <a:lnTo>
                    <a:pt x="11" y="79"/>
                  </a:lnTo>
                  <a:lnTo>
                    <a:pt x="16" y="96"/>
                  </a:lnTo>
                  <a:lnTo>
                    <a:pt x="16" y="107"/>
                  </a:lnTo>
                  <a:lnTo>
                    <a:pt x="16" y="118"/>
                  </a:lnTo>
                  <a:lnTo>
                    <a:pt x="21" y="135"/>
                  </a:lnTo>
                  <a:lnTo>
                    <a:pt x="21" y="146"/>
                  </a:lnTo>
                  <a:lnTo>
                    <a:pt x="26" y="158"/>
                  </a:lnTo>
                  <a:lnTo>
                    <a:pt x="26" y="175"/>
                  </a:lnTo>
                  <a:lnTo>
                    <a:pt x="26" y="186"/>
                  </a:lnTo>
                  <a:lnTo>
                    <a:pt x="32" y="197"/>
                  </a:lnTo>
                  <a:lnTo>
                    <a:pt x="32" y="208"/>
                  </a:lnTo>
                  <a:lnTo>
                    <a:pt x="37" y="225"/>
                  </a:lnTo>
                  <a:lnTo>
                    <a:pt x="37" y="236"/>
                  </a:lnTo>
                  <a:lnTo>
                    <a:pt x="37" y="248"/>
                  </a:lnTo>
                  <a:lnTo>
                    <a:pt x="42" y="259"/>
                  </a:lnTo>
                  <a:lnTo>
                    <a:pt x="42" y="276"/>
                  </a:lnTo>
                  <a:lnTo>
                    <a:pt x="47" y="287"/>
                  </a:lnTo>
                  <a:lnTo>
                    <a:pt x="47" y="298"/>
                  </a:lnTo>
                  <a:lnTo>
                    <a:pt x="47" y="310"/>
                  </a:lnTo>
                  <a:lnTo>
                    <a:pt x="52" y="326"/>
                  </a:lnTo>
                  <a:lnTo>
                    <a:pt x="52" y="338"/>
                  </a:lnTo>
                  <a:lnTo>
                    <a:pt x="52" y="349"/>
                  </a:lnTo>
                  <a:lnTo>
                    <a:pt x="57" y="360"/>
                  </a:lnTo>
                  <a:lnTo>
                    <a:pt x="57" y="371"/>
                  </a:lnTo>
                  <a:lnTo>
                    <a:pt x="63" y="388"/>
                  </a:lnTo>
                  <a:lnTo>
                    <a:pt x="63" y="400"/>
                  </a:lnTo>
                  <a:lnTo>
                    <a:pt x="63" y="411"/>
                  </a:lnTo>
                  <a:lnTo>
                    <a:pt x="68" y="422"/>
                  </a:lnTo>
                  <a:lnTo>
                    <a:pt x="68" y="433"/>
                  </a:lnTo>
                  <a:lnTo>
                    <a:pt x="73" y="445"/>
                  </a:lnTo>
                  <a:lnTo>
                    <a:pt x="73" y="461"/>
                  </a:lnTo>
                  <a:lnTo>
                    <a:pt x="73" y="473"/>
                  </a:lnTo>
                  <a:lnTo>
                    <a:pt x="78" y="484"/>
                  </a:lnTo>
                  <a:lnTo>
                    <a:pt x="78" y="495"/>
                  </a:lnTo>
                  <a:lnTo>
                    <a:pt x="83" y="506"/>
                  </a:lnTo>
                  <a:lnTo>
                    <a:pt x="83" y="518"/>
                  </a:lnTo>
                  <a:lnTo>
                    <a:pt x="83" y="529"/>
                  </a:lnTo>
                  <a:lnTo>
                    <a:pt x="89" y="540"/>
                  </a:lnTo>
                  <a:lnTo>
                    <a:pt x="89" y="551"/>
                  </a:lnTo>
                  <a:lnTo>
                    <a:pt x="89" y="568"/>
                  </a:lnTo>
                  <a:lnTo>
                    <a:pt x="94" y="580"/>
                  </a:lnTo>
                  <a:lnTo>
                    <a:pt x="94" y="591"/>
                  </a:lnTo>
                  <a:lnTo>
                    <a:pt x="99" y="602"/>
                  </a:lnTo>
                  <a:lnTo>
                    <a:pt x="99" y="613"/>
                  </a:lnTo>
                  <a:lnTo>
                    <a:pt x="99" y="625"/>
                  </a:lnTo>
                  <a:lnTo>
                    <a:pt x="104" y="636"/>
                  </a:lnTo>
                  <a:lnTo>
                    <a:pt x="104" y="647"/>
                  </a:lnTo>
                  <a:lnTo>
                    <a:pt x="109" y="658"/>
                  </a:lnTo>
                  <a:lnTo>
                    <a:pt x="109" y="670"/>
                  </a:lnTo>
                  <a:lnTo>
                    <a:pt x="109" y="681"/>
                  </a:lnTo>
                  <a:lnTo>
                    <a:pt x="115" y="692"/>
                  </a:lnTo>
                  <a:lnTo>
                    <a:pt x="115" y="703"/>
                  </a:lnTo>
                  <a:lnTo>
                    <a:pt x="120" y="715"/>
                  </a:lnTo>
                  <a:lnTo>
                    <a:pt x="120" y="726"/>
                  </a:lnTo>
                  <a:lnTo>
                    <a:pt x="120" y="737"/>
                  </a:lnTo>
                  <a:lnTo>
                    <a:pt x="125" y="748"/>
                  </a:lnTo>
                  <a:lnTo>
                    <a:pt x="125" y="760"/>
                  </a:lnTo>
                  <a:lnTo>
                    <a:pt x="125" y="771"/>
                  </a:lnTo>
                  <a:lnTo>
                    <a:pt x="130" y="782"/>
                  </a:lnTo>
                  <a:lnTo>
                    <a:pt x="130" y="793"/>
                  </a:lnTo>
                  <a:lnTo>
                    <a:pt x="135" y="805"/>
                  </a:lnTo>
                  <a:lnTo>
                    <a:pt x="135" y="816"/>
                  </a:lnTo>
                  <a:lnTo>
                    <a:pt x="135" y="827"/>
                  </a:lnTo>
                  <a:lnTo>
                    <a:pt x="141" y="838"/>
                  </a:lnTo>
                  <a:lnTo>
                    <a:pt x="141" y="850"/>
                  </a:lnTo>
                  <a:lnTo>
                    <a:pt x="146" y="861"/>
                  </a:lnTo>
                  <a:lnTo>
                    <a:pt x="146" y="872"/>
                  </a:lnTo>
                  <a:lnTo>
                    <a:pt x="146" y="883"/>
                  </a:lnTo>
                  <a:lnTo>
                    <a:pt x="151" y="895"/>
                  </a:lnTo>
                  <a:lnTo>
                    <a:pt x="151" y="900"/>
                  </a:lnTo>
                  <a:lnTo>
                    <a:pt x="156" y="911"/>
                  </a:lnTo>
                  <a:lnTo>
                    <a:pt x="156" y="923"/>
                  </a:lnTo>
                  <a:lnTo>
                    <a:pt x="156" y="934"/>
                  </a:lnTo>
                  <a:lnTo>
                    <a:pt x="161" y="945"/>
                  </a:lnTo>
                  <a:lnTo>
                    <a:pt x="161" y="956"/>
                  </a:lnTo>
                  <a:lnTo>
                    <a:pt x="161" y="968"/>
                  </a:lnTo>
                  <a:lnTo>
                    <a:pt x="167" y="979"/>
                  </a:lnTo>
                  <a:lnTo>
                    <a:pt x="167" y="985"/>
                  </a:lnTo>
                  <a:lnTo>
                    <a:pt x="172" y="996"/>
                  </a:lnTo>
                  <a:lnTo>
                    <a:pt x="172" y="1007"/>
                  </a:lnTo>
                  <a:lnTo>
                    <a:pt x="172" y="1018"/>
                  </a:lnTo>
                  <a:lnTo>
                    <a:pt x="177" y="1030"/>
                  </a:lnTo>
                  <a:lnTo>
                    <a:pt x="177" y="1041"/>
                  </a:lnTo>
                  <a:lnTo>
                    <a:pt x="182" y="1046"/>
                  </a:lnTo>
                  <a:lnTo>
                    <a:pt x="182" y="1058"/>
                  </a:lnTo>
                  <a:lnTo>
                    <a:pt x="182" y="1069"/>
                  </a:lnTo>
                  <a:lnTo>
                    <a:pt x="187" y="1080"/>
                  </a:lnTo>
                  <a:lnTo>
                    <a:pt x="187" y="1091"/>
                  </a:lnTo>
                  <a:lnTo>
                    <a:pt x="187" y="1097"/>
                  </a:lnTo>
                  <a:lnTo>
                    <a:pt x="193" y="1108"/>
                  </a:lnTo>
                  <a:lnTo>
                    <a:pt x="193" y="1120"/>
                  </a:lnTo>
                  <a:lnTo>
                    <a:pt x="198" y="1131"/>
                  </a:lnTo>
                  <a:lnTo>
                    <a:pt x="198" y="1142"/>
                  </a:lnTo>
                  <a:lnTo>
                    <a:pt x="198" y="1148"/>
                  </a:lnTo>
                  <a:lnTo>
                    <a:pt x="203" y="1159"/>
                  </a:lnTo>
                  <a:lnTo>
                    <a:pt x="203" y="1170"/>
                  </a:lnTo>
                  <a:lnTo>
                    <a:pt x="208" y="1181"/>
                  </a:lnTo>
                  <a:lnTo>
                    <a:pt x="208" y="1187"/>
                  </a:lnTo>
                  <a:lnTo>
                    <a:pt x="208" y="1198"/>
                  </a:lnTo>
                  <a:lnTo>
                    <a:pt x="213" y="1210"/>
                  </a:lnTo>
                  <a:lnTo>
                    <a:pt x="213" y="1215"/>
                  </a:lnTo>
                  <a:lnTo>
                    <a:pt x="219" y="1226"/>
                  </a:lnTo>
                  <a:lnTo>
                    <a:pt x="219" y="1238"/>
                  </a:lnTo>
                  <a:lnTo>
                    <a:pt x="219" y="1249"/>
                  </a:lnTo>
                  <a:lnTo>
                    <a:pt x="224" y="1255"/>
                  </a:lnTo>
                  <a:lnTo>
                    <a:pt x="224" y="1266"/>
                  </a:lnTo>
                  <a:lnTo>
                    <a:pt x="224" y="1277"/>
                  </a:lnTo>
                  <a:lnTo>
                    <a:pt x="229" y="1283"/>
                  </a:lnTo>
                  <a:lnTo>
                    <a:pt x="229" y="1294"/>
                  </a:lnTo>
                  <a:lnTo>
                    <a:pt x="234" y="1305"/>
                  </a:lnTo>
                  <a:lnTo>
                    <a:pt x="234" y="1311"/>
                  </a:lnTo>
                  <a:lnTo>
                    <a:pt x="234" y="1322"/>
                  </a:lnTo>
                  <a:lnTo>
                    <a:pt x="239" y="1333"/>
                  </a:lnTo>
                  <a:lnTo>
                    <a:pt x="239" y="1339"/>
                  </a:lnTo>
                  <a:lnTo>
                    <a:pt x="245" y="1350"/>
                  </a:lnTo>
                  <a:lnTo>
                    <a:pt x="245" y="1356"/>
                  </a:lnTo>
                  <a:lnTo>
                    <a:pt x="245" y="1367"/>
                  </a:lnTo>
                  <a:lnTo>
                    <a:pt x="250" y="1378"/>
                  </a:lnTo>
                  <a:lnTo>
                    <a:pt x="250" y="1384"/>
                  </a:lnTo>
                  <a:lnTo>
                    <a:pt x="255" y="1395"/>
                  </a:lnTo>
                  <a:lnTo>
                    <a:pt x="255" y="1401"/>
                  </a:lnTo>
                  <a:lnTo>
                    <a:pt x="255" y="1412"/>
                  </a:lnTo>
                  <a:lnTo>
                    <a:pt x="260" y="1423"/>
                  </a:lnTo>
                  <a:lnTo>
                    <a:pt x="260" y="1429"/>
                  </a:lnTo>
                  <a:lnTo>
                    <a:pt x="260" y="1440"/>
                  </a:lnTo>
                  <a:lnTo>
                    <a:pt x="265" y="1446"/>
                  </a:lnTo>
                  <a:lnTo>
                    <a:pt x="265" y="1457"/>
                  </a:lnTo>
                  <a:lnTo>
                    <a:pt x="271" y="1463"/>
                  </a:lnTo>
                  <a:lnTo>
                    <a:pt x="271" y="1474"/>
                  </a:lnTo>
                  <a:lnTo>
                    <a:pt x="271" y="1479"/>
                  </a:lnTo>
                  <a:lnTo>
                    <a:pt x="276" y="1491"/>
                  </a:lnTo>
                  <a:lnTo>
                    <a:pt x="276" y="1502"/>
                  </a:lnTo>
                  <a:lnTo>
                    <a:pt x="281" y="1508"/>
                  </a:lnTo>
                  <a:lnTo>
                    <a:pt x="281" y="1519"/>
                  </a:lnTo>
                  <a:lnTo>
                    <a:pt x="281" y="1524"/>
                  </a:lnTo>
                  <a:lnTo>
                    <a:pt x="286" y="1536"/>
                  </a:lnTo>
                  <a:lnTo>
                    <a:pt x="286" y="1541"/>
                  </a:lnTo>
                  <a:lnTo>
                    <a:pt x="291" y="1553"/>
                  </a:lnTo>
                  <a:lnTo>
                    <a:pt x="291" y="1558"/>
                  </a:lnTo>
                  <a:lnTo>
                    <a:pt x="291" y="1564"/>
                  </a:lnTo>
                  <a:lnTo>
                    <a:pt x="297" y="1575"/>
                  </a:lnTo>
                  <a:lnTo>
                    <a:pt x="297" y="1581"/>
                  </a:lnTo>
                  <a:lnTo>
                    <a:pt x="297" y="1592"/>
                  </a:lnTo>
                  <a:lnTo>
                    <a:pt x="302" y="1598"/>
                  </a:lnTo>
                  <a:lnTo>
                    <a:pt x="302" y="1609"/>
                  </a:lnTo>
                  <a:lnTo>
                    <a:pt x="307" y="1614"/>
                  </a:lnTo>
                  <a:lnTo>
                    <a:pt x="307" y="1626"/>
                  </a:lnTo>
                  <a:lnTo>
                    <a:pt x="307" y="1631"/>
                  </a:lnTo>
                  <a:lnTo>
                    <a:pt x="312" y="1637"/>
                  </a:lnTo>
                  <a:lnTo>
                    <a:pt x="312" y="1648"/>
                  </a:lnTo>
                  <a:lnTo>
                    <a:pt x="317" y="1654"/>
                  </a:lnTo>
                  <a:lnTo>
                    <a:pt x="317" y="1665"/>
                  </a:lnTo>
                  <a:lnTo>
                    <a:pt x="317" y="1671"/>
                  </a:lnTo>
                  <a:lnTo>
                    <a:pt x="322" y="1676"/>
                  </a:lnTo>
                  <a:lnTo>
                    <a:pt x="322" y="1688"/>
                  </a:lnTo>
                  <a:lnTo>
                    <a:pt x="328" y="1693"/>
                  </a:lnTo>
                  <a:lnTo>
                    <a:pt x="328" y="1704"/>
                  </a:lnTo>
                  <a:lnTo>
                    <a:pt x="328" y="1710"/>
                  </a:lnTo>
                  <a:lnTo>
                    <a:pt x="333" y="1716"/>
                  </a:lnTo>
                  <a:lnTo>
                    <a:pt x="333" y="1727"/>
                  </a:lnTo>
                  <a:lnTo>
                    <a:pt x="333" y="1733"/>
                  </a:lnTo>
                  <a:lnTo>
                    <a:pt x="338" y="1738"/>
                  </a:lnTo>
                  <a:lnTo>
                    <a:pt x="338" y="1749"/>
                  </a:lnTo>
                  <a:lnTo>
                    <a:pt x="343" y="1755"/>
                  </a:lnTo>
                  <a:lnTo>
                    <a:pt x="343" y="1761"/>
                  </a:lnTo>
                  <a:lnTo>
                    <a:pt x="343" y="1772"/>
                  </a:lnTo>
                  <a:lnTo>
                    <a:pt x="348" y="1778"/>
                  </a:lnTo>
                  <a:lnTo>
                    <a:pt x="348" y="1783"/>
                  </a:lnTo>
                  <a:lnTo>
                    <a:pt x="354" y="1794"/>
                  </a:lnTo>
                  <a:lnTo>
                    <a:pt x="354" y="1800"/>
                  </a:lnTo>
                  <a:lnTo>
                    <a:pt x="354" y="1806"/>
                  </a:lnTo>
                  <a:lnTo>
                    <a:pt x="359" y="1811"/>
                  </a:lnTo>
                  <a:lnTo>
                    <a:pt x="359" y="1823"/>
                  </a:lnTo>
                  <a:lnTo>
                    <a:pt x="364" y="1828"/>
                  </a:lnTo>
                  <a:lnTo>
                    <a:pt x="364" y="1834"/>
                  </a:lnTo>
                  <a:lnTo>
                    <a:pt x="364" y="1839"/>
                  </a:lnTo>
                  <a:lnTo>
                    <a:pt x="369" y="1851"/>
                  </a:lnTo>
                  <a:lnTo>
                    <a:pt x="369" y="1856"/>
                  </a:lnTo>
                  <a:lnTo>
                    <a:pt x="369" y="1862"/>
                  </a:lnTo>
                  <a:lnTo>
                    <a:pt x="374" y="1868"/>
                  </a:lnTo>
                  <a:lnTo>
                    <a:pt x="374" y="1879"/>
                  </a:lnTo>
                  <a:lnTo>
                    <a:pt x="380" y="1884"/>
                  </a:lnTo>
                  <a:lnTo>
                    <a:pt x="380" y="1890"/>
                  </a:lnTo>
                  <a:lnTo>
                    <a:pt x="380" y="1896"/>
                  </a:lnTo>
                  <a:lnTo>
                    <a:pt x="385" y="1901"/>
                  </a:lnTo>
                  <a:lnTo>
                    <a:pt x="385" y="1913"/>
                  </a:lnTo>
                  <a:lnTo>
                    <a:pt x="390" y="1918"/>
                  </a:lnTo>
                  <a:lnTo>
                    <a:pt x="390" y="1924"/>
                  </a:lnTo>
                  <a:lnTo>
                    <a:pt x="390" y="1929"/>
                  </a:lnTo>
                  <a:lnTo>
                    <a:pt x="395" y="1935"/>
                  </a:lnTo>
                  <a:lnTo>
                    <a:pt x="395" y="1941"/>
                  </a:lnTo>
                  <a:lnTo>
                    <a:pt x="400" y="1952"/>
                  </a:lnTo>
                  <a:lnTo>
                    <a:pt x="400" y="1958"/>
                  </a:lnTo>
                  <a:lnTo>
                    <a:pt x="400" y="1963"/>
                  </a:lnTo>
                  <a:lnTo>
                    <a:pt x="406" y="1969"/>
                  </a:lnTo>
                  <a:lnTo>
                    <a:pt x="406" y="1974"/>
                  </a:lnTo>
                  <a:lnTo>
                    <a:pt x="406" y="1980"/>
                  </a:lnTo>
                  <a:lnTo>
                    <a:pt x="411" y="1986"/>
                  </a:lnTo>
                  <a:lnTo>
                    <a:pt x="411" y="1991"/>
                  </a:lnTo>
                  <a:lnTo>
                    <a:pt x="416" y="2003"/>
                  </a:lnTo>
                  <a:lnTo>
                    <a:pt x="416" y="2008"/>
                  </a:lnTo>
                  <a:lnTo>
                    <a:pt x="416" y="2014"/>
                  </a:lnTo>
                  <a:lnTo>
                    <a:pt x="421" y="2019"/>
                  </a:lnTo>
                  <a:lnTo>
                    <a:pt x="421" y="2025"/>
                  </a:lnTo>
                  <a:lnTo>
                    <a:pt x="426" y="2031"/>
                  </a:lnTo>
                  <a:lnTo>
                    <a:pt x="426" y="2036"/>
                  </a:lnTo>
                  <a:lnTo>
                    <a:pt x="426" y="2042"/>
                  </a:lnTo>
                  <a:lnTo>
                    <a:pt x="432" y="2048"/>
                  </a:lnTo>
                  <a:lnTo>
                    <a:pt x="432" y="2053"/>
                  </a:lnTo>
                  <a:lnTo>
                    <a:pt x="437" y="2059"/>
                  </a:lnTo>
                  <a:lnTo>
                    <a:pt x="437" y="2064"/>
                  </a:lnTo>
                  <a:lnTo>
                    <a:pt x="437" y="2070"/>
                  </a:lnTo>
                  <a:lnTo>
                    <a:pt x="442" y="2076"/>
                  </a:lnTo>
                  <a:lnTo>
                    <a:pt x="442" y="2081"/>
                  </a:lnTo>
                  <a:lnTo>
                    <a:pt x="442" y="2087"/>
                  </a:lnTo>
                  <a:lnTo>
                    <a:pt x="447" y="2093"/>
                  </a:lnTo>
                  <a:lnTo>
                    <a:pt x="447" y="2098"/>
                  </a:lnTo>
                  <a:lnTo>
                    <a:pt x="452" y="2104"/>
                  </a:lnTo>
                  <a:lnTo>
                    <a:pt x="452" y="2109"/>
                  </a:lnTo>
                  <a:lnTo>
                    <a:pt x="452" y="2115"/>
                  </a:lnTo>
                  <a:lnTo>
                    <a:pt x="458" y="2121"/>
                  </a:lnTo>
                  <a:lnTo>
                    <a:pt x="458" y="2126"/>
                  </a:lnTo>
                  <a:lnTo>
                    <a:pt x="463" y="2132"/>
                  </a:lnTo>
                  <a:lnTo>
                    <a:pt x="463" y="2138"/>
                  </a:lnTo>
                  <a:lnTo>
                    <a:pt x="463" y="2143"/>
                  </a:lnTo>
                  <a:lnTo>
                    <a:pt x="468" y="2149"/>
                  </a:lnTo>
                  <a:lnTo>
                    <a:pt x="468" y="2154"/>
                  </a:lnTo>
                  <a:lnTo>
                    <a:pt x="473" y="2160"/>
                  </a:lnTo>
                  <a:lnTo>
                    <a:pt x="473" y="2166"/>
                  </a:lnTo>
                  <a:lnTo>
                    <a:pt x="473" y="2171"/>
                  </a:lnTo>
                  <a:lnTo>
                    <a:pt x="478" y="2177"/>
                  </a:lnTo>
                  <a:lnTo>
                    <a:pt x="478" y="2183"/>
                  </a:lnTo>
                  <a:lnTo>
                    <a:pt x="484" y="2188"/>
                  </a:lnTo>
                  <a:lnTo>
                    <a:pt x="484" y="2194"/>
                  </a:lnTo>
                  <a:lnTo>
                    <a:pt x="489" y="2199"/>
                  </a:lnTo>
                  <a:lnTo>
                    <a:pt x="489" y="2205"/>
                  </a:lnTo>
                  <a:lnTo>
                    <a:pt x="489" y="2211"/>
                  </a:lnTo>
                  <a:lnTo>
                    <a:pt x="494" y="2216"/>
                  </a:lnTo>
                  <a:lnTo>
                    <a:pt x="494" y="2222"/>
                  </a:lnTo>
                  <a:lnTo>
                    <a:pt x="499" y="2222"/>
                  </a:lnTo>
                  <a:lnTo>
                    <a:pt x="499" y="2228"/>
                  </a:lnTo>
                  <a:lnTo>
                    <a:pt x="499" y="2233"/>
                  </a:lnTo>
                  <a:lnTo>
                    <a:pt x="504" y="2239"/>
                  </a:lnTo>
                  <a:lnTo>
                    <a:pt x="504" y="2244"/>
                  </a:lnTo>
                  <a:lnTo>
                    <a:pt x="504" y="2250"/>
                  </a:lnTo>
                  <a:lnTo>
                    <a:pt x="510" y="2250"/>
                  </a:lnTo>
                  <a:lnTo>
                    <a:pt x="510" y="2256"/>
                  </a:lnTo>
                  <a:lnTo>
                    <a:pt x="515" y="2261"/>
                  </a:lnTo>
                  <a:lnTo>
                    <a:pt x="515" y="2267"/>
                  </a:lnTo>
                  <a:lnTo>
                    <a:pt x="520" y="2273"/>
                  </a:lnTo>
                  <a:lnTo>
                    <a:pt x="520" y="2278"/>
                  </a:lnTo>
                  <a:lnTo>
                    <a:pt x="525" y="2284"/>
                  </a:lnTo>
                  <a:lnTo>
                    <a:pt x="525" y="2289"/>
                  </a:lnTo>
                  <a:lnTo>
                    <a:pt x="530" y="2295"/>
                  </a:lnTo>
                  <a:lnTo>
                    <a:pt x="530" y="2301"/>
                  </a:lnTo>
                  <a:lnTo>
                    <a:pt x="536" y="2306"/>
                  </a:lnTo>
                  <a:lnTo>
                    <a:pt x="536" y="2312"/>
                  </a:lnTo>
                  <a:lnTo>
                    <a:pt x="541" y="2318"/>
                  </a:lnTo>
                  <a:lnTo>
                    <a:pt x="541" y="2323"/>
                  </a:lnTo>
                  <a:lnTo>
                    <a:pt x="546" y="2329"/>
                  </a:lnTo>
                  <a:lnTo>
                    <a:pt x="546" y="2334"/>
                  </a:lnTo>
                  <a:lnTo>
                    <a:pt x="551" y="2334"/>
                  </a:lnTo>
                  <a:lnTo>
                    <a:pt x="551" y="2340"/>
                  </a:lnTo>
                  <a:lnTo>
                    <a:pt x="551" y="2346"/>
                  </a:lnTo>
                  <a:lnTo>
                    <a:pt x="556" y="2346"/>
                  </a:lnTo>
                  <a:lnTo>
                    <a:pt x="556" y="2351"/>
                  </a:lnTo>
                  <a:lnTo>
                    <a:pt x="562" y="2357"/>
                  </a:lnTo>
                  <a:lnTo>
                    <a:pt x="562" y="2363"/>
                  </a:lnTo>
                  <a:lnTo>
                    <a:pt x="567" y="2363"/>
                  </a:lnTo>
                  <a:lnTo>
                    <a:pt x="567" y="2368"/>
                  </a:lnTo>
                  <a:lnTo>
                    <a:pt x="572" y="2374"/>
                  </a:lnTo>
                  <a:lnTo>
                    <a:pt x="572" y="2379"/>
                  </a:lnTo>
                  <a:lnTo>
                    <a:pt x="577" y="2385"/>
                  </a:lnTo>
                  <a:lnTo>
                    <a:pt x="577" y="2391"/>
                  </a:lnTo>
                  <a:lnTo>
                    <a:pt x="582" y="2391"/>
                  </a:lnTo>
                  <a:lnTo>
                    <a:pt x="582" y="2396"/>
                  </a:lnTo>
                  <a:lnTo>
                    <a:pt x="587" y="2402"/>
                  </a:lnTo>
                  <a:lnTo>
                    <a:pt x="587" y="2408"/>
                  </a:lnTo>
                  <a:lnTo>
                    <a:pt x="593" y="2408"/>
                  </a:lnTo>
                  <a:lnTo>
                    <a:pt x="593" y="2413"/>
                  </a:lnTo>
                  <a:lnTo>
                    <a:pt x="598" y="2413"/>
                  </a:lnTo>
                  <a:lnTo>
                    <a:pt x="598" y="2419"/>
                  </a:lnTo>
                  <a:lnTo>
                    <a:pt x="603" y="2424"/>
                  </a:lnTo>
                  <a:lnTo>
                    <a:pt x="608" y="2430"/>
                  </a:lnTo>
                  <a:lnTo>
                    <a:pt x="608" y="2436"/>
                  </a:lnTo>
                  <a:lnTo>
                    <a:pt x="613" y="2436"/>
                  </a:lnTo>
                  <a:lnTo>
                    <a:pt x="613" y="2441"/>
                  </a:lnTo>
                  <a:lnTo>
                    <a:pt x="619" y="2447"/>
                  </a:lnTo>
                  <a:lnTo>
                    <a:pt x="624" y="2453"/>
                  </a:lnTo>
                  <a:lnTo>
                    <a:pt x="624" y="2458"/>
                  </a:lnTo>
                  <a:lnTo>
                    <a:pt x="629" y="2458"/>
                  </a:lnTo>
                  <a:lnTo>
                    <a:pt x="629" y="2464"/>
                  </a:lnTo>
                  <a:lnTo>
                    <a:pt x="634" y="2464"/>
                  </a:lnTo>
                  <a:lnTo>
                    <a:pt x="634" y="2469"/>
                  </a:lnTo>
                  <a:lnTo>
                    <a:pt x="639" y="2469"/>
                  </a:lnTo>
                  <a:lnTo>
                    <a:pt x="639" y="2475"/>
                  </a:lnTo>
                  <a:lnTo>
                    <a:pt x="645" y="2475"/>
                  </a:lnTo>
                  <a:lnTo>
                    <a:pt x="645" y="2481"/>
                  </a:lnTo>
                  <a:lnTo>
                    <a:pt x="650" y="2481"/>
                  </a:lnTo>
                  <a:lnTo>
                    <a:pt x="650" y="2486"/>
                  </a:lnTo>
                  <a:lnTo>
                    <a:pt x="655" y="2486"/>
                  </a:lnTo>
                  <a:lnTo>
                    <a:pt x="655" y="2492"/>
                  </a:lnTo>
                  <a:lnTo>
                    <a:pt x="660" y="2492"/>
                  </a:lnTo>
                  <a:lnTo>
                    <a:pt x="660" y="2498"/>
                  </a:lnTo>
                  <a:lnTo>
                    <a:pt x="665" y="2498"/>
                  </a:lnTo>
                  <a:lnTo>
                    <a:pt x="671" y="2503"/>
                  </a:lnTo>
                  <a:lnTo>
                    <a:pt x="676" y="2509"/>
                  </a:lnTo>
                  <a:lnTo>
                    <a:pt x="681" y="2509"/>
                  </a:lnTo>
                  <a:lnTo>
                    <a:pt x="681" y="2514"/>
                  </a:lnTo>
                  <a:lnTo>
                    <a:pt x="686" y="2514"/>
                  </a:lnTo>
                  <a:lnTo>
                    <a:pt x="686" y="2520"/>
                  </a:lnTo>
                  <a:lnTo>
                    <a:pt x="691" y="2520"/>
                  </a:lnTo>
                  <a:lnTo>
                    <a:pt x="697" y="2520"/>
                  </a:lnTo>
                  <a:lnTo>
                    <a:pt x="697" y="2526"/>
                  </a:lnTo>
                  <a:lnTo>
                    <a:pt x="702" y="2526"/>
                  </a:lnTo>
                  <a:lnTo>
                    <a:pt x="707" y="2531"/>
                  </a:lnTo>
                  <a:lnTo>
                    <a:pt x="712" y="2531"/>
                  </a:lnTo>
                  <a:lnTo>
                    <a:pt x="717" y="2531"/>
                  </a:lnTo>
                  <a:lnTo>
                    <a:pt x="717" y="2537"/>
                  </a:lnTo>
                  <a:lnTo>
                    <a:pt x="723" y="2537"/>
                  </a:lnTo>
                  <a:lnTo>
                    <a:pt x="728" y="2537"/>
                  </a:lnTo>
                  <a:lnTo>
                    <a:pt x="728" y="2543"/>
                  </a:lnTo>
                  <a:lnTo>
                    <a:pt x="733" y="2543"/>
                  </a:lnTo>
                  <a:lnTo>
                    <a:pt x="738" y="2543"/>
                  </a:lnTo>
                  <a:lnTo>
                    <a:pt x="743" y="2543"/>
                  </a:lnTo>
                  <a:lnTo>
                    <a:pt x="749" y="2548"/>
                  </a:lnTo>
                  <a:lnTo>
                    <a:pt x="754" y="2548"/>
                  </a:lnTo>
                  <a:lnTo>
                    <a:pt x="759" y="2548"/>
                  </a:lnTo>
                  <a:lnTo>
                    <a:pt x="764" y="2548"/>
                  </a:lnTo>
                  <a:lnTo>
                    <a:pt x="769" y="2548"/>
                  </a:lnTo>
                  <a:lnTo>
                    <a:pt x="775" y="2548"/>
                  </a:lnTo>
                  <a:lnTo>
                    <a:pt x="780" y="2548"/>
                  </a:lnTo>
                  <a:lnTo>
                    <a:pt x="785" y="2548"/>
                  </a:lnTo>
                  <a:lnTo>
                    <a:pt x="790" y="2548"/>
                  </a:lnTo>
                  <a:lnTo>
                    <a:pt x="795" y="2548"/>
                  </a:lnTo>
                  <a:lnTo>
                    <a:pt x="801" y="2543"/>
                  </a:lnTo>
                  <a:lnTo>
                    <a:pt x="806" y="2543"/>
                  </a:lnTo>
                  <a:lnTo>
                    <a:pt x="811" y="2543"/>
                  </a:lnTo>
                  <a:lnTo>
                    <a:pt x="816" y="2543"/>
                  </a:lnTo>
                  <a:lnTo>
                    <a:pt x="816" y="2537"/>
                  </a:lnTo>
                  <a:lnTo>
                    <a:pt x="821" y="2537"/>
                  </a:lnTo>
                  <a:lnTo>
                    <a:pt x="826" y="2537"/>
                  </a:lnTo>
                  <a:lnTo>
                    <a:pt x="832" y="2531"/>
                  </a:lnTo>
                  <a:lnTo>
                    <a:pt x="837" y="2531"/>
                  </a:lnTo>
                  <a:lnTo>
                    <a:pt x="842" y="2531"/>
                  </a:lnTo>
                  <a:lnTo>
                    <a:pt x="842" y="2526"/>
                  </a:lnTo>
                  <a:lnTo>
                    <a:pt x="847" y="2526"/>
                  </a:lnTo>
                  <a:lnTo>
                    <a:pt x="852" y="2520"/>
                  </a:lnTo>
                  <a:lnTo>
                    <a:pt x="858" y="2520"/>
                  </a:lnTo>
                  <a:lnTo>
                    <a:pt x="858" y="2514"/>
                  </a:lnTo>
                  <a:lnTo>
                    <a:pt x="863" y="2514"/>
                  </a:lnTo>
                  <a:lnTo>
                    <a:pt x="868" y="2509"/>
                  </a:lnTo>
                  <a:lnTo>
                    <a:pt x="873" y="2503"/>
                  </a:lnTo>
                  <a:lnTo>
                    <a:pt x="878" y="2503"/>
                  </a:lnTo>
                  <a:lnTo>
                    <a:pt x="878" y="2498"/>
                  </a:lnTo>
                  <a:lnTo>
                    <a:pt x="884" y="2498"/>
                  </a:lnTo>
                  <a:lnTo>
                    <a:pt x="884" y="2492"/>
                  </a:lnTo>
                  <a:lnTo>
                    <a:pt x="889" y="2492"/>
                  </a:lnTo>
                  <a:lnTo>
                    <a:pt x="889" y="2486"/>
                  </a:lnTo>
                  <a:lnTo>
                    <a:pt x="894" y="2486"/>
                  </a:lnTo>
                  <a:lnTo>
                    <a:pt x="894" y="2481"/>
                  </a:lnTo>
                  <a:lnTo>
                    <a:pt x="899" y="2481"/>
                  </a:lnTo>
                  <a:lnTo>
                    <a:pt x="904" y="2475"/>
                  </a:lnTo>
                  <a:lnTo>
                    <a:pt x="904" y="2469"/>
                  </a:lnTo>
                  <a:lnTo>
                    <a:pt x="910" y="2469"/>
                  </a:lnTo>
                  <a:lnTo>
                    <a:pt x="910" y="2464"/>
                  </a:lnTo>
                  <a:lnTo>
                    <a:pt x="915" y="2464"/>
                  </a:lnTo>
                  <a:lnTo>
                    <a:pt x="915" y="2458"/>
                  </a:lnTo>
                  <a:lnTo>
                    <a:pt x="920" y="2458"/>
                  </a:lnTo>
                  <a:lnTo>
                    <a:pt x="920" y="2453"/>
                  </a:lnTo>
                  <a:lnTo>
                    <a:pt x="925" y="2453"/>
                  </a:lnTo>
                  <a:lnTo>
                    <a:pt x="925" y="2447"/>
                  </a:lnTo>
                  <a:lnTo>
                    <a:pt x="930" y="2441"/>
                  </a:lnTo>
                  <a:lnTo>
                    <a:pt x="930" y="2436"/>
                  </a:lnTo>
                  <a:lnTo>
                    <a:pt x="936" y="2436"/>
                  </a:lnTo>
                  <a:lnTo>
                    <a:pt x="936" y="2430"/>
                  </a:lnTo>
                  <a:lnTo>
                    <a:pt x="941" y="2430"/>
                  </a:lnTo>
                  <a:lnTo>
                    <a:pt x="941" y="2424"/>
                  </a:lnTo>
                  <a:lnTo>
                    <a:pt x="946" y="2419"/>
                  </a:lnTo>
                  <a:lnTo>
                    <a:pt x="951" y="2413"/>
                  </a:lnTo>
                  <a:lnTo>
                    <a:pt x="951" y="2408"/>
                  </a:lnTo>
                  <a:lnTo>
                    <a:pt x="956" y="2408"/>
                  </a:lnTo>
                  <a:lnTo>
                    <a:pt x="956" y="2402"/>
                  </a:lnTo>
                  <a:lnTo>
                    <a:pt x="962" y="2402"/>
                  </a:lnTo>
                  <a:lnTo>
                    <a:pt x="962" y="2396"/>
                  </a:lnTo>
                  <a:lnTo>
                    <a:pt x="962" y="2391"/>
                  </a:lnTo>
                  <a:lnTo>
                    <a:pt x="967" y="2391"/>
                  </a:lnTo>
                  <a:lnTo>
                    <a:pt x="967" y="2385"/>
                  </a:lnTo>
                  <a:lnTo>
                    <a:pt x="972" y="2379"/>
                  </a:lnTo>
                  <a:lnTo>
                    <a:pt x="972" y="2374"/>
                  </a:lnTo>
                  <a:lnTo>
                    <a:pt x="977" y="2374"/>
                  </a:lnTo>
                  <a:lnTo>
                    <a:pt x="977" y="2368"/>
                  </a:lnTo>
                  <a:lnTo>
                    <a:pt x="977" y="2363"/>
                  </a:lnTo>
                  <a:lnTo>
                    <a:pt x="982" y="2363"/>
                  </a:lnTo>
                </a:path>
              </a:pathLst>
            </a:custGeom>
            <a:noFill/>
            <a:ln w="25400">
              <a:solidFill>
                <a:srgbClr val="FF6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4845" name="Freeform 29"/>
            <p:cNvSpPr>
              <a:spLocks/>
            </p:cNvSpPr>
            <p:nvPr/>
          </p:nvSpPr>
          <p:spPr bwMode="auto">
            <a:xfrm>
              <a:off x="3198" y="-218"/>
              <a:ext cx="562" cy="2363"/>
            </a:xfrm>
            <a:custGeom>
              <a:avLst/>
              <a:gdLst>
                <a:gd name="T0" fmla="*/ 6 w 562"/>
                <a:gd name="T1" fmla="*/ 2346 h 2363"/>
                <a:gd name="T2" fmla="*/ 21 w 562"/>
                <a:gd name="T3" fmla="*/ 2323 h 2363"/>
                <a:gd name="T4" fmla="*/ 32 w 562"/>
                <a:gd name="T5" fmla="*/ 2301 h 2363"/>
                <a:gd name="T6" fmla="*/ 42 w 562"/>
                <a:gd name="T7" fmla="*/ 2273 h 2363"/>
                <a:gd name="T8" fmla="*/ 58 w 562"/>
                <a:gd name="T9" fmla="*/ 2244 h 2363"/>
                <a:gd name="T10" fmla="*/ 68 w 562"/>
                <a:gd name="T11" fmla="*/ 2216 h 2363"/>
                <a:gd name="T12" fmla="*/ 78 w 562"/>
                <a:gd name="T13" fmla="*/ 2188 h 2363"/>
                <a:gd name="T14" fmla="*/ 89 w 562"/>
                <a:gd name="T15" fmla="*/ 2166 h 2363"/>
                <a:gd name="T16" fmla="*/ 99 w 562"/>
                <a:gd name="T17" fmla="*/ 2138 h 2363"/>
                <a:gd name="T18" fmla="*/ 109 w 562"/>
                <a:gd name="T19" fmla="*/ 2109 h 2363"/>
                <a:gd name="T20" fmla="*/ 120 w 562"/>
                <a:gd name="T21" fmla="*/ 2081 h 2363"/>
                <a:gd name="T22" fmla="*/ 130 w 562"/>
                <a:gd name="T23" fmla="*/ 2053 h 2363"/>
                <a:gd name="T24" fmla="*/ 141 w 562"/>
                <a:gd name="T25" fmla="*/ 2025 h 2363"/>
                <a:gd name="T26" fmla="*/ 151 w 562"/>
                <a:gd name="T27" fmla="*/ 1991 h 2363"/>
                <a:gd name="T28" fmla="*/ 161 w 562"/>
                <a:gd name="T29" fmla="*/ 1963 h 2363"/>
                <a:gd name="T30" fmla="*/ 172 w 562"/>
                <a:gd name="T31" fmla="*/ 1929 h 2363"/>
                <a:gd name="T32" fmla="*/ 182 w 562"/>
                <a:gd name="T33" fmla="*/ 1896 h 2363"/>
                <a:gd name="T34" fmla="*/ 193 w 562"/>
                <a:gd name="T35" fmla="*/ 1862 h 2363"/>
                <a:gd name="T36" fmla="*/ 203 w 562"/>
                <a:gd name="T37" fmla="*/ 1828 h 2363"/>
                <a:gd name="T38" fmla="*/ 213 w 562"/>
                <a:gd name="T39" fmla="*/ 1789 h 2363"/>
                <a:gd name="T40" fmla="*/ 224 w 562"/>
                <a:gd name="T41" fmla="*/ 1755 h 2363"/>
                <a:gd name="T42" fmla="*/ 229 w 562"/>
                <a:gd name="T43" fmla="*/ 1716 h 2363"/>
                <a:gd name="T44" fmla="*/ 239 w 562"/>
                <a:gd name="T45" fmla="*/ 1676 h 2363"/>
                <a:gd name="T46" fmla="*/ 250 w 562"/>
                <a:gd name="T47" fmla="*/ 1637 h 2363"/>
                <a:gd name="T48" fmla="*/ 260 w 562"/>
                <a:gd name="T49" fmla="*/ 1598 h 2363"/>
                <a:gd name="T50" fmla="*/ 271 w 562"/>
                <a:gd name="T51" fmla="*/ 1558 h 2363"/>
                <a:gd name="T52" fmla="*/ 281 w 562"/>
                <a:gd name="T53" fmla="*/ 1519 h 2363"/>
                <a:gd name="T54" fmla="*/ 291 w 562"/>
                <a:gd name="T55" fmla="*/ 1474 h 2363"/>
                <a:gd name="T56" fmla="*/ 302 w 562"/>
                <a:gd name="T57" fmla="*/ 1429 h 2363"/>
                <a:gd name="T58" fmla="*/ 312 w 562"/>
                <a:gd name="T59" fmla="*/ 1384 h 2363"/>
                <a:gd name="T60" fmla="*/ 323 w 562"/>
                <a:gd name="T61" fmla="*/ 1339 h 2363"/>
                <a:gd name="T62" fmla="*/ 333 w 562"/>
                <a:gd name="T63" fmla="*/ 1294 h 2363"/>
                <a:gd name="T64" fmla="*/ 343 w 562"/>
                <a:gd name="T65" fmla="*/ 1249 h 2363"/>
                <a:gd name="T66" fmla="*/ 354 w 562"/>
                <a:gd name="T67" fmla="*/ 1198 h 2363"/>
                <a:gd name="T68" fmla="*/ 364 w 562"/>
                <a:gd name="T69" fmla="*/ 1148 h 2363"/>
                <a:gd name="T70" fmla="*/ 374 w 562"/>
                <a:gd name="T71" fmla="*/ 1097 h 2363"/>
                <a:gd name="T72" fmla="*/ 385 w 562"/>
                <a:gd name="T73" fmla="*/ 1046 h 2363"/>
                <a:gd name="T74" fmla="*/ 395 w 562"/>
                <a:gd name="T75" fmla="*/ 996 h 2363"/>
                <a:gd name="T76" fmla="*/ 406 w 562"/>
                <a:gd name="T77" fmla="*/ 945 h 2363"/>
                <a:gd name="T78" fmla="*/ 411 w 562"/>
                <a:gd name="T79" fmla="*/ 895 h 2363"/>
                <a:gd name="T80" fmla="*/ 421 w 562"/>
                <a:gd name="T81" fmla="*/ 838 h 2363"/>
                <a:gd name="T82" fmla="*/ 432 w 562"/>
                <a:gd name="T83" fmla="*/ 782 h 2363"/>
                <a:gd name="T84" fmla="*/ 442 w 562"/>
                <a:gd name="T85" fmla="*/ 726 h 2363"/>
                <a:gd name="T86" fmla="*/ 452 w 562"/>
                <a:gd name="T87" fmla="*/ 670 h 2363"/>
                <a:gd name="T88" fmla="*/ 463 w 562"/>
                <a:gd name="T89" fmla="*/ 613 h 2363"/>
                <a:gd name="T90" fmla="*/ 473 w 562"/>
                <a:gd name="T91" fmla="*/ 551 h 2363"/>
                <a:gd name="T92" fmla="*/ 484 w 562"/>
                <a:gd name="T93" fmla="*/ 495 h 2363"/>
                <a:gd name="T94" fmla="*/ 494 w 562"/>
                <a:gd name="T95" fmla="*/ 433 h 2363"/>
                <a:gd name="T96" fmla="*/ 504 w 562"/>
                <a:gd name="T97" fmla="*/ 371 h 2363"/>
                <a:gd name="T98" fmla="*/ 515 w 562"/>
                <a:gd name="T99" fmla="*/ 310 h 2363"/>
                <a:gd name="T100" fmla="*/ 525 w 562"/>
                <a:gd name="T101" fmla="*/ 248 h 2363"/>
                <a:gd name="T102" fmla="*/ 536 w 562"/>
                <a:gd name="T103" fmla="*/ 186 h 2363"/>
                <a:gd name="T104" fmla="*/ 546 w 562"/>
                <a:gd name="T105" fmla="*/ 118 h 2363"/>
                <a:gd name="T106" fmla="*/ 556 w 562"/>
                <a:gd name="T107" fmla="*/ 56 h 2363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562"/>
                <a:gd name="T163" fmla="*/ 0 h 2363"/>
                <a:gd name="T164" fmla="*/ 562 w 562"/>
                <a:gd name="T165" fmla="*/ 2363 h 2363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562" h="2363">
                  <a:moveTo>
                    <a:pt x="0" y="2363"/>
                  </a:moveTo>
                  <a:lnTo>
                    <a:pt x="0" y="2357"/>
                  </a:lnTo>
                  <a:lnTo>
                    <a:pt x="6" y="2357"/>
                  </a:lnTo>
                  <a:lnTo>
                    <a:pt x="6" y="2351"/>
                  </a:lnTo>
                  <a:lnTo>
                    <a:pt x="6" y="2346"/>
                  </a:lnTo>
                  <a:lnTo>
                    <a:pt x="11" y="2346"/>
                  </a:lnTo>
                  <a:lnTo>
                    <a:pt x="11" y="2340"/>
                  </a:lnTo>
                  <a:lnTo>
                    <a:pt x="16" y="2334"/>
                  </a:lnTo>
                  <a:lnTo>
                    <a:pt x="16" y="2329"/>
                  </a:lnTo>
                  <a:lnTo>
                    <a:pt x="21" y="2323"/>
                  </a:lnTo>
                  <a:lnTo>
                    <a:pt x="21" y="2318"/>
                  </a:lnTo>
                  <a:lnTo>
                    <a:pt x="26" y="2312"/>
                  </a:lnTo>
                  <a:lnTo>
                    <a:pt x="26" y="2306"/>
                  </a:lnTo>
                  <a:lnTo>
                    <a:pt x="32" y="2306"/>
                  </a:lnTo>
                  <a:lnTo>
                    <a:pt x="32" y="2301"/>
                  </a:lnTo>
                  <a:lnTo>
                    <a:pt x="32" y="2295"/>
                  </a:lnTo>
                  <a:lnTo>
                    <a:pt x="37" y="2289"/>
                  </a:lnTo>
                  <a:lnTo>
                    <a:pt x="42" y="2284"/>
                  </a:lnTo>
                  <a:lnTo>
                    <a:pt x="42" y="2278"/>
                  </a:lnTo>
                  <a:lnTo>
                    <a:pt x="42" y="2273"/>
                  </a:lnTo>
                  <a:lnTo>
                    <a:pt x="47" y="2267"/>
                  </a:lnTo>
                  <a:lnTo>
                    <a:pt x="52" y="2261"/>
                  </a:lnTo>
                  <a:lnTo>
                    <a:pt x="52" y="2256"/>
                  </a:lnTo>
                  <a:lnTo>
                    <a:pt x="52" y="2250"/>
                  </a:lnTo>
                  <a:lnTo>
                    <a:pt x="58" y="2244"/>
                  </a:lnTo>
                  <a:lnTo>
                    <a:pt x="58" y="2239"/>
                  </a:lnTo>
                  <a:lnTo>
                    <a:pt x="63" y="2233"/>
                  </a:lnTo>
                  <a:lnTo>
                    <a:pt x="63" y="2228"/>
                  </a:lnTo>
                  <a:lnTo>
                    <a:pt x="68" y="2222"/>
                  </a:lnTo>
                  <a:lnTo>
                    <a:pt x="68" y="2216"/>
                  </a:lnTo>
                  <a:lnTo>
                    <a:pt x="73" y="2211"/>
                  </a:lnTo>
                  <a:lnTo>
                    <a:pt x="73" y="2205"/>
                  </a:lnTo>
                  <a:lnTo>
                    <a:pt x="78" y="2199"/>
                  </a:lnTo>
                  <a:lnTo>
                    <a:pt x="78" y="2194"/>
                  </a:lnTo>
                  <a:lnTo>
                    <a:pt x="78" y="2188"/>
                  </a:lnTo>
                  <a:lnTo>
                    <a:pt x="84" y="2183"/>
                  </a:lnTo>
                  <a:lnTo>
                    <a:pt x="84" y="2177"/>
                  </a:lnTo>
                  <a:lnTo>
                    <a:pt x="89" y="2177"/>
                  </a:lnTo>
                  <a:lnTo>
                    <a:pt x="89" y="2171"/>
                  </a:lnTo>
                  <a:lnTo>
                    <a:pt x="89" y="2166"/>
                  </a:lnTo>
                  <a:lnTo>
                    <a:pt x="94" y="2160"/>
                  </a:lnTo>
                  <a:lnTo>
                    <a:pt x="94" y="2154"/>
                  </a:lnTo>
                  <a:lnTo>
                    <a:pt x="94" y="2149"/>
                  </a:lnTo>
                  <a:lnTo>
                    <a:pt x="99" y="2143"/>
                  </a:lnTo>
                  <a:lnTo>
                    <a:pt x="99" y="2138"/>
                  </a:lnTo>
                  <a:lnTo>
                    <a:pt x="104" y="2132"/>
                  </a:lnTo>
                  <a:lnTo>
                    <a:pt x="104" y="2126"/>
                  </a:lnTo>
                  <a:lnTo>
                    <a:pt x="104" y="2121"/>
                  </a:lnTo>
                  <a:lnTo>
                    <a:pt x="109" y="2115"/>
                  </a:lnTo>
                  <a:lnTo>
                    <a:pt x="109" y="2109"/>
                  </a:lnTo>
                  <a:lnTo>
                    <a:pt x="115" y="2104"/>
                  </a:lnTo>
                  <a:lnTo>
                    <a:pt x="115" y="2098"/>
                  </a:lnTo>
                  <a:lnTo>
                    <a:pt x="115" y="2093"/>
                  </a:lnTo>
                  <a:lnTo>
                    <a:pt x="120" y="2087"/>
                  </a:lnTo>
                  <a:lnTo>
                    <a:pt x="120" y="2081"/>
                  </a:lnTo>
                  <a:lnTo>
                    <a:pt x="125" y="2076"/>
                  </a:lnTo>
                  <a:lnTo>
                    <a:pt x="125" y="2070"/>
                  </a:lnTo>
                  <a:lnTo>
                    <a:pt x="125" y="2064"/>
                  </a:lnTo>
                  <a:lnTo>
                    <a:pt x="130" y="2059"/>
                  </a:lnTo>
                  <a:lnTo>
                    <a:pt x="130" y="2053"/>
                  </a:lnTo>
                  <a:lnTo>
                    <a:pt x="130" y="2048"/>
                  </a:lnTo>
                  <a:lnTo>
                    <a:pt x="135" y="2042"/>
                  </a:lnTo>
                  <a:lnTo>
                    <a:pt x="135" y="2036"/>
                  </a:lnTo>
                  <a:lnTo>
                    <a:pt x="141" y="2031"/>
                  </a:lnTo>
                  <a:lnTo>
                    <a:pt x="141" y="2025"/>
                  </a:lnTo>
                  <a:lnTo>
                    <a:pt x="141" y="2019"/>
                  </a:lnTo>
                  <a:lnTo>
                    <a:pt x="146" y="2014"/>
                  </a:lnTo>
                  <a:lnTo>
                    <a:pt x="146" y="2008"/>
                  </a:lnTo>
                  <a:lnTo>
                    <a:pt x="151" y="2003"/>
                  </a:lnTo>
                  <a:lnTo>
                    <a:pt x="151" y="1991"/>
                  </a:lnTo>
                  <a:lnTo>
                    <a:pt x="151" y="1986"/>
                  </a:lnTo>
                  <a:lnTo>
                    <a:pt x="156" y="1980"/>
                  </a:lnTo>
                  <a:lnTo>
                    <a:pt x="156" y="1974"/>
                  </a:lnTo>
                  <a:lnTo>
                    <a:pt x="161" y="1969"/>
                  </a:lnTo>
                  <a:lnTo>
                    <a:pt x="161" y="1963"/>
                  </a:lnTo>
                  <a:lnTo>
                    <a:pt x="161" y="1958"/>
                  </a:lnTo>
                  <a:lnTo>
                    <a:pt x="167" y="1952"/>
                  </a:lnTo>
                  <a:lnTo>
                    <a:pt x="167" y="1941"/>
                  </a:lnTo>
                  <a:lnTo>
                    <a:pt x="167" y="1935"/>
                  </a:lnTo>
                  <a:lnTo>
                    <a:pt x="172" y="1929"/>
                  </a:lnTo>
                  <a:lnTo>
                    <a:pt x="172" y="1924"/>
                  </a:lnTo>
                  <a:lnTo>
                    <a:pt x="177" y="1918"/>
                  </a:lnTo>
                  <a:lnTo>
                    <a:pt x="177" y="1913"/>
                  </a:lnTo>
                  <a:lnTo>
                    <a:pt x="177" y="1901"/>
                  </a:lnTo>
                  <a:lnTo>
                    <a:pt x="182" y="1896"/>
                  </a:lnTo>
                  <a:lnTo>
                    <a:pt x="182" y="1890"/>
                  </a:lnTo>
                  <a:lnTo>
                    <a:pt x="187" y="1884"/>
                  </a:lnTo>
                  <a:lnTo>
                    <a:pt x="187" y="1879"/>
                  </a:lnTo>
                  <a:lnTo>
                    <a:pt x="187" y="1868"/>
                  </a:lnTo>
                  <a:lnTo>
                    <a:pt x="193" y="1862"/>
                  </a:lnTo>
                  <a:lnTo>
                    <a:pt x="193" y="1856"/>
                  </a:lnTo>
                  <a:lnTo>
                    <a:pt x="193" y="1851"/>
                  </a:lnTo>
                  <a:lnTo>
                    <a:pt x="198" y="1839"/>
                  </a:lnTo>
                  <a:lnTo>
                    <a:pt x="198" y="1834"/>
                  </a:lnTo>
                  <a:lnTo>
                    <a:pt x="203" y="1828"/>
                  </a:lnTo>
                  <a:lnTo>
                    <a:pt x="203" y="1823"/>
                  </a:lnTo>
                  <a:lnTo>
                    <a:pt x="203" y="1811"/>
                  </a:lnTo>
                  <a:lnTo>
                    <a:pt x="208" y="1806"/>
                  </a:lnTo>
                  <a:lnTo>
                    <a:pt x="208" y="1800"/>
                  </a:lnTo>
                  <a:lnTo>
                    <a:pt x="213" y="1789"/>
                  </a:lnTo>
                  <a:lnTo>
                    <a:pt x="213" y="1783"/>
                  </a:lnTo>
                  <a:lnTo>
                    <a:pt x="213" y="1778"/>
                  </a:lnTo>
                  <a:lnTo>
                    <a:pt x="219" y="1772"/>
                  </a:lnTo>
                  <a:lnTo>
                    <a:pt x="219" y="1761"/>
                  </a:lnTo>
                  <a:lnTo>
                    <a:pt x="224" y="1755"/>
                  </a:lnTo>
                  <a:lnTo>
                    <a:pt x="224" y="1749"/>
                  </a:lnTo>
                  <a:lnTo>
                    <a:pt x="224" y="1738"/>
                  </a:lnTo>
                  <a:lnTo>
                    <a:pt x="229" y="1733"/>
                  </a:lnTo>
                  <a:lnTo>
                    <a:pt x="229" y="1727"/>
                  </a:lnTo>
                  <a:lnTo>
                    <a:pt x="229" y="1716"/>
                  </a:lnTo>
                  <a:lnTo>
                    <a:pt x="234" y="1710"/>
                  </a:lnTo>
                  <a:lnTo>
                    <a:pt x="234" y="1704"/>
                  </a:lnTo>
                  <a:lnTo>
                    <a:pt x="239" y="1693"/>
                  </a:lnTo>
                  <a:lnTo>
                    <a:pt x="239" y="1688"/>
                  </a:lnTo>
                  <a:lnTo>
                    <a:pt x="239" y="1676"/>
                  </a:lnTo>
                  <a:lnTo>
                    <a:pt x="245" y="1671"/>
                  </a:lnTo>
                  <a:lnTo>
                    <a:pt x="245" y="1665"/>
                  </a:lnTo>
                  <a:lnTo>
                    <a:pt x="250" y="1654"/>
                  </a:lnTo>
                  <a:lnTo>
                    <a:pt x="250" y="1648"/>
                  </a:lnTo>
                  <a:lnTo>
                    <a:pt x="250" y="1637"/>
                  </a:lnTo>
                  <a:lnTo>
                    <a:pt x="255" y="1631"/>
                  </a:lnTo>
                  <a:lnTo>
                    <a:pt x="255" y="1626"/>
                  </a:lnTo>
                  <a:lnTo>
                    <a:pt x="260" y="1614"/>
                  </a:lnTo>
                  <a:lnTo>
                    <a:pt x="260" y="1609"/>
                  </a:lnTo>
                  <a:lnTo>
                    <a:pt x="260" y="1598"/>
                  </a:lnTo>
                  <a:lnTo>
                    <a:pt x="265" y="1592"/>
                  </a:lnTo>
                  <a:lnTo>
                    <a:pt x="265" y="1581"/>
                  </a:lnTo>
                  <a:lnTo>
                    <a:pt x="265" y="1575"/>
                  </a:lnTo>
                  <a:lnTo>
                    <a:pt x="271" y="1564"/>
                  </a:lnTo>
                  <a:lnTo>
                    <a:pt x="271" y="1558"/>
                  </a:lnTo>
                  <a:lnTo>
                    <a:pt x="276" y="1553"/>
                  </a:lnTo>
                  <a:lnTo>
                    <a:pt x="276" y="1541"/>
                  </a:lnTo>
                  <a:lnTo>
                    <a:pt x="276" y="1536"/>
                  </a:lnTo>
                  <a:lnTo>
                    <a:pt x="281" y="1524"/>
                  </a:lnTo>
                  <a:lnTo>
                    <a:pt x="281" y="1519"/>
                  </a:lnTo>
                  <a:lnTo>
                    <a:pt x="286" y="1508"/>
                  </a:lnTo>
                  <a:lnTo>
                    <a:pt x="286" y="1502"/>
                  </a:lnTo>
                  <a:lnTo>
                    <a:pt x="286" y="1491"/>
                  </a:lnTo>
                  <a:lnTo>
                    <a:pt x="291" y="1479"/>
                  </a:lnTo>
                  <a:lnTo>
                    <a:pt x="291" y="1474"/>
                  </a:lnTo>
                  <a:lnTo>
                    <a:pt x="297" y="1463"/>
                  </a:lnTo>
                  <a:lnTo>
                    <a:pt x="297" y="1457"/>
                  </a:lnTo>
                  <a:lnTo>
                    <a:pt x="297" y="1446"/>
                  </a:lnTo>
                  <a:lnTo>
                    <a:pt x="302" y="1440"/>
                  </a:lnTo>
                  <a:lnTo>
                    <a:pt x="302" y="1429"/>
                  </a:lnTo>
                  <a:lnTo>
                    <a:pt x="302" y="1423"/>
                  </a:lnTo>
                  <a:lnTo>
                    <a:pt x="307" y="1412"/>
                  </a:lnTo>
                  <a:lnTo>
                    <a:pt x="307" y="1401"/>
                  </a:lnTo>
                  <a:lnTo>
                    <a:pt x="312" y="1395"/>
                  </a:lnTo>
                  <a:lnTo>
                    <a:pt x="312" y="1384"/>
                  </a:lnTo>
                  <a:lnTo>
                    <a:pt x="312" y="1378"/>
                  </a:lnTo>
                  <a:lnTo>
                    <a:pt x="317" y="1367"/>
                  </a:lnTo>
                  <a:lnTo>
                    <a:pt x="317" y="1356"/>
                  </a:lnTo>
                  <a:lnTo>
                    <a:pt x="323" y="1350"/>
                  </a:lnTo>
                  <a:lnTo>
                    <a:pt x="323" y="1339"/>
                  </a:lnTo>
                  <a:lnTo>
                    <a:pt x="323" y="1333"/>
                  </a:lnTo>
                  <a:lnTo>
                    <a:pt x="328" y="1322"/>
                  </a:lnTo>
                  <a:lnTo>
                    <a:pt x="328" y="1311"/>
                  </a:lnTo>
                  <a:lnTo>
                    <a:pt x="333" y="1305"/>
                  </a:lnTo>
                  <a:lnTo>
                    <a:pt x="333" y="1294"/>
                  </a:lnTo>
                  <a:lnTo>
                    <a:pt x="333" y="1283"/>
                  </a:lnTo>
                  <a:lnTo>
                    <a:pt x="338" y="1277"/>
                  </a:lnTo>
                  <a:lnTo>
                    <a:pt x="338" y="1266"/>
                  </a:lnTo>
                  <a:lnTo>
                    <a:pt x="338" y="1255"/>
                  </a:lnTo>
                  <a:lnTo>
                    <a:pt x="343" y="1249"/>
                  </a:lnTo>
                  <a:lnTo>
                    <a:pt x="343" y="1238"/>
                  </a:lnTo>
                  <a:lnTo>
                    <a:pt x="349" y="1226"/>
                  </a:lnTo>
                  <a:lnTo>
                    <a:pt x="349" y="1215"/>
                  </a:lnTo>
                  <a:lnTo>
                    <a:pt x="349" y="1210"/>
                  </a:lnTo>
                  <a:lnTo>
                    <a:pt x="354" y="1198"/>
                  </a:lnTo>
                  <a:lnTo>
                    <a:pt x="354" y="1187"/>
                  </a:lnTo>
                  <a:lnTo>
                    <a:pt x="359" y="1181"/>
                  </a:lnTo>
                  <a:lnTo>
                    <a:pt x="359" y="1170"/>
                  </a:lnTo>
                  <a:lnTo>
                    <a:pt x="359" y="1159"/>
                  </a:lnTo>
                  <a:lnTo>
                    <a:pt x="364" y="1148"/>
                  </a:lnTo>
                  <a:lnTo>
                    <a:pt x="364" y="1142"/>
                  </a:lnTo>
                  <a:lnTo>
                    <a:pt x="369" y="1131"/>
                  </a:lnTo>
                  <a:lnTo>
                    <a:pt x="369" y="1120"/>
                  </a:lnTo>
                  <a:lnTo>
                    <a:pt x="369" y="1108"/>
                  </a:lnTo>
                  <a:lnTo>
                    <a:pt x="374" y="1097"/>
                  </a:lnTo>
                  <a:lnTo>
                    <a:pt x="374" y="1091"/>
                  </a:lnTo>
                  <a:lnTo>
                    <a:pt x="374" y="1080"/>
                  </a:lnTo>
                  <a:lnTo>
                    <a:pt x="380" y="1069"/>
                  </a:lnTo>
                  <a:lnTo>
                    <a:pt x="380" y="1058"/>
                  </a:lnTo>
                  <a:lnTo>
                    <a:pt x="385" y="1046"/>
                  </a:lnTo>
                  <a:lnTo>
                    <a:pt x="385" y="1041"/>
                  </a:lnTo>
                  <a:lnTo>
                    <a:pt x="385" y="1030"/>
                  </a:lnTo>
                  <a:lnTo>
                    <a:pt x="390" y="1018"/>
                  </a:lnTo>
                  <a:lnTo>
                    <a:pt x="390" y="1007"/>
                  </a:lnTo>
                  <a:lnTo>
                    <a:pt x="395" y="996"/>
                  </a:lnTo>
                  <a:lnTo>
                    <a:pt x="395" y="985"/>
                  </a:lnTo>
                  <a:lnTo>
                    <a:pt x="395" y="979"/>
                  </a:lnTo>
                  <a:lnTo>
                    <a:pt x="400" y="968"/>
                  </a:lnTo>
                  <a:lnTo>
                    <a:pt x="400" y="956"/>
                  </a:lnTo>
                  <a:lnTo>
                    <a:pt x="406" y="945"/>
                  </a:lnTo>
                  <a:lnTo>
                    <a:pt x="406" y="934"/>
                  </a:lnTo>
                  <a:lnTo>
                    <a:pt x="406" y="923"/>
                  </a:lnTo>
                  <a:lnTo>
                    <a:pt x="411" y="911"/>
                  </a:lnTo>
                  <a:lnTo>
                    <a:pt x="411" y="900"/>
                  </a:lnTo>
                  <a:lnTo>
                    <a:pt x="411" y="895"/>
                  </a:lnTo>
                  <a:lnTo>
                    <a:pt x="416" y="883"/>
                  </a:lnTo>
                  <a:lnTo>
                    <a:pt x="416" y="872"/>
                  </a:lnTo>
                  <a:lnTo>
                    <a:pt x="421" y="861"/>
                  </a:lnTo>
                  <a:lnTo>
                    <a:pt x="421" y="850"/>
                  </a:lnTo>
                  <a:lnTo>
                    <a:pt x="421" y="838"/>
                  </a:lnTo>
                  <a:lnTo>
                    <a:pt x="426" y="827"/>
                  </a:lnTo>
                  <a:lnTo>
                    <a:pt x="426" y="816"/>
                  </a:lnTo>
                  <a:lnTo>
                    <a:pt x="432" y="805"/>
                  </a:lnTo>
                  <a:lnTo>
                    <a:pt x="432" y="793"/>
                  </a:lnTo>
                  <a:lnTo>
                    <a:pt x="432" y="782"/>
                  </a:lnTo>
                  <a:lnTo>
                    <a:pt x="437" y="771"/>
                  </a:lnTo>
                  <a:lnTo>
                    <a:pt x="437" y="760"/>
                  </a:lnTo>
                  <a:lnTo>
                    <a:pt x="442" y="748"/>
                  </a:lnTo>
                  <a:lnTo>
                    <a:pt x="442" y="737"/>
                  </a:lnTo>
                  <a:lnTo>
                    <a:pt x="442" y="726"/>
                  </a:lnTo>
                  <a:lnTo>
                    <a:pt x="447" y="715"/>
                  </a:lnTo>
                  <a:lnTo>
                    <a:pt x="447" y="703"/>
                  </a:lnTo>
                  <a:lnTo>
                    <a:pt x="447" y="692"/>
                  </a:lnTo>
                  <a:lnTo>
                    <a:pt x="452" y="681"/>
                  </a:lnTo>
                  <a:lnTo>
                    <a:pt x="452" y="670"/>
                  </a:lnTo>
                  <a:lnTo>
                    <a:pt x="458" y="658"/>
                  </a:lnTo>
                  <a:lnTo>
                    <a:pt x="458" y="647"/>
                  </a:lnTo>
                  <a:lnTo>
                    <a:pt x="458" y="636"/>
                  </a:lnTo>
                  <a:lnTo>
                    <a:pt x="463" y="625"/>
                  </a:lnTo>
                  <a:lnTo>
                    <a:pt x="463" y="613"/>
                  </a:lnTo>
                  <a:lnTo>
                    <a:pt x="468" y="602"/>
                  </a:lnTo>
                  <a:lnTo>
                    <a:pt x="468" y="591"/>
                  </a:lnTo>
                  <a:lnTo>
                    <a:pt x="468" y="580"/>
                  </a:lnTo>
                  <a:lnTo>
                    <a:pt x="473" y="568"/>
                  </a:lnTo>
                  <a:lnTo>
                    <a:pt x="473" y="551"/>
                  </a:lnTo>
                  <a:lnTo>
                    <a:pt x="478" y="540"/>
                  </a:lnTo>
                  <a:lnTo>
                    <a:pt x="478" y="529"/>
                  </a:lnTo>
                  <a:lnTo>
                    <a:pt x="478" y="518"/>
                  </a:lnTo>
                  <a:lnTo>
                    <a:pt x="484" y="506"/>
                  </a:lnTo>
                  <a:lnTo>
                    <a:pt x="484" y="495"/>
                  </a:lnTo>
                  <a:lnTo>
                    <a:pt x="484" y="484"/>
                  </a:lnTo>
                  <a:lnTo>
                    <a:pt x="489" y="473"/>
                  </a:lnTo>
                  <a:lnTo>
                    <a:pt x="489" y="461"/>
                  </a:lnTo>
                  <a:lnTo>
                    <a:pt x="494" y="445"/>
                  </a:lnTo>
                  <a:lnTo>
                    <a:pt x="494" y="433"/>
                  </a:lnTo>
                  <a:lnTo>
                    <a:pt x="494" y="422"/>
                  </a:lnTo>
                  <a:lnTo>
                    <a:pt x="499" y="411"/>
                  </a:lnTo>
                  <a:lnTo>
                    <a:pt x="499" y="400"/>
                  </a:lnTo>
                  <a:lnTo>
                    <a:pt x="504" y="388"/>
                  </a:lnTo>
                  <a:lnTo>
                    <a:pt x="504" y="371"/>
                  </a:lnTo>
                  <a:lnTo>
                    <a:pt x="504" y="360"/>
                  </a:lnTo>
                  <a:lnTo>
                    <a:pt x="510" y="349"/>
                  </a:lnTo>
                  <a:lnTo>
                    <a:pt x="510" y="338"/>
                  </a:lnTo>
                  <a:lnTo>
                    <a:pt x="515" y="326"/>
                  </a:lnTo>
                  <a:lnTo>
                    <a:pt x="515" y="310"/>
                  </a:lnTo>
                  <a:lnTo>
                    <a:pt x="515" y="298"/>
                  </a:lnTo>
                  <a:lnTo>
                    <a:pt x="520" y="287"/>
                  </a:lnTo>
                  <a:lnTo>
                    <a:pt x="520" y="276"/>
                  </a:lnTo>
                  <a:lnTo>
                    <a:pt x="520" y="259"/>
                  </a:lnTo>
                  <a:lnTo>
                    <a:pt x="525" y="248"/>
                  </a:lnTo>
                  <a:lnTo>
                    <a:pt x="525" y="236"/>
                  </a:lnTo>
                  <a:lnTo>
                    <a:pt x="530" y="225"/>
                  </a:lnTo>
                  <a:lnTo>
                    <a:pt x="530" y="208"/>
                  </a:lnTo>
                  <a:lnTo>
                    <a:pt x="530" y="197"/>
                  </a:lnTo>
                  <a:lnTo>
                    <a:pt x="536" y="186"/>
                  </a:lnTo>
                  <a:lnTo>
                    <a:pt x="536" y="175"/>
                  </a:lnTo>
                  <a:lnTo>
                    <a:pt x="541" y="158"/>
                  </a:lnTo>
                  <a:lnTo>
                    <a:pt x="541" y="146"/>
                  </a:lnTo>
                  <a:lnTo>
                    <a:pt x="541" y="135"/>
                  </a:lnTo>
                  <a:lnTo>
                    <a:pt x="546" y="118"/>
                  </a:lnTo>
                  <a:lnTo>
                    <a:pt x="546" y="107"/>
                  </a:lnTo>
                  <a:lnTo>
                    <a:pt x="546" y="96"/>
                  </a:lnTo>
                  <a:lnTo>
                    <a:pt x="551" y="79"/>
                  </a:lnTo>
                  <a:lnTo>
                    <a:pt x="551" y="68"/>
                  </a:lnTo>
                  <a:lnTo>
                    <a:pt x="556" y="56"/>
                  </a:lnTo>
                  <a:lnTo>
                    <a:pt x="556" y="40"/>
                  </a:lnTo>
                  <a:lnTo>
                    <a:pt x="556" y="28"/>
                  </a:lnTo>
                  <a:lnTo>
                    <a:pt x="562" y="17"/>
                  </a:lnTo>
                  <a:lnTo>
                    <a:pt x="562" y="0"/>
                  </a:lnTo>
                </a:path>
              </a:pathLst>
            </a:custGeom>
            <a:noFill/>
            <a:ln w="25400">
              <a:solidFill>
                <a:srgbClr val="FF6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4833" name="Oval 31"/>
          <p:cNvSpPr>
            <a:spLocks noChangeArrowheads="1"/>
          </p:cNvSpPr>
          <p:nvPr/>
        </p:nvSpPr>
        <p:spPr bwMode="auto">
          <a:xfrm>
            <a:off x="7019925" y="5876925"/>
            <a:ext cx="431800" cy="360363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2400">
                <a:solidFill>
                  <a:schemeClr val="bg1"/>
                </a:solidFill>
                <a:latin typeface="Arial" charset="0"/>
              </a:rPr>
              <a:t>1</a:t>
            </a:r>
            <a:endParaRPr lang="ru-RU" altLang="ru-RU" sz="2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4834" name="Oval 33"/>
          <p:cNvSpPr>
            <a:spLocks noChangeArrowheads="1"/>
          </p:cNvSpPr>
          <p:nvPr/>
        </p:nvSpPr>
        <p:spPr bwMode="auto">
          <a:xfrm>
            <a:off x="7956550" y="5229225"/>
            <a:ext cx="431800" cy="360363"/>
          </a:xfrm>
          <a:prstGeom prst="ellipse">
            <a:avLst/>
          </a:prstGeom>
          <a:solidFill>
            <a:srgbClr val="E412EE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2400">
                <a:solidFill>
                  <a:schemeClr val="bg1"/>
                </a:solidFill>
                <a:latin typeface="Arial" charset="0"/>
              </a:rPr>
              <a:t>4</a:t>
            </a:r>
            <a:endParaRPr lang="ru-RU" altLang="ru-RU" sz="2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4835" name="Oval 34"/>
          <p:cNvSpPr>
            <a:spLocks noChangeArrowheads="1"/>
          </p:cNvSpPr>
          <p:nvPr/>
        </p:nvSpPr>
        <p:spPr bwMode="auto">
          <a:xfrm>
            <a:off x="4140200" y="3429000"/>
            <a:ext cx="431800" cy="360363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2400">
                <a:solidFill>
                  <a:schemeClr val="bg1"/>
                </a:solidFill>
                <a:latin typeface="Arial" charset="0"/>
              </a:rPr>
              <a:t>5</a:t>
            </a:r>
            <a:endParaRPr lang="ru-RU" altLang="ru-RU" sz="2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4836" name="Oval 35"/>
          <p:cNvSpPr>
            <a:spLocks noChangeArrowheads="1"/>
          </p:cNvSpPr>
          <p:nvPr/>
        </p:nvSpPr>
        <p:spPr bwMode="auto">
          <a:xfrm>
            <a:off x="8532813" y="3573463"/>
            <a:ext cx="431800" cy="360362"/>
          </a:xfrm>
          <a:prstGeom prst="ellipse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2400" dirty="0">
                <a:solidFill>
                  <a:schemeClr val="bg1"/>
                </a:solidFill>
                <a:latin typeface="Arial" charset="0"/>
              </a:rPr>
              <a:t>3</a:t>
            </a:r>
            <a:endParaRPr lang="ru-RU" altLang="ru-RU" sz="24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4837" name="Oval 36"/>
          <p:cNvSpPr>
            <a:spLocks noChangeArrowheads="1"/>
          </p:cNvSpPr>
          <p:nvPr/>
        </p:nvSpPr>
        <p:spPr bwMode="auto">
          <a:xfrm>
            <a:off x="5219700" y="6165850"/>
            <a:ext cx="431800" cy="360363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2400">
                <a:solidFill>
                  <a:schemeClr val="bg1"/>
                </a:solidFill>
                <a:latin typeface="Arial" charset="0"/>
              </a:rPr>
              <a:t>2</a:t>
            </a:r>
            <a:endParaRPr lang="ru-RU" altLang="ru-RU" sz="2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4838" name="TextBox 52"/>
          <p:cNvSpPr txBox="1">
            <a:spLocks noChangeArrowheads="1"/>
          </p:cNvSpPr>
          <p:nvPr/>
        </p:nvSpPr>
        <p:spPr bwMode="auto">
          <a:xfrm>
            <a:off x="6156325" y="1773238"/>
            <a:ext cx="9366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800" dirty="0">
                <a:solidFill>
                  <a:srgbClr val="92D050"/>
                </a:solidFill>
                <a:latin typeface="Arial" charset="0"/>
              </a:rPr>
              <a:t>  у </a:t>
            </a:r>
            <a:r>
              <a:rPr lang="ru-RU" altLang="ru-RU" sz="1800" dirty="0" smtClean="0">
                <a:solidFill>
                  <a:srgbClr val="92D050"/>
                </a:solidFill>
                <a:latin typeface="Arial" charset="0"/>
              </a:rPr>
              <a:t>= </a:t>
            </a:r>
            <a:r>
              <a:rPr lang="en-US" altLang="ru-RU" sz="1800" dirty="0">
                <a:solidFill>
                  <a:srgbClr val="92D050"/>
                </a:solidFill>
                <a:latin typeface="Arial" charset="0"/>
              </a:rPr>
              <a:t>x</a:t>
            </a:r>
            <a:r>
              <a:rPr lang="ru-RU" altLang="ru-RU" sz="1800" dirty="0">
                <a:solidFill>
                  <a:srgbClr val="92D050"/>
                </a:solidFill>
                <a:latin typeface="Arial" charset="0"/>
              </a:rPr>
              <a:t>²</a:t>
            </a:r>
          </a:p>
        </p:txBody>
      </p:sp>
      <p:sp>
        <p:nvSpPr>
          <p:cNvPr id="54" name="Oval 36"/>
          <p:cNvSpPr>
            <a:spLocks noChangeArrowheads="1"/>
          </p:cNvSpPr>
          <p:nvPr/>
        </p:nvSpPr>
        <p:spPr bwMode="auto">
          <a:xfrm>
            <a:off x="3348038" y="3068638"/>
            <a:ext cx="431800" cy="360362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2400" dirty="0">
                <a:solidFill>
                  <a:schemeClr val="bg1"/>
                </a:solidFill>
                <a:latin typeface="Arial" charset="0"/>
              </a:rPr>
              <a:t>2</a:t>
            </a:r>
            <a:endParaRPr lang="ru-RU" altLang="ru-RU" sz="24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5" name="Oval 34"/>
          <p:cNvSpPr>
            <a:spLocks noChangeArrowheads="1"/>
          </p:cNvSpPr>
          <p:nvPr/>
        </p:nvSpPr>
        <p:spPr bwMode="auto">
          <a:xfrm>
            <a:off x="3276600" y="2133600"/>
            <a:ext cx="431800" cy="360363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2400" dirty="0">
                <a:solidFill>
                  <a:schemeClr val="bg1"/>
                </a:solidFill>
                <a:latin typeface="Arial" charset="0"/>
              </a:rPr>
              <a:t>5</a:t>
            </a:r>
            <a:endParaRPr lang="ru-RU" altLang="ru-RU" sz="24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6" name="Oval 33"/>
          <p:cNvSpPr>
            <a:spLocks noChangeArrowheads="1"/>
          </p:cNvSpPr>
          <p:nvPr/>
        </p:nvSpPr>
        <p:spPr bwMode="auto">
          <a:xfrm>
            <a:off x="3348038" y="4005263"/>
            <a:ext cx="431800" cy="360362"/>
          </a:xfrm>
          <a:prstGeom prst="ellipse">
            <a:avLst/>
          </a:prstGeom>
          <a:solidFill>
            <a:srgbClr val="E412EE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2400" dirty="0">
                <a:solidFill>
                  <a:schemeClr val="bg1"/>
                </a:solidFill>
                <a:latin typeface="Arial" charset="0"/>
              </a:rPr>
              <a:t>4</a:t>
            </a:r>
            <a:endParaRPr lang="ru-RU" altLang="ru-RU" sz="24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7" name="Oval 31"/>
          <p:cNvSpPr>
            <a:spLocks noChangeArrowheads="1"/>
          </p:cNvSpPr>
          <p:nvPr/>
        </p:nvSpPr>
        <p:spPr bwMode="auto">
          <a:xfrm>
            <a:off x="3348038" y="4868863"/>
            <a:ext cx="431800" cy="360362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2400">
                <a:solidFill>
                  <a:schemeClr val="bg1"/>
                </a:solidFill>
                <a:latin typeface="Arial" charset="0"/>
              </a:rPr>
              <a:t>1</a:t>
            </a:r>
            <a:endParaRPr lang="ru-RU" altLang="ru-RU" sz="24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8" name="Oval 35"/>
          <p:cNvSpPr>
            <a:spLocks noChangeArrowheads="1"/>
          </p:cNvSpPr>
          <p:nvPr/>
        </p:nvSpPr>
        <p:spPr bwMode="auto">
          <a:xfrm>
            <a:off x="3348038" y="5732463"/>
            <a:ext cx="431800" cy="361950"/>
          </a:xfrm>
          <a:prstGeom prst="ellipse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2400" dirty="0">
                <a:solidFill>
                  <a:schemeClr val="bg1"/>
                </a:solidFill>
                <a:latin typeface="Arial" charset="0"/>
              </a:rPr>
              <a:t>3</a:t>
            </a:r>
            <a:endParaRPr lang="ru-RU" altLang="ru-RU" sz="2400" dirty="0">
              <a:solidFill>
                <a:schemeClr val="bg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8301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8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8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4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4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4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4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34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5" grpId="0"/>
      <p:bldP spid="54" grpId="0" animBg="1"/>
      <p:bldP spid="55" grpId="0" animBg="1"/>
      <p:bldP spid="56" grpId="0" animBg="1"/>
      <p:bldP spid="57" grpId="0" animBg="1"/>
      <p:bldP spid="5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260648"/>
            <a:ext cx="6512511" cy="1143000"/>
          </a:xfrm>
        </p:spPr>
        <p:txBody>
          <a:bodyPr>
            <a:normAutofit fontScale="90000"/>
          </a:bodyPr>
          <a:lstStyle/>
          <a:p>
            <a:pPr algn="l"/>
            <a:r>
              <a:rPr lang="uk-UA" sz="2800" b="1" dirty="0" smtClean="0">
                <a:solidFill>
                  <a:srgbClr val="C0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На   малюнку  зображено  графік  функції   </a:t>
            </a:r>
            <a:r>
              <a:rPr lang="en-US" sz="2800" b="1" dirty="0" smtClean="0">
                <a:solidFill>
                  <a:srgbClr val="C0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y = f(x)</a:t>
            </a:r>
            <a:r>
              <a:rPr lang="uk-UA" sz="2800" b="1" dirty="0" smtClean="0">
                <a:solidFill>
                  <a:srgbClr val="C00000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>. Знайти:</a:t>
            </a:r>
            <a:endParaRPr lang="ru-RU" sz="2800" b="1" dirty="0">
              <a:solidFill>
                <a:srgbClr val="C00000"/>
              </a:solidFill>
              <a:latin typeface="Bookman Old Style" panose="020506040505050202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412776"/>
            <a:ext cx="8208912" cy="45259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ru-RU" sz="1400" dirty="0"/>
          </a:p>
          <a:p>
            <a:pPr>
              <a:buFont typeface="+mj-lt"/>
              <a:buAutoNum type="arabicPeriod"/>
            </a:pPr>
            <a:r>
              <a:rPr lang="uk-UA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Область  </a:t>
            </a:r>
            <a:r>
              <a:rPr lang="uk-UA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  функції</a:t>
            </a:r>
            <a:r>
              <a:rPr lang="uk-UA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+mj-lt"/>
              <a:buAutoNum type="arabicPeriod"/>
            </a:pPr>
            <a:r>
              <a:rPr lang="uk-UA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Область  значень  </a:t>
            </a:r>
            <a:r>
              <a:rPr lang="uk-UA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функції.</a:t>
            </a:r>
          </a:p>
          <a:p>
            <a:pPr>
              <a:buFont typeface="+mj-lt"/>
              <a:buAutoNum type="arabicPeriod"/>
            </a:pPr>
            <a:r>
              <a:rPr lang="uk-UA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Нулі  функції</a:t>
            </a:r>
            <a:r>
              <a:rPr lang="uk-UA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+mj-lt"/>
              <a:buAutoNum type="arabicPeriod"/>
            </a:pPr>
            <a:r>
              <a:rPr lang="uk-UA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Проміжки  на  яких  функція  зростає</a:t>
            </a:r>
            <a:r>
              <a:rPr lang="uk-UA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+mj-lt"/>
              <a:buAutoNum type="arabicPeriod"/>
            </a:pPr>
            <a:r>
              <a:rPr lang="uk-UA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Проміжки  на  яких  функція  спадає</a:t>
            </a:r>
            <a:r>
              <a:rPr lang="uk-UA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+mj-lt"/>
              <a:buAutoNum type="arabicPeriod"/>
            </a:pPr>
            <a:r>
              <a:rPr lang="uk-UA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Проміжки  на  яких  функція  набуває  додатні  значення.</a:t>
            </a:r>
          </a:p>
          <a:p>
            <a:pPr>
              <a:buFont typeface="+mj-lt"/>
              <a:buAutoNum type="arabicPeriod"/>
            </a:pPr>
            <a:r>
              <a:rPr lang="uk-UA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Проміжки  на  яких  функція  набуває  від’ємні   значення</a:t>
            </a:r>
            <a:r>
              <a:rPr lang="uk-UA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+mj-lt"/>
              <a:buAutoNum type="arabicPeriod"/>
            </a:pPr>
            <a:r>
              <a:rPr lang="uk-UA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Найменше  значення  функції</a:t>
            </a:r>
            <a:r>
              <a:rPr lang="uk-UA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+mj-lt"/>
              <a:buAutoNum type="arabicPeriod"/>
            </a:pPr>
            <a:r>
              <a:rPr lang="uk-UA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Найбільше  значення  функції</a:t>
            </a:r>
            <a:r>
              <a:rPr lang="uk-UA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+mj-lt"/>
              <a:buAutoNum type="arabicPeriod"/>
            </a:pPr>
            <a:r>
              <a:rPr lang="uk-UA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  функції,  коли  х=0.</a:t>
            </a:r>
            <a:endParaRPr lang="ru-RU" sz="2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uk-UA" sz="2000" dirty="0" smtClean="0"/>
              <a:t>                                                   </a:t>
            </a:r>
            <a:endParaRPr lang="uk-UA" sz="1400" dirty="0" smtClean="0"/>
          </a:p>
          <a:p>
            <a:pPr marL="0" lvl="0" indent="0">
              <a:buNone/>
            </a:pPr>
            <a:endParaRPr lang="ru-RU" sz="1400" dirty="0"/>
          </a:p>
          <a:p>
            <a:pPr lvl="0"/>
            <a:endParaRPr lang="ru-RU" sz="1400" dirty="0"/>
          </a:p>
          <a:p>
            <a:pPr lvl="0"/>
            <a:endParaRPr lang="ru-RU" sz="1400" dirty="0"/>
          </a:p>
          <a:p>
            <a:pPr lvl="0">
              <a:buAutoNum type="arabicPeriod"/>
            </a:pPr>
            <a:endParaRPr lang="ru-RU" sz="1400" dirty="0"/>
          </a:p>
          <a:p>
            <a:pPr marL="0" lvl="0" indent="0">
              <a:buNone/>
            </a:pPr>
            <a:endParaRPr lang="ru-RU" sz="1400" dirty="0"/>
          </a:p>
          <a:p>
            <a:pPr>
              <a:buAutoNum type="arabicPeriod"/>
            </a:pPr>
            <a:endParaRPr lang="uk-UA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3083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5475743"/>
              </p:ext>
            </p:extLst>
          </p:nvPr>
        </p:nvGraphicFramePr>
        <p:xfrm>
          <a:off x="615134" y="394504"/>
          <a:ext cx="7571180" cy="5965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7855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7855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7855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37855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378559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378559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378559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378559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378559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378559">
                  <a:extLst>
                    <a:ext uri="{9D8B030D-6E8A-4147-A177-3AD203B41FA5}">
                      <a16:colId xmlns="" xmlns:a16="http://schemas.microsoft.com/office/drawing/2014/main" val="20009"/>
                    </a:ext>
                  </a:extLst>
                </a:gridCol>
                <a:gridCol w="378559">
                  <a:extLst>
                    <a:ext uri="{9D8B030D-6E8A-4147-A177-3AD203B41FA5}">
                      <a16:colId xmlns="" xmlns:a16="http://schemas.microsoft.com/office/drawing/2014/main" val="20010"/>
                    </a:ext>
                  </a:extLst>
                </a:gridCol>
                <a:gridCol w="378559">
                  <a:extLst>
                    <a:ext uri="{9D8B030D-6E8A-4147-A177-3AD203B41FA5}">
                      <a16:colId xmlns="" xmlns:a16="http://schemas.microsoft.com/office/drawing/2014/main" val="20011"/>
                    </a:ext>
                  </a:extLst>
                </a:gridCol>
                <a:gridCol w="378559">
                  <a:extLst>
                    <a:ext uri="{9D8B030D-6E8A-4147-A177-3AD203B41FA5}">
                      <a16:colId xmlns="" xmlns:a16="http://schemas.microsoft.com/office/drawing/2014/main" val="20012"/>
                    </a:ext>
                  </a:extLst>
                </a:gridCol>
                <a:gridCol w="378559">
                  <a:extLst>
                    <a:ext uri="{9D8B030D-6E8A-4147-A177-3AD203B41FA5}">
                      <a16:colId xmlns="" xmlns:a16="http://schemas.microsoft.com/office/drawing/2014/main" val="20013"/>
                    </a:ext>
                  </a:extLst>
                </a:gridCol>
                <a:gridCol w="378559">
                  <a:extLst>
                    <a:ext uri="{9D8B030D-6E8A-4147-A177-3AD203B41FA5}">
                      <a16:colId xmlns="" xmlns:a16="http://schemas.microsoft.com/office/drawing/2014/main" val="20014"/>
                    </a:ext>
                  </a:extLst>
                </a:gridCol>
                <a:gridCol w="378559">
                  <a:extLst>
                    <a:ext uri="{9D8B030D-6E8A-4147-A177-3AD203B41FA5}">
                      <a16:colId xmlns="" xmlns:a16="http://schemas.microsoft.com/office/drawing/2014/main" val="20015"/>
                    </a:ext>
                  </a:extLst>
                </a:gridCol>
                <a:gridCol w="378559">
                  <a:extLst>
                    <a:ext uri="{9D8B030D-6E8A-4147-A177-3AD203B41FA5}">
                      <a16:colId xmlns="" xmlns:a16="http://schemas.microsoft.com/office/drawing/2014/main" val="20016"/>
                    </a:ext>
                  </a:extLst>
                </a:gridCol>
                <a:gridCol w="378559">
                  <a:extLst>
                    <a:ext uri="{9D8B030D-6E8A-4147-A177-3AD203B41FA5}">
                      <a16:colId xmlns="" xmlns:a16="http://schemas.microsoft.com/office/drawing/2014/main" val="20017"/>
                    </a:ext>
                  </a:extLst>
                </a:gridCol>
                <a:gridCol w="378559">
                  <a:extLst>
                    <a:ext uri="{9D8B030D-6E8A-4147-A177-3AD203B41FA5}">
                      <a16:colId xmlns="" xmlns:a16="http://schemas.microsoft.com/office/drawing/2014/main" val="20018"/>
                    </a:ext>
                  </a:extLst>
                </a:gridCol>
                <a:gridCol w="378559">
                  <a:extLst>
                    <a:ext uri="{9D8B030D-6E8A-4147-A177-3AD203B41FA5}">
                      <a16:colId xmlns="" xmlns:a16="http://schemas.microsoft.com/office/drawing/2014/main" val="200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/>
                        <a:t>y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/>
                        <a:t>9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/>
                        <a:t>8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/>
                        <a:t>7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/>
                        <a:t>6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/>
                        <a:t>5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/>
                        <a:t>4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/>
                        <a:t>3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/>
                        <a:t>2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/>
                        <a:t>1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96056"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/>
                        <a:t> </a:t>
                      </a:r>
                      <a:r>
                        <a:rPr lang="ru-RU" sz="1200" baseline="0" dirty="0" smtClean="0"/>
                        <a:t> </a:t>
                      </a:r>
                      <a:r>
                        <a:rPr lang="en-US" sz="1200" dirty="0" smtClean="0"/>
                        <a:t>-9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/>
                        <a:t>  -8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/>
                        <a:t>-7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/>
                        <a:t>-6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/>
                        <a:t>-5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/>
                        <a:t>-4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/>
                        <a:t>-3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/>
                        <a:t>-2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/>
                        <a:t>-1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/>
                        <a:t>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/>
                        <a:t>1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/>
                        <a:t>2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/>
                        <a:t>3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/>
                        <a:t>4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/>
                        <a:t>5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/>
                        <a:t>6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/>
                        <a:t>7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/>
                        <a:t>8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/>
                        <a:t>9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/>
                        <a:t>x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/>
                        <a:t>-1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/>
                        <a:t>-2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/>
                        <a:t>-3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/>
                        <a:t>-4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/>
                        <a:t>-5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</a:tbl>
          </a:graphicData>
        </a:graphic>
      </p:graphicFrame>
      <p:cxnSp>
        <p:nvCxnSpPr>
          <p:cNvPr id="6" name="Прямая со стрелкой 5"/>
          <p:cNvCxnSpPr/>
          <p:nvPr/>
        </p:nvCxnSpPr>
        <p:spPr>
          <a:xfrm flipV="1">
            <a:off x="4417640" y="397208"/>
            <a:ext cx="5172" cy="5688636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flipV="1">
            <a:off x="827584" y="4077072"/>
            <a:ext cx="7560840" cy="3600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олилиния 1"/>
          <p:cNvSpPr/>
          <p:nvPr/>
        </p:nvSpPr>
        <p:spPr>
          <a:xfrm>
            <a:off x="990600" y="1125747"/>
            <a:ext cx="6416040" cy="3796773"/>
          </a:xfrm>
          <a:custGeom>
            <a:avLst/>
            <a:gdLst>
              <a:gd name="connsiteX0" fmla="*/ 0 w 6416040"/>
              <a:gd name="connsiteY0" fmla="*/ 3796773 h 3796773"/>
              <a:gd name="connsiteX1" fmla="*/ 746760 w 6416040"/>
              <a:gd name="connsiteY1" fmla="*/ 3004293 h 3796773"/>
              <a:gd name="connsiteX2" fmla="*/ 1889760 w 6416040"/>
              <a:gd name="connsiteY2" fmla="*/ 2211813 h 3796773"/>
              <a:gd name="connsiteX3" fmla="*/ 2636520 w 6416040"/>
              <a:gd name="connsiteY3" fmla="*/ 2989053 h 3796773"/>
              <a:gd name="connsiteX4" fmla="*/ 3017520 w 6416040"/>
              <a:gd name="connsiteY4" fmla="*/ 3431013 h 3796773"/>
              <a:gd name="connsiteX5" fmla="*/ 3398520 w 6416040"/>
              <a:gd name="connsiteY5" fmla="*/ 2973813 h 3796773"/>
              <a:gd name="connsiteX6" fmla="*/ 4907280 w 6416040"/>
              <a:gd name="connsiteY6" fmla="*/ 2013 h 3796773"/>
              <a:gd name="connsiteX7" fmla="*/ 6416040 w 6416040"/>
              <a:gd name="connsiteY7" fmla="*/ 2608053 h 37967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416040" h="3796773">
                <a:moveTo>
                  <a:pt x="0" y="3796773"/>
                </a:moveTo>
                <a:cubicBezTo>
                  <a:pt x="215900" y="3532613"/>
                  <a:pt x="431800" y="3268453"/>
                  <a:pt x="746760" y="3004293"/>
                </a:cubicBezTo>
                <a:cubicBezTo>
                  <a:pt x="1061720" y="2740133"/>
                  <a:pt x="1574800" y="2214353"/>
                  <a:pt x="1889760" y="2211813"/>
                </a:cubicBezTo>
                <a:cubicBezTo>
                  <a:pt x="2204720" y="2209273"/>
                  <a:pt x="2448560" y="2785853"/>
                  <a:pt x="2636520" y="2989053"/>
                </a:cubicBezTo>
                <a:cubicBezTo>
                  <a:pt x="2824480" y="3192253"/>
                  <a:pt x="2890520" y="3433553"/>
                  <a:pt x="3017520" y="3431013"/>
                </a:cubicBezTo>
                <a:cubicBezTo>
                  <a:pt x="3144520" y="3428473"/>
                  <a:pt x="3083560" y="3545313"/>
                  <a:pt x="3398520" y="2973813"/>
                </a:cubicBezTo>
                <a:cubicBezTo>
                  <a:pt x="3713480" y="2402313"/>
                  <a:pt x="4404360" y="62973"/>
                  <a:pt x="4907280" y="2013"/>
                </a:cubicBezTo>
                <a:cubicBezTo>
                  <a:pt x="5410200" y="-58947"/>
                  <a:pt x="5913120" y="1274553"/>
                  <a:pt x="6416040" y="2608053"/>
                </a:cubicBezTo>
              </a:path>
            </a:pathLst>
          </a:cu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8166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97768"/>
            <a:ext cx="8136904" cy="998984"/>
          </a:xfrm>
        </p:spPr>
        <p:txBody>
          <a:bodyPr/>
          <a:lstStyle/>
          <a:p>
            <a:pPr algn="just"/>
            <a:r>
              <a:rPr lang="uk-UA" sz="3200" i="1" dirty="0" smtClean="0">
                <a:solidFill>
                  <a:srgbClr val="C00000"/>
                </a:solidFill>
                <a:latin typeface="Bookman Old Style" panose="02050604050505020204" pitchFamily="18" charset="0"/>
              </a:rPr>
              <a:t>Знайдіть  пару</a:t>
            </a:r>
            <a:r>
              <a:rPr lang="uk-UA" sz="3200" i="1" dirty="0" smtClean="0">
                <a:latin typeface="Bookman Old Style" panose="02050604050505020204" pitchFamily="18" charset="0"/>
              </a:rPr>
              <a:t>  </a:t>
            </a:r>
            <a:r>
              <a:rPr lang="uk-UA" sz="1800" i="1" dirty="0" smtClean="0">
                <a:latin typeface="Bookman Old Style" panose="02050604050505020204" pitchFamily="18" charset="0"/>
              </a:rPr>
              <a:t> </a:t>
            </a:r>
            <a:r>
              <a:rPr lang="uk-UA" sz="2400" dirty="0" smtClean="0">
                <a:solidFill>
                  <a:srgbClr val="FF0000"/>
                </a:solidFill>
              </a:rPr>
              <a:t>(з’єднати  стрілками)</a:t>
            </a:r>
            <a:br>
              <a:rPr lang="uk-UA" sz="2400" dirty="0" smtClean="0">
                <a:solidFill>
                  <a:srgbClr val="FF0000"/>
                </a:solidFill>
              </a:rPr>
            </a:br>
            <a:r>
              <a:rPr lang="uk-UA" sz="1800" dirty="0" smtClean="0">
                <a:solidFill>
                  <a:schemeClr val="tx1"/>
                </a:solidFill>
              </a:rPr>
              <a:t>(за  кожне  завдання  1  бал)</a:t>
            </a:r>
            <a:endParaRPr lang="ru-RU" sz="4000" dirty="0">
              <a:solidFill>
                <a:schemeClr val="tx1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2531443"/>
              </p:ext>
            </p:extLst>
          </p:nvPr>
        </p:nvGraphicFramePr>
        <p:xfrm>
          <a:off x="493204" y="1340767"/>
          <a:ext cx="8229600" cy="5255790"/>
        </p:xfrm>
        <a:graphic>
          <a:graphicData uri="http://schemas.openxmlformats.org/drawingml/2006/table">
            <a:tbl>
              <a:tblPr firstRow="1" bandRow="1"/>
              <a:tblGrid>
                <a:gridCol w="303468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19492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1051158">
                <a:tc>
                  <a:txBody>
                    <a:bodyPr/>
                    <a:lstStyle/>
                    <a:p>
                      <a:pPr algn="ctr"/>
                      <a:endParaRPr lang="uk-UA" sz="1800" dirty="0" smtClean="0"/>
                    </a:p>
                    <a:p>
                      <a:pPr algn="ctr"/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 = x²</a:t>
                      </a:r>
                      <a:endParaRPr lang="ru-RU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051158"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r>
                        <a:rPr lang="uk-UA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= 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 x</a:t>
                      </a:r>
                      <a:endParaRPr lang="ru-RU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051158"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</a:t>
                      </a:r>
                      <a:r>
                        <a:rPr lang="uk-UA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= 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 x + b</a:t>
                      </a:r>
                      <a:r>
                        <a:rPr lang="uk-UA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ru-RU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05115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 = √ x</a:t>
                      </a:r>
                      <a:endParaRPr lang="ru-RU" sz="1800" dirty="0" smtClean="0"/>
                    </a:p>
                    <a:p>
                      <a:pPr algn="ctr"/>
                      <a:endParaRPr lang="ru-RU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051158">
                <a:tc>
                  <a:txBody>
                    <a:bodyPr/>
                    <a:lstStyle/>
                    <a:p>
                      <a:pPr algn="ctr"/>
                      <a:r>
                        <a:rPr lang="uk-UA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k</a:t>
                      </a:r>
                      <a:endParaRPr lang="ru-RU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 = —</a:t>
                      </a:r>
                      <a:endParaRPr lang="ru-RU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x</a:t>
                      </a:r>
                      <a:endParaRPr lang="ru-RU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cxnSp>
        <p:nvCxnSpPr>
          <p:cNvPr id="6" name="Прямая со стрелкой 5"/>
          <p:cNvCxnSpPr/>
          <p:nvPr/>
        </p:nvCxnSpPr>
        <p:spPr>
          <a:xfrm>
            <a:off x="4772360" y="1704452"/>
            <a:ext cx="252028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 flipV="1">
            <a:off x="5868144" y="1196752"/>
            <a:ext cx="0" cy="9361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4608004" y="3140968"/>
            <a:ext cx="252028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4608004" y="3861048"/>
            <a:ext cx="252028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4608004" y="5013176"/>
            <a:ext cx="252028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4608004" y="6165304"/>
            <a:ext cx="252028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flipV="1">
            <a:off x="5724128" y="2312876"/>
            <a:ext cx="0" cy="9361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flipV="1">
            <a:off x="5724128" y="3392996"/>
            <a:ext cx="0" cy="9361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flipV="1">
            <a:off x="5724128" y="4437112"/>
            <a:ext cx="0" cy="9361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flipV="1">
            <a:off x="5688012" y="5589240"/>
            <a:ext cx="0" cy="9361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H="1">
            <a:off x="5436096" y="1340768"/>
            <a:ext cx="720080" cy="576064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flipH="1">
            <a:off x="5364088" y="4689140"/>
            <a:ext cx="720080" cy="6480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олилиния 22"/>
          <p:cNvSpPr/>
          <p:nvPr/>
        </p:nvSpPr>
        <p:spPr>
          <a:xfrm>
            <a:off x="5359400" y="2527300"/>
            <a:ext cx="673100" cy="609611"/>
          </a:xfrm>
          <a:custGeom>
            <a:avLst/>
            <a:gdLst>
              <a:gd name="connsiteX0" fmla="*/ 0 w 673100"/>
              <a:gd name="connsiteY0" fmla="*/ 12700 h 609611"/>
              <a:gd name="connsiteX1" fmla="*/ 368300 w 673100"/>
              <a:gd name="connsiteY1" fmla="*/ 609600 h 609611"/>
              <a:gd name="connsiteX2" fmla="*/ 673100 w 673100"/>
              <a:gd name="connsiteY2" fmla="*/ 0 h 6096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73100" h="609611">
                <a:moveTo>
                  <a:pt x="0" y="12700"/>
                </a:moveTo>
                <a:cubicBezTo>
                  <a:pt x="128058" y="312208"/>
                  <a:pt x="256117" y="611717"/>
                  <a:pt x="368300" y="609600"/>
                </a:cubicBezTo>
                <a:cubicBezTo>
                  <a:pt x="480483" y="607483"/>
                  <a:pt x="622300" y="112183"/>
                  <a:pt x="673100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олилиния 23"/>
          <p:cNvSpPr/>
          <p:nvPr/>
        </p:nvSpPr>
        <p:spPr>
          <a:xfrm>
            <a:off x="5878644" y="3441700"/>
            <a:ext cx="344356" cy="330200"/>
          </a:xfrm>
          <a:custGeom>
            <a:avLst/>
            <a:gdLst>
              <a:gd name="connsiteX0" fmla="*/ 1456 w 344356"/>
              <a:gd name="connsiteY0" fmla="*/ 0 h 330200"/>
              <a:gd name="connsiteX1" fmla="*/ 52256 w 344356"/>
              <a:gd name="connsiteY1" fmla="*/ 266700 h 330200"/>
              <a:gd name="connsiteX2" fmla="*/ 344356 w 344356"/>
              <a:gd name="connsiteY2" fmla="*/ 330200 h 330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4356" h="330200">
                <a:moveTo>
                  <a:pt x="1456" y="0"/>
                </a:moveTo>
                <a:cubicBezTo>
                  <a:pt x="-1719" y="105833"/>
                  <a:pt x="-4894" y="211667"/>
                  <a:pt x="52256" y="266700"/>
                </a:cubicBezTo>
                <a:cubicBezTo>
                  <a:pt x="109406" y="321733"/>
                  <a:pt x="278739" y="323850"/>
                  <a:pt x="344356" y="33020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олилиния 26"/>
          <p:cNvSpPr/>
          <p:nvPr/>
        </p:nvSpPr>
        <p:spPr>
          <a:xfrm>
            <a:off x="5092700" y="3975100"/>
            <a:ext cx="546100" cy="304800"/>
          </a:xfrm>
          <a:custGeom>
            <a:avLst/>
            <a:gdLst>
              <a:gd name="connsiteX0" fmla="*/ 0 w 546100"/>
              <a:gd name="connsiteY0" fmla="*/ 0 h 304800"/>
              <a:gd name="connsiteX1" fmla="*/ 444500 w 546100"/>
              <a:gd name="connsiteY1" fmla="*/ 76200 h 304800"/>
              <a:gd name="connsiteX2" fmla="*/ 546100 w 546100"/>
              <a:gd name="connsiteY2" fmla="*/ 304800 h 304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46100" h="304800">
                <a:moveTo>
                  <a:pt x="0" y="0"/>
                </a:moveTo>
                <a:cubicBezTo>
                  <a:pt x="176741" y="12700"/>
                  <a:pt x="353483" y="25400"/>
                  <a:pt x="444500" y="76200"/>
                </a:cubicBezTo>
                <a:cubicBezTo>
                  <a:pt x="535517" y="127000"/>
                  <a:pt x="527050" y="262467"/>
                  <a:pt x="546100" y="30480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олилиния 28"/>
          <p:cNvSpPr/>
          <p:nvPr/>
        </p:nvSpPr>
        <p:spPr>
          <a:xfrm>
            <a:off x="5676900" y="5816600"/>
            <a:ext cx="1130300" cy="342900"/>
          </a:xfrm>
          <a:custGeom>
            <a:avLst/>
            <a:gdLst>
              <a:gd name="connsiteX0" fmla="*/ 0 w 1130300"/>
              <a:gd name="connsiteY0" fmla="*/ 342900 h 342900"/>
              <a:gd name="connsiteX1" fmla="*/ 203200 w 1130300"/>
              <a:gd name="connsiteY1" fmla="*/ 165100 h 342900"/>
              <a:gd name="connsiteX2" fmla="*/ 1130300 w 1130300"/>
              <a:gd name="connsiteY2" fmla="*/ 0 h 342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30300" h="342900">
                <a:moveTo>
                  <a:pt x="0" y="342900"/>
                </a:moveTo>
                <a:cubicBezTo>
                  <a:pt x="7408" y="282575"/>
                  <a:pt x="14817" y="222250"/>
                  <a:pt x="203200" y="165100"/>
                </a:cubicBezTo>
                <a:cubicBezTo>
                  <a:pt x="391583" y="107950"/>
                  <a:pt x="760941" y="53975"/>
                  <a:pt x="1130300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1" name="Прямая со стрелкой 30"/>
          <p:cNvCxnSpPr/>
          <p:nvPr/>
        </p:nvCxnSpPr>
        <p:spPr>
          <a:xfrm>
            <a:off x="2483768" y="1772816"/>
            <a:ext cx="2608932" cy="1059289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/>
          <p:nvPr/>
        </p:nvCxnSpPr>
        <p:spPr>
          <a:xfrm>
            <a:off x="2699792" y="2780928"/>
            <a:ext cx="2659608" cy="2016224"/>
          </a:xfrm>
          <a:prstGeom prst="straightConnector1">
            <a:avLst/>
          </a:prstGeom>
          <a:ln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/>
          <p:nvPr/>
        </p:nvCxnSpPr>
        <p:spPr>
          <a:xfrm flipV="1">
            <a:off x="2843808" y="1556792"/>
            <a:ext cx="2592288" cy="2304256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/>
          <p:nvPr/>
        </p:nvCxnSpPr>
        <p:spPr>
          <a:xfrm>
            <a:off x="2699792" y="4797152"/>
            <a:ext cx="2736304" cy="1190898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/>
          <p:nvPr/>
        </p:nvCxnSpPr>
        <p:spPr>
          <a:xfrm flipV="1">
            <a:off x="2843808" y="3606800"/>
            <a:ext cx="2448272" cy="2450492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8889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1100138" y="476250"/>
            <a:ext cx="8043862" cy="1368425"/>
          </a:xfrm>
        </p:spPr>
        <p:txBody>
          <a:bodyPr anchor="ctr">
            <a:normAutofit/>
          </a:bodyPr>
          <a:lstStyle/>
          <a:p>
            <a:pPr algn="ctr" eaLnBrk="1" hangingPunct="1">
              <a:defRPr/>
            </a:pPr>
            <a:r>
              <a:rPr lang="uk-UA" altLang="ru-RU" dirty="0" smtClean="0">
                <a:solidFill>
                  <a:srgbClr val="C00000"/>
                </a:solidFill>
              </a:rPr>
              <a:t>Паралельне перенесення вздовж осі ординат</a:t>
            </a:r>
          </a:p>
        </p:txBody>
      </p:sp>
      <p:sp>
        <p:nvSpPr>
          <p:cNvPr id="1027" name="Text Box 3"/>
          <p:cNvSpPr txBox="1">
            <a:spLocks noChangeArrowheads="1"/>
          </p:cNvSpPr>
          <p:nvPr/>
        </p:nvSpPr>
        <p:spPr bwMode="auto">
          <a:xfrm>
            <a:off x="900113" y="4143375"/>
            <a:ext cx="7391400" cy="2246313"/>
          </a:xfrm>
          <a:prstGeom prst="rect">
            <a:avLst/>
          </a:prstGeom>
          <a:noFill/>
          <a:ln w="38100">
            <a:solidFill>
              <a:srgbClr val="FF3399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uk-UA" altLang="ru-RU" sz="2800" dirty="0">
                <a:solidFill>
                  <a:srgbClr val="0070C0"/>
                </a:solidFill>
                <a:latin typeface="Arial" charset="0"/>
              </a:rPr>
              <a:t>Для побудови графіка функції</a:t>
            </a:r>
            <a:r>
              <a:rPr lang="uk-UA" altLang="ru-RU" sz="2800" dirty="0">
                <a:latin typeface="Arial" charset="0"/>
              </a:rPr>
              <a:t> </a:t>
            </a:r>
            <a:r>
              <a:rPr lang="uk-UA" altLang="ru-RU" sz="2800" dirty="0">
                <a:solidFill>
                  <a:srgbClr val="FF0000"/>
                </a:solidFill>
                <a:latin typeface="Arial" charset="0"/>
              </a:rPr>
              <a:t>y = f(x)+a </a:t>
            </a:r>
            <a:r>
              <a:rPr lang="uk-UA" altLang="ru-RU" sz="2800" dirty="0">
                <a:solidFill>
                  <a:srgbClr val="0070C0"/>
                </a:solidFill>
                <a:latin typeface="Arial" charset="0"/>
              </a:rPr>
              <a:t>необхідно графік функції </a:t>
            </a:r>
            <a:r>
              <a:rPr lang="uk-UA" altLang="ru-RU" sz="2800" dirty="0">
                <a:solidFill>
                  <a:srgbClr val="FF0000"/>
                </a:solidFill>
                <a:latin typeface="Arial" charset="0"/>
              </a:rPr>
              <a:t>y = f(x) </a:t>
            </a:r>
            <a:r>
              <a:rPr lang="uk-UA" altLang="ru-RU" sz="2800" dirty="0">
                <a:solidFill>
                  <a:srgbClr val="0070C0"/>
                </a:solidFill>
                <a:latin typeface="Arial" charset="0"/>
              </a:rPr>
              <a:t>перенести вздовж осі </a:t>
            </a:r>
            <a:r>
              <a:rPr lang="uk-UA" altLang="ru-RU" sz="2800" dirty="0" err="1">
                <a:solidFill>
                  <a:srgbClr val="0070C0"/>
                </a:solidFill>
                <a:latin typeface="Arial" charset="0"/>
              </a:rPr>
              <a:t>Оу</a:t>
            </a:r>
            <a:r>
              <a:rPr lang="uk-UA" altLang="ru-RU" sz="2800" dirty="0">
                <a:solidFill>
                  <a:srgbClr val="0070C0"/>
                </a:solidFill>
                <a:latin typeface="Arial" charset="0"/>
              </a:rPr>
              <a:t> на</a:t>
            </a:r>
            <a:r>
              <a:rPr lang="uk-UA" altLang="ru-RU" sz="2800" dirty="0">
                <a:latin typeface="Arial" charset="0"/>
              </a:rPr>
              <a:t> </a:t>
            </a:r>
            <a:r>
              <a:rPr lang="uk-UA" altLang="ru-RU" sz="2800" b="1" dirty="0">
                <a:solidFill>
                  <a:srgbClr val="FF0000"/>
                </a:solidFill>
                <a:latin typeface="Arial" charset="0"/>
              </a:rPr>
              <a:t>а</a:t>
            </a:r>
            <a:r>
              <a:rPr lang="uk-UA" altLang="ru-RU" sz="2800" dirty="0">
                <a:latin typeface="Arial" charset="0"/>
              </a:rPr>
              <a:t> </a:t>
            </a:r>
            <a:r>
              <a:rPr lang="uk-UA" altLang="ru-RU" sz="2800" dirty="0">
                <a:solidFill>
                  <a:srgbClr val="0070C0"/>
                </a:solidFill>
                <a:latin typeface="Arial" charset="0"/>
              </a:rPr>
              <a:t>одиниць  </a:t>
            </a:r>
            <a:r>
              <a:rPr lang="uk-UA" altLang="ru-RU" sz="2800" dirty="0" smtClean="0">
                <a:solidFill>
                  <a:srgbClr val="0070C0"/>
                </a:solidFill>
                <a:latin typeface="Arial" charset="0"/>
              </a:rPr>
              <a:t>угору, </a:t>
            </a:r>
            <a:r>
              <a:rPr lang="uk-UA" altLang="ru-RU" sz="2800" dirty="0">
                <a:solidFill>
                  <a:srgbClr val="0070C0"/>
                </a:solidFill>
                <a:latin typeface="Arial" charset="0"/>
              </a:rPr>
              <a:t>якщо </a:t>
            </a:r>
            <a:r>
              <a:rPr lang="uk-UA" altLang="ru-RU" sz="2800" dirty="0">
                <a:solidFill>
                  <a:srgbClr val="FF0000"/>
                </a:solidFill>
                <a:latin typeface="Arial" charset="0"/>
              </a:rPr>
              <a:t>а</a:t>
            </a:r>
            <a:r>
              <a:rPr lang="uk-UA" altLang="ru-RU" sz="2800" dirty="0">
                <a:solidFill>
                  <a:srgbClr val="0070C0"/>
                </a:solidFill>
                <a:latin typeface="Arial" charset="0"/>
              </a:rPr>
              <a:t>-додатне число і на </a:t>
            </a:r>
            <a:r>
              <a:rPr lang="uk-UA" altLang="ru-RU" sz="2800" b="1" dirty="0">
                <a:solidFill>
                  <a:srgbClr val="FF0000"/>
                </a:solidFill>
                <a:latin typeface="Arial" charset="0"/>
              </a:rPr>
              <a:t>а</a:t>
            </a:r>
            <a:r>
              <a:rPr lang="uk-UA" altLang="ru-RU" sz="2800" dirty="0">
                <a:latin typeface="Arial" charset="0"/>
              </a:rPr>
              <a:t> </a:t>
            </a:r>
            <a:r>
              <a:rPr lang="uk-UA" altLang="ru-RU" sz="2800" dirty="0">
                <a:solidFill>
                  <a:srgbClr val="0070C0"/>
                </a:solidFill>
                <a:latin typeface="Arial" charset="0"/>
              </a:rPr>
              <a:t>одиниць </a:t>
            </a:r>
            <a:r>
              <a:rPr lang="uk-UA" altLang="ru-RU" sz="2800" dirty="0" smtClean="0">
                <a:solidFill>
                  <a:srgbClr val="0070C0"/>
                </a:solidFill>
                <a:latin typeface="Arial" charset="0"/>
              </a:rPr>
              <a:t>униз</a:t>
            </a:r>
            <a:r>
              <a:rPr lang="uk-UA" altLang="ru-RU" sz="2800" dirty="0">
                <a:solidFill>
                  <a:srgbClr val="0070C0"/>
                </a:solidFill>
                <a:latin typeface="Arial" charset="0"/>
              </a:rPr>
              <a:t>, якщо </a:t>
            </a:r>
            <a:r>
              <a:rPr lang="uk-UA" altLang="ru-RU" sz="2800" dirty="0">
                <a:solidFill>
                  <a:srgbClr val="FF0000"/>
                </a:solidFill>
                <a:latin typeface="Arial" charset="0"/>
              </a:rPr>
              <a:t>а</a:t>
            </a:r>
            <a:r>
              <a:rPr lang="uk-UA" altLang="ru-RU" sz="2800" dirty="0">
                <a:solidFill>
                  <a:srgbClr val="0070C0"/>
                </a:solidFill>
                <a:latin typeface="Arial" charset="0"/>
              </a:rPr>
              <a:t>-від</a:t>
            </a:r>
            <a:r>
              <a:rPr lang="en-US" altLang="ru-RU" sz="2800" dirty="0">
                <a:solidFill>
                  <a:srgbClr val="0070C0"/>
                </a:solidFill>
                <a:latin typeface="Arial" charset="0"/>
              </a:rPr>
              <a:t>’</a:t>
            </a:r>
            <a:r>
              <a:rPr lang="uk-UA" altLang="ru-RU" sz="2800" dirty="0">
                <a:solidFill>
                  <a:srgbClr val="0070C0"/>
                </a:solidFill>
                <a:latin typeface="Arial" charset="0"/>
              </a:rPr>
              <a:t>ємне число.</a:t>
            </a:r>
          </a:p>
        </p:txBody>
      </p:sp>
      <p:graphicFrame>
        <p:nvGraphicFramePr>
          <p:cNvPr id="1036" name="Object 2"/>
          <p:cNvGraphicFramePr>
            <a:graphicFrameLocks noChangeAspect="1"/>
          </p:cNvGraphicFramePr>
          <p:nvPr/>
        </p:nvGraphicFramePr>
        <p:xfrm>
          <a:off x="4830763" y="2420938"/>
          <a:ext cx="2189162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7" name="Формула" r:id="rId4" imgW="790657" imgH="190573" progId="Equation.3">
                  <p:embed/>
                </p:oleObj>
              </mc:Choice>
              <mc:Fallback>
                <p:oleObj name="Формула" r:id="rId4" imgW="790657" imgH="19057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0763" y="2420938"/>
                        <a:ext cx="2189162" cy="603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9" name="Line 15"/>
          <p:cNvSpPr>
            <a:spLocks noChangeShapeType="1"/>
          </p:cNvSpPr>
          <p:nvPr/>
        </p:nvSpPr>
        <p:spPr bwMode="auto">
          <a:xfrm>
            <a:off x="3886200" y="2708275"/>
            <a:ext cx="6858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graphicFrame>
        <p:nvGraphicFramePr>
          <p:cNvPr id="1041" name="Object 3"/>
          <p:cNvGraphicFramePr>
            <a:graphicFrameLocks noChangeAspect="1"/>
          </p:cNvGraphicFramePr>
          <p:nvPr/>
        </p:nvGraphicFramePr>
        <p:xfrm>
          <a:off x="2124075" y="3173413"/>
          <a:ext cx="1379538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8" name="Формула" r:id="rId6" imgW="457280" imgH="219186" progId="Equation.3">
                  <p:embed/>
                </p:oleObj>
              </mc:Choice>
              <mc:Fallback>
                <p:oleObj name="Формула" r:id="rId6" imgW="457280" imgH="21918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4075" y="3173413"/>
                        <a:ext cx="1379538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2" name="Object 4"/>
          <p:cNvGraphicFramePr>
            <a:graphicFrameLocks noChangeAspect="1"/>
          </p:cNvGraphicFramePr>
          <p:nvPr/>
        </p:nvGraphicFramePr>
        <p:xfrm>
          <a:off x="4860925" y="3173413"/>
          <a:ext cx="1943100" cy="661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9" name="Формула" r:id="rId8" imgW="676202" imgH="219186" progId="Equation.3">
                  <p:embed/>
                </p:oleObj>
              </mc:Choice>
              <mc:Fallback>
                <p:oleObj name="Формула" r:id="rId8" imgW="676202" imgH="21918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0925" y="3173413"/>
                        <a:ext cx="1943100" cy="661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3" name="Line 19"/>
          <p:cNvSpPr>
            <a:spLocks noChangeShapeType="1"/>
          </p:cNvSpPr>
          <p:nvPr/>
        </p:nvSpPr>
        <p:spPr bwMode="auto">
          <a:xfrm>
            <a:off x="3886200" y="3500438"/>
            <a:ext cx="6858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graphicFrame>
        <p:nvGraphicFramePr>
          <p:cNvPr id="1050" name="Object 5"/>
          <p:cNvGraphicFramePr>
            <a:graphicFrameLocks noChangeAspect="1"/>
          </p:cNvGraphicFramePr>
          <p:nvPr/>
        </p:nvGraphicFramePr>
        <p:xfrm>
          <a:off x="1960563" y="2435225"/>
          <a:ext cx="1766887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90" name="Формула" r:id="rId10" imgW="590631" imgH="190573" progId="Equation.3">
                  <p:embed/>
                </p:oleObj>
              </mc:Choice>
              <mc:Fallback>
                <p:oleObj name="Формула" r:id="rId10" imgW="590631" imgH="19057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0563" y="2435225"/>
                        <a:ext cx="1766887" cy="612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6006661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/>
      <p:bldP spid="102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3916031"/>
              </p:ext>
            </p:extLst>
          </p:nvPr>
        </p:nvGraphicFramePr>
        <p:xfrm>
          <a:off x="2771800" y="404664"/>
          <a:ext cx="6121425" cy="59046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28" name="Точечный рисунок" r:id="rId3" imgW="7306695" imgH="5420482" progId="PBrush">
                  <p:embed/>
                </p:oleObj>
              </mc:Choice>
              <mc:Fallback>
                <p:oleObj name="Точечный рисунок" r:id="rId3" imgW="7306695" imgH="5420482" progId="PBrush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800" y="404664"/>
                        <a:ext cx="6121425" cy="590465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14"/>
          <p:cNvGrpSpPr>
            <a:grpSpLocks/>
          </p:cNvGrpSpPr>
          <p:nvPr/>
        </p:nvGrpSpPr>
        <p:grpSpPr bwMode="auto">
          <a:xfrm>
            <a:off x="899592" y="977265"/>
            <a:ext cx="2560340" cy="1171575"/>
            <a:chOff x="204" y="663"/>
            <a:chExt cx="1723" cy="738"/>
          </a:xfrm>
        </p:grpSpPr>
        <p:sp>
          <p:nvSpPr>
            <p:cNvPr id="4" name="AutoShape 10" descr="Крупная сетка"/>
            <p:cNvSpPr>
              <a:spLocks noChangeArrowheads="1"/>
            </p:cNvSpPr>
            <p:nvPr/>
          </p:nvSpPr>
          <p:spPr bwMode="auto">
            <a:xfrm>
              <a:off x="204" y="754"/>
              <a:ext cx="1723" cy="565"/>
            </a:xfrm>
            <a:prstGeom prst="wedgeRectCallout">
              <a:avLst>
                <a:gd name="adj1" fmla="val 107281"/>
                <a:gd name="adj2" fmla="val -41292"/>
              </a:avLst>
            </a:prstGeom>
            <a:blipFill dpi="0" rotWithShape="1">
              <a:blip r:embed="rId5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ru-RU" altLang="ru-RU" sz="1800">
                <a:latin typeface="Arial" charset="0"/>
              </a:endParaRPr>
            </a:p>
          </p:txBody>
        </p:sp>
        <p:graphicFrame>
          <p:nvGraphicFramePr>
            <p:cNvPr id="5" name="Object 5"/>
            <p:cNvGraphicFramePr>
              <a:graphicFrameLocks noChangeAspect="1"/>
            </p:cNvGraphicFramePr>
            <p:nvPr/>
          </p:nvGraphicFramePr>
          <p:xfrm>
            <a:off x="476" y="663"/>
            <a:ext cx="1161" cy="7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29" name="Формула" r:id="rId6" imgW="419100" imgH="228600" progId="Equation.3">
                    <p:embed/>
                  </p:oleObj>
                </mc:Choice>
                <mc:Fallback>
                  <p:oleObj name="Формула" r:id="rId6" imgW="419100" imgH="2286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6" y="663"/>
                          <a:ext cx="1161" cy="73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6" name="Полилиния 5"/>
          <p:cNvSpPr/>
          <p:nvPr/>
        </p:nvSpPr>
        <p:spPr>
          <a:xfrm>
            <a:off x="4907280" y="836712"/>
            <a:ext cx="1722120" cy="2560320"/>
          </a:xfrm>
          <a:custGeom>
            <a:avLst/>
            <a:gdLst>
              <a:gd name="connsiteX0" fmla="*/ 0 w 1722120"/>
              <a:gd name="connsiteY0" fmla="*/ 0 h 2560320"/>
              <a:gd name="connsiteX1" fmla="*/ 304800 w 1722120"/>
              <a:gd name="connsiteY1" fmla="*/ 1402080 h 2560320"/>
              <a:gd name="connsiteX2" fmla="*/ 563880 w 1722120"/>
              <a:gd name="connsiteY2" fmla="*/ 2255520 h 2560320"/>
              <a:gd name="connsiteX3" fmla="*/ 838200 w 1722120"/>
              <a:gd name="connsiteY3" fmla="*/ 2560320 h 2560320"/>
              <a:gd name="connsiteX4" fmla="*/ 1158240 w 1722120"/>
              <a:gd name="connsiteY4" fmla="*/ 2255520 h 2560320"/>
              <a:gd name="connsiteX5" fmla="*/ 1432560 w 1722120"/>
              <a:gd name="connsiteY5" fmla="*/ 1402080 h 2560320"/>
              <a:gd name="connsiteX6" fmla="*/ 1722120 w 1722120"/>
              <a:gd name="connsiteY6" fmla="*/ 0 h 2560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22120" h="2560320">
                <a:moveTo>
                  <a:pt x="0" y="0"/>
                </a:moveTo>
                <a:cubicBezTo>
                  <a:pt x="105410" y="513080"/>
                  <a:pt x="210820" y="1026160"/>
                  <a:pt x="304800" y="1402080"/>
                </a:cubicBezTo>
                <a:cubicBezTo>
                  <a:pt x="398780" y="1778000"/>
                  <a:pt x="474980" y="2062480"/>
                  <a:pt x="563880" y="2255520"/>
                </a:cubicBezTo>
                <a:cubicBezTo>
                  <a:pt x="652780" y="2448560"/>
                  <a:pt x="739140" y="2560320"/>
                  <a:pt x="838200" y="2560320"/>
                </a:cubicBezTo>
                <a:cubicBezTo>
                  <a:pt x="937260" y="2560320"/>
                  <a:pt x="1059180" y="2448560"/>
                  <a:pt x="1158240" y="2255520"/>
                </a:cubicBezTo>
                <a:cubicBezTo>
                  <a:pt x="1257300" y="2062480"/>
                  <a:pt x="1338580" y="1778000"/>
                  <a:pt x="1432560" y="1402080"/>
                </a:cubicBezTo>
                <a:cubicBezTo>
                  <a:pt x="1526540" y="1026160"/>
                  <a:pt x="1624330" y="513080"/>
                  <a:pt x="1722120" y="0"/>
                </a:cubicBezTo>
              </a:path>
            </a:pathLst>
          </a:cu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олилиния 6"/>
          <p:cNvSpPr/>
          <p:nvPr/>
        </p:nvSpPr>
        <p:spPr>
          <a:xfrm>
            <a:off x="4968240" y="106680"/>
            <a:ext cx="1569720" cy="2468880"/>
          </a:xfrm>
          <a:custGeom>
            <a:avLst/>
            <a:gdLst>
              <a:gd name="connsiteX0" fmla="*/ 0 w 1569720"/>
              <a:gd name="connsiteY0" fmla="*/ 15240 h 2468880"/>
              <a:gd name="connsiteX1" fmla="*/ 228600 w 1569720"/>
              <a:gd name="connsiteY1" fmla="*/ 1310640 h 2468880"/>
              <a:gd name="connsiteX2" fmla="*/ 518160 w 1569720"/>
              <a:gd name="connsiteY2" fmla="*/ 2179320 h 2468880"/>
              <a:gd name="connsiteX3" fmla="*/ 807720 w 1569720"/>
              <a:gd name="connsiteY3" fmla="*/ 2468880 h 2468880"/>
              <a:gd name="connsiteX4" fmla="*/ 1097280 w 1569720"/>
              <a:gd name="connsiteY4" fmla="*/ 2179320 h 2468880"/>
              <a:gd name="connsiteX5" fmla="*/ 1371600 w 1569720"/>
              <a:gd name="connsiteY5" fmla="*/ 1341120 h 2468880"/>
              <a:gd name="connsiteX6" fmla="*/ 1569720 w 1569720"/>
              <a:gd name="connsiteY6" fmla="*/ 0 h 2468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69720" h="2468880">
                <a:moveTo>
                  <a:pt x="0" y="15240"/>
                </a:moveTo>
                <a:cubicBezTo>
                  <a:pt x="71120" y="482600"/>
                  <a:pt x="142240" y="949960"/>
                  <a:pt x="228600" y="1310640"/>
                </a:cubicBezTo>
                <a:cubicBezTo>
                  <a:pt x="314960" y="1671320"/>
                  <a:pt x="421640" y="1986280"/>
                  <a:pt x="518160" y="2179320"/>
                </a:cubicBezTo>
                <a:cubicBezTo>
                  <a:pt x="614680" y="2372360"/>
                  <a:pt x="711200" y="2468880"/>
                  <a:pt x="807720" y="2468880"/>
                </a:cubicBezTo>
                <a:cubicBezTo>
                  <a:pt x="904240" y="2468880"/>
                  <a:pt x="1003300" y="2367280"/>
                  <a:pt x="1097280" y="2179320"/>
                </a:cubicBezTo>
                <a:cubicBezTo>
                  <a:pt x="1191260" y="1991360"/>
                  <a:pt x="1292860" y="1704340"/>
                  <a:pt x="1371600" y="1341120"/>
                </a:cubicBezTo>
                <a:cubicBezTo>
                  <a:pt x="1450340" y="977900"/>
                  <a:pt x="1510030" y="488950"/>
                  <a:pt x="1569720" y="0"/>
                </a:cubicBezTo>
              </a:path>
            </a:pathLst>
          </a:cu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8" name="Group 22"/>
          <p:cNvGrpSpPr>
            <a:grpSpLocks/>
          </p:cNvGrpSpPr>
          <p:nvPr/>
        </p:nvGrpSpPr>
        <p:grpSpPr bwMode="auto">
          <a:xfrm>
            <a:off x="671513" y="2500313"/>
            <a:ext cx="2316311" cy="1016000"/>
            <a:chOff x="628" y="632"/>
            <a:chExt cx="1795" cy="640"/>
          </a:xfrm>
        </p:grpSpPr>
        <p:sp>
          <p:nvSpPr>
            <p:cNvPr id="9" name="AutoShape 20" descr="Крупная сетка"/>
            <p:cNvSpPr>
              <a:spLocks noChangeArrowheads="1"/>
            </p:cNvSpPr>
            <p:nvPr/>
          </p:nvSpPr>
          <p:spPr bwMode="auto">
            <a:xfrm>
              <a:off x="700" y="677"/>
              <a:ext cx="1723" cy="565"/>
            </a:xfrm>
            <a:prstGeom prst="wedgeRectCallout">
              <a:avLst>
                <a:gd name="adj1" fmla="val 203661"/>
                <a:gd name="adj2" fmla="val -260023"/>
              </a:avLst>
            </a:prstGeom>
            <a:blipFill dpi="0" rotWithShape="1">
              <a:blip r:embed="rId5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ru-RU" altLang="ru-RU" sz="1800">
                <a:latin typeface="Arial" charset="0"/>
              </a:endParaRPr>
            </a:p>
          </p:txBody>
        </p:sp>
        <p:graphicFrame>
          <p:nvGraphicFramePr>
            <p:cNvPr id="10" name="Object 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517381415"/>
                </p:ext>
              </p:extLst>
            </p:nvPr>
          </p:nvGraphicFramePr>
          <p:xfrm>
            <a:off x="628" y="632"/>
            <a:ext cx="1778" cy="6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30" name="Формула" r:id="rId8" imgW="634680" imgH="228600" progId="Equation.3">
                    <p:embed/>
                  </p:oleObj>
                </mc:Choice>
                <mc:Fallback>
                  <p:oleObj name="Формула" r:id="rId8" imgW="634680" imgH="2286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28" y="632"/>
                          <a:ext cx="1778" cy="64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1" name="Полилиния 10"/>
          <p:cNvSpPr/>
          <p:nvPr/>
        </p:nvSpPr>
        <p:spPr>
          <a:xfrm>
            <a:off x="4892040" y="2286000"/>
            <a:ext cx="1737360" cy="2529840"/>
          </a:xfrm>
          <a:custGeom>
            <a:avLst/>
            <a:gdLst>
              <a:gd name="connsiteX0" fmla="*/ 0 w 1737360"/>
              <a:gd name="connsiteY0" fmla="*/ 0 h 2529840"/>
              <a:gd name="connsiteX1" fmla="*/ 304800 w 1737360"/>
              <a:gd name="connsiteY1" fmla="*/ 1417320 h 2529840"/>
              <a:gd name="connsiteX2" fmla="*/ 594360 w 1737360"/>
              <a:gd name="connsiteY2" fmla="*/ 2225040 h 2529840"/>
              <a:gd name="connsiteX3" fmla="*/ 853440 w 1737360"/>
              <a:gd name="connsiteY3" fmla="*/ 2529840 h 2529840"/>
              <a:gd name="connsiteX4" fmla="*/ 1143000 w 1737360"/>
              <a:gd name="connsiteY4" fmla="*/ 2255520 h 2529840"/>
              <a:gd name="connsiteX5" fmla="*/ 1447800 w 1737360"/>
              <a:gd name="connsiteY5" fmla="*/ 1402080 h 2529840"/>
              <a:gd name="connsiteX6" fmla="*/ 1737360 w 1737360"/>
              <a:gd name="connsiteY6" fmla="*/ 0 h 2529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37360" h="2529840">
                <a:moveTo>
                  <a:pt x="0" y="0"/>
                </a:moveTo>
                <a:cubicBezTo>
                  <a:pt x="102870" y="523240"/>
                  <a:pt x="205740" y="1046480"/>
                  <a:pt x="304800" y="1417320"/>
                </a:cubicBezTo>
                <a:cubicBezTo>
                  <a:pt x="403860" y="1788160"/>
                  <a:pt x="502920" y="2039620"/>
                  <a:pt x="594360" y="2225040"/>
                </a:cubicBezTo>
                <a:cubicBezTo>
                  <a:pt x="685800" y="2410460"/>
                  <a:pt x="762000" y="2524760"/>
                  <a:pt x="853440" y="2529840"/>
                </a:cubicBezTo>
                <a:cubicBezTo>
                  <a:pt x="944880" y="2534920"/>
                  <a:pt x="1043940" y="2443480"/>
                  <a:pt x="1143000" y="2255520"/>
                </a:cubicBezTo>
                <a:cubicBezTo>
                  <a:pt x="1242060" y="2067560"/>
                  <a:pt x="1348740" y="1778000"/>
                  <a:pt x="1447800" y="1402080"/>
                </a:cubicBezTo>
                <a:cubicBezTo>
                  <a:pt x="1546860" y="1026160"/>
                  <a:pt x="1642110" y="513080"/>
                  <a:pt x="1737360" y="0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2" name="Group 18"/>
          <p:cNvGrpSpPr>
            <a:grpSpLocks/>
          </p:cNvGrpSpPr>
          <p:nvPr/>
        </p:nvGrpSpPr>
        <p:grpSpPr bwMode="auto">
          <a:xfrm>
            <a:off x="409518" y="4271963"/>
            <a:ext cx="2924292" cy="1079500"/>
            <a:chOff x="257" y="2691"/>
            <a:chExt cx="1890" cy="680"/>
          </a:xfrm>
        </p:grpSpPr>
        <p:sp>
          <p:nvSpPr>
            <p:cNvPr id="13" name="AutoShape 16" descr="Крупная сетка"/>
            <p:cNvSpPr>
              <a:spLocks noChangeArrowheads="1"/>
            </p:cNvSpPr>
            <p:nvPr/>
          </p:nvSpPr>
          <p:spPr bwMode="auto">
            <a:xfrm>
              <a:off x="340" y="2750"/>
              <a:ext cx="1723" cy="565"/>
            </a:xfrm>
            <a:prstGeom prst="wedgeRectCallout">
              <a:avLst>
                <a:gd name="adj1" fmla="val 129685"/>
                <a:gd name="adj2" fmla="val -104514"/>
              </a:avLst>
            </a:prstGeom>
            <a:blipFill dpi="0" rotWithShape="1">
              <a:blip r:embed="rId5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ru-RU" altLang="ru-RU" sz="1800">
                <a:latin typeface="Arial" charset="0"/>
              </a:endParaRPr>
            </a:p>
          </p:txBody>
        </p:sp>
        <p:graphicFrame>
          <p:nvGraphicFramePr>
            <p:cNvPr id="14" name="Object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62226553"/>
                </p:ext>
              </p:extLst>
            </p:nvPr>
          </p:nvGraphicFramePr>
          <p:xfrm>
            <a:off x="257" y="2691"/>
            <a:ext cx="1890" cy="6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31" name="Формула" r:id="rId10" imgW="634680" imgH="228600" progId="Equation.3">
                    <p:embed/>
                  </p:oleObj>
                </mc:Choice>
                <mc:Fallback>
                  <p:oleObj name="Формула" r:id="rId10" imgW="634680" imgH="2286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7" y="2691"/>
                          <a:ext cx="1890" cy="68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cxnSp>
        <p:nvCxnSpPr>
          <p:cNvPr id="16" name="Прямая со стрелкой 15"/>
          <p:cNvCxnSpPr/>
          <p:nvPr/>
        </p:nvCxnSpPr>
        <p:spPr>
          <a:xfrm flipH="1" flipV="1">
            <a:off x="5760720" y="2575560"/>
            <a:ext cx="7620" cy="85344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stCxn id="6" idx="3"/>
            <a:endCxn id="11" idx="3"/>
          </p:cNvCxnSpPr>
          <p:nvPr/>
        </p:nvCxnSpPr>
        <p:spPr>
          <a:xfrm>
            <a:off x="5745480" y="3397032"/>
            <a:ext cx="0" cy="141880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7229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1509150"/>
              </p:ext>
            </p:extLst>
          </p:nvPr>
        </p:nvGraphicFramePr>
        <p:xfrm>
          <a:off x="3131840" y="404813"/>
          <a:ext cx="5761334" cy="5903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6" name="Точечный рисунок" r:id="rId3" imgW="7306695" imgH="5420482" progId="PBrush">
                  <p:embed/>
                </p:oleObj>
              </mc:Choice>
              <mc:Fallback>
                <p:oleObj name="Точечный рисунок" r:id="rId3" imgW="7306695" imgH="5420482" progId="PBrush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1840" y="404813"/>
                        <a:ext cx="5761334" cy="5903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5" name="Текст 4"/>
              <p:cNvSpPr>
                <a:spLocks noGrp="1"/>
              </p:cNvSpPr>
              <p:nvPr>
                <p:ph type="body" sz="half" idx="2"/>
              </p:nvPr>
            </p:nvSpPr>
            <p:spPr>
              <a:xfrm>
                <a:off x="395535" y="620688"/>
                <a:ext cx="2592289" cy="5627167"/>
              </a:xfrm>
            </p:spPr>
            <p:txBody>
              <a:bodyPr>
                <a:normAutofit fontScale="92500"/>
              </a:bodyPr>
              <a:lstStyle/>
              <a:p>
                <a:pPr algn="ctr"/>
                <a:r>
                  <a:rPr lang="uk-UA" sz="2400" u="sng" dirty="0" smtClean="0">
                    <a:solidFill>
                      <a:srgbClr val="00B050"/>
                    </a:solidFill>
                  </a:rPr>
                  <a:t>Наприклад</a:t>
                </a:r>
              </a:p>
              <a:p>
                <a:pPr algn="ctr"/>
                <a:r>
                  <a:rPr lang="uk-UA" sz="2400" dirty="0" smtClean="0">
                    <a:solidFill>
                      <a:srgbClr val="C00000"/>
                    </a:solidFill>
                  </a:rPr>
                  <a:t>Побудувати  графік  функції   </a:t>
                </a:r>
              </a:p>
              <a:p>
                <a:pPr algn="ctr"/>
                <a:r>
                  <a:rPr lang="en-US" sz="3200" dirty="0" smtClean="0">
                    <a:solidFill>
                      <a:srgbClr val="0070C0"/>
                    </a:solidFill>
                  </a:rPr>
                  <a:t>y </a:t>
                </a:r>
                <a:r>
                  <a:rPr lang="en-US" sz="3200" dirty="0">
                    <a:solidFill>
                      <a:srgbClr val="0070C0"/>
                    </a:solidFill>
                  </a:rPr>
                  <a:t>= </a:t>
                </a:r>
                <a14:m>
                  <m:oMath xmlns:m="http://schemas.openxmlformats.org/officeDocument/2006/math">
                    <m:r>
                      <a:rPr lang="en-US" sz="3200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√</m:t>
                    </m:r>
                  </m:oMath>
                </a14:m>
                <a:r>
                  <a:rPr lang="en-US" sz="3200" dirty="0" smtClean="0">
                    <a:solidFill>
                      <a:srgbClr val="0070C0"/>
                    </a:solidFill>
                  </a:rPr>
                  <a:t>x</a:t>
                </a:r>
                <a:r>
                  <a:rPr lang="uk-UA" sz="3200" dirty="0" smtClean="0">
                    <a:solidFill>
                      <a:srgbClr val="0070C0"/>
                    </a:solidFill>
                  </a:rPr>
                  <a:t> + 3</a:t>
                </a:r>
              </a:p>
              <a:p>
                <a:pPr algn="ctr"/>
                <a:r>
                  <a:rPr lang="uk-UA" sz="2400" dirty="0" smtClean="0"/>
                  <a:t>Спочатку  будуємо  графік  функції  </a:t>
                </a:r>
                <a:endParaRPr lang="ru-RU" sz="2400" dirty="0"/>
              </a:p>
              <a:p>
                <a:pPr algn="ctr"/>
                <a:r>
                  <a:rPr lang="en-US" sz="3600" dirty="0">
                    <a:solidFill>
                      <a:srgbClr val="C00000"/>
                    </a:solidFill>
                  </a:rPr>
                  <a:t>y = </a:t>
                </a:r>
                <a:r>
                  <a:rPr lang="en-US" sz="3600" dirty="0" smtClean="0">
                    <a:solidFill>
                      <a:srgbClr val="C00000"/>
                    </a:solidFill>
                  </a:rPr>
                  <a:t>√x</a:t>
                </a:r>
                <a:r>
                  <a:rPr lang="uk-UA" sz="3600" dirty="0" smtClean="0">
                    <a:solidFill>
                      <a:srgbClr val="C00000"/>
                    </a:solidFill>
                  </a:rPr>
                  <a:t> </a:t>
                </a:r>
              </a:p>
              <a:p>
                <a:pPr algn="ctr"/>
                <a:r>
                  <a:rPr lang="uk-UA" sz="2000" dirty="0" smtClean="0"/>
                  <a:t>Потім  паралельним  перенесенням  на  3 одиниці  вгору  отримаємо  графік  функції  </a:t>
                </a:r>
              </a:p>
              <a:p>
                <a:pPr algn="ctr"/>
                <a:r>
                  <a:rPr lang="en-US" sz="3200" dirty="0" smtClean="0">
                    <a:solidFill>
                      <a:srgbClr val="0070C0"/>
                    </a:solidFill>
                  </a:rPr>
                  <a:t>y </a:t>
                </a:r>
                <a:r>
                  <a:rPr lang="en-US" sz="3200" dirty="0">
                    <a:solidFill>
                      <a:srgbClr val="0070C0"/>
                    </a:solidFill>
                  </a:rPr>
                  <a:t>= √x</a:t>
                </a:r>
                <a:r>
                  <a:rPr lang="uk-UA" sz="3200" dirty="0">
                    <a:solidFill>
                      <a:srgbClr val="0070C0"/>
                    </a:solidFill>
                  </a:rPr>
                  <a:t> + 3</a:t>
                </a:r>
              </a:p>
              <a:p>
                <a:pPr algn="ctr"/>
                <a:endParaRPr lang="ru-RU" sz="1200" dirty="0"/>
              </a:p>
            </p:txBody>
          </p:sp>
        </mc:Choice>
        <mc:Fallback>
          <p:sp>
            <p:nvSpPr>
              <p:cNvPr id="5" name="Текст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half" idx="2"/>
              </p:nvPr>
            </p:nvSpPr>
            <p:spPr>
              <a:xfrm>
                <a:off x="395535" y="620688"/>
                <a:ext cx="2592289" cy="5627167"/>
              </a:xfrm>
              <a:blipFill rotWithShape="0">
                <a:blip r:embed="rId5"/>
                <a:stretch>
                  <a:fillRect l="-3059" t="-867" r="-941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Полилиния 5"/>
          <p:cNvSpPr/>
          <p:nvPr/>
        </p:nvSpPr>
        <p:spPr>
          <a:xfrm>
            <a:off x="5956880" y="2575560"/>
            <a:ext cx="2575560" cy="807720"/>
          </a:xfrm>
          <a:custGeom>
            <a:avLst/>
            <a:gdLst>
              <a:gd name="connsiteX0" fmla="*/ 0 w 2575560"/>
              <a:gd name="connsiteY0" fmla="*/ 807720 h 807720"/>
              <a:gd name="connsiteX1" fmla="*/ 274320 w 2575560"/>
              <a:gd name="connsiteY1" fmla="*/ 548640 h 807720"/>
              <a:gd name="connsiteX2" fmla="*/ 1158240 w 2575560"/>
              <a:gd name="connsiteY2" fmla="*/ 274320 h 807720"/>
              <a:gd name="connsiteX3" fmla="*/ 2575560 w 2575560"/>
              <a:gd name="connsiteY3" fmla="*/ 0 h 8077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75560" h="807720">
                <a:moveTo>
                  <a:pt x="0" y="807720"/>
                </a:moveTo>
                <a:cubicBezTo>
                  <a:pt x="40640" y="722630"/>
                  <a:pt x="81280" y="637540"/>
                  <a:pt x="274320" y="548640"/>
                </a:cubicBezTo>
                <a:cubicBezTo>
                  <a:pt x="467360" y="459740"/>
                  <a:pt x="774700" y="365760"/>
                  <a:pt x="1158240" y="274320"/>
                </a:cubicBezTo>
                <a:cubicBezTo>
                  <a:pt x="1541780" y="182880"/>
                  <a:pt x="2058670" y="91440"/>
                  <a:pt x="2575560" y="0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олилиния 23"/>
          <p:cNvSpPr/>
          <p:nvPr/>
        </p:nvSpPr>
        <p:spPr>
          <a:xfrm>
            <a:off x="5956880" y="1737360"/>
            <a:ext cx="2575560" cy="822960"/>
          </a:xfrm>
          <a:custGeom>
            <a:avLst/>
            <a:gdLst>
              <a:gd name="connsiteX0" fmla="*/ 0 w 2575560"/>
              <a:gd name="connsiteY0" fmla="*/ 822960 h 822960"/>
              <a:gd name="connsiteX1" fmla="*/ 274320 w 2575560"/>
              <a:gd name="connsiteY1" fmla="*/ 533400 h 822960"/>
              <a:gd name="connsiteX2" fmla="*/ 1173480 w 2575560"/>
              <a:gd name="connsiteY2" fmla="*/ 259080 h 822960"/>
              <a:gd name="connsiteX3" fmla="*/ 2575560 w 2575560"/>
              <a:gd name="connsiteY3" fmla="*/ 0 h 8229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75560" h="822960">
                <a:moveTo>
                  <a:pt x="0" y="822960"/>
                </a:moveTo>
                <a:cubicBezTo>
                  <a:pt x="39370" y="725170"/>
                  <a:pt x="78740" y="627380"/>
                  <a:pt x="274320" y="533400"/>
                </a:cubicBezTo>
                <a:cubicBezTo>
                  <a:pt x="469900" y="439420"/>
                  <a:pt x="789940" y="347980"/>
                  <a:pt x="1173480" y="259080"/>
                </a:cubicBezTo>
                <a:cubicBezTo>
                  <a:pt x="1557020" y="170180"/>
                  <a:pt x="2066290" y="85090"/>
                  <a:pt x="2575560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" name="Прямая со стрелкой 3"/>
          <p:cNvCxnSpPr/>
          <p:nvPr/>
        </p:nvCxnSpPr>
        <p:spPr>
          <a:xfrm flipV="1">
            <a:off x="5956880" y="2575560"/>
            <a:ext cx="0" cy="807720"/>
          </a:xfrm>
          <a:prstGeom prst="straightConnector1">
            <a:avLst/>
          </a:prstGeom>
          <a:ln w="28575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 flipV="1">
            <a:off x="7020272" y="1996440"/>
            <a:ext cx="0" cy="856496"/>
          </a:xfrm>
          <a:prstGeom prst="straightConnector1">
            <a:avLst/>
          </a:prstGeom>
          <a:ln w="28575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0504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646113" y="476250"/>
            <a:ext cx="8497887" cy="1403350"/>
          </a:xfrm>
        </p:spPr>
        <p:txBody>
          <a:bodyPr anchor="ctr">
            <a:normAutofit/>
          </a:bodyPr>
          <a:lstStyle/>
          <a:p>
            <a:pPr algn="ctr" eaLnBrk="1" hangingPunct="1">
              <a:defRPr/>
            </a:pPr>
            <a:r>
              <a:rPr lang="uk-UA" altLang="ru-RU" dirty="0" smtClean="0">
                <a:solidFill>
                  <a:srgbClr val="C00000"/>
                </a:solidFill>
              </a:rPr>
              <a:t>Паралельне перенесення вздовж осі абсцис</a:t>
            </a:r>
          </a:p>
        </p:txBody>
      </p:sp>
      <p:graphicFrame>
        <p:nvGraphicFramePr>
          <p:cNvPr id="1331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794469"/>
              </p:ext>
            </p:extLst>
          </p:nvPr>
        </p:nvGraphicFramePr>
        <p:xfrm>
          <a:off x="4962525" y="2476500"/>
          <a:ext cx="2360613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90" name="Формула" r:id="rId4" imgW="799920" imgH="203040" progId="Equation.3">
                  <p:embed/>
                </p:oleObj>
              </mc:Choice>
              <mc:Fallback>
                <p:oleObj name="Формула" r:id="rId4" imgW="79992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2525" y="2476500"/>
                        <a:ext cx="2360613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3"/>
          <p:cNvGraphicFramePr>
            <a:graphicFrameLocks noChangeAspect="1"/>
          </p:cNvGraphicFramePr>
          <p:nvPr/>
        </p:nvGraphicFramePr>
        <p:xfrm>
          <a:off x="2124075" y="2514600"/>
          <a:ext cx="1704975" cy="60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91" name="Формула" r:id="rId6" imgW="571465" imgH="190573" progId="Equation.3">
                  <p:embed/>
                </p:oleObj>
              </mc:Choice>
              <mc:Fallback>
                <p:oleObj name="Формула" r:id="rId6" imgW="571465" imgH="19057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4075" y="2514600"/>
                        <a:ext cx="1704975" cy="604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8" name="Line 6"/>
          <p:cNvSpPr>
            <a:spLocks noChangeShapeType="1"/>
          </p:cNvSpPr>
          <p:nvPr/>
        </p:nvSpPr>
        <p:spPr bwMode="auto">
          <a:xfrm>
            <a:off x="4102100" y="2865438"/>
            <a:ext cx="6858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graphicFrame>
        <p:nvGraphicFramePr>
          <p:cNvPr id="1331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0800667"/>
              </p:ext>
            </p:extLst>
          </p:nvPr>
        </p:nvGraphicFramePr>
        <p:xfrm>
          <a:off x="2483768" y="3228975"/>
          <a:ext cx="1296988" cy="64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92" name="Формула" r:id="rId8" imgW="457280" imgH="219186" progId="Equation.3">
                  <p:embed/>
                </p:oleObj>
              </mc:Choice>
              <mc:Fallback>
                <p:oleObj name="Формула" r:id="rId8" imgW="457280" imgH="21918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3768" y="3228975"/>
                        <a:ext cx="1296988" cy="644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0" name="Object 5"/>
          <p:cNvGraphicFramePr>
            <a:graphicFrameLocks noChangeAspect="1"/>
          </p:cNvGraphicFramePr>
          <p:nvPr/>
        </p:nvGraphicFramePr>
        <p:xfrm>
          <a:off x="5075238" y="3248025"/>
          <a:ext cx="1944687" cy="661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93" name="Формула" r:id="rId10" imgW="676202" imgH="219186" progId="Equation.3">
                  <p:embed/>
                </p:oleObj>
              </mc:Choice>
              <mc:Fallback>
                <p:oleObj name="Формула" r:id="rId10" imgW="676202" imgH="21918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5238" y="3248025"/>
                        <a:ext cx="1944687" cy="661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1" name="Line 9"/>
          <p:cNvSpPr>
            <a:spLocks noChangeShapeType="1"/>
          </p:cNvSpPr>
          <p:nvPr/>
        </p:nvSpPr>
        <p:spPr bwMode="auto">
          <a:xfrm>
            <a:off x="4102100" y="3551238"/>
            <a:ext cx="6858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94217" name="Text Box 1033"/>
          <p:cNvSpPr txBox="1">
            <a:spLocks noChangeArrowheads="1"/>
          </p:cNvSpPr>
          <p:nvPr/>
        </p:nvSpPr>
        <p:spPr bwMode="auto">
          <a:xfrm>
            <a:off x="925513" y="4292600"/>
            <a:ext cx="7391400" cy="2246313"/>
          </a:xfrm>
          <a:prstGeom prst="rect">
            <a:avLst/>
          </a:prstGeom>
          <a:noFill/>
          <a:ln w="38100">
            <a:solidFill>
              <a:srgbClr val="FF3399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uk-UA" altLang="ru-RU" sz="2800" dirty="0">
                <a:solidFill>
                  <a:srgbClr val="0070C0"/>
                </a:solidFill>
                <a:latin typeface="Arial" charset="0"/>
              </a:rPr>
              <a:t>Для побудови графіка функції </a:t>
            </a:r>
            <a:r>
              <a:rPr lang="uk-UA" altLang="ru-RU" sz="2800" dirty="0">
                <a:solidFill>
                  <a:srgbClr val="FF0000"/>
                </a:solidFill>
                <a:latin typeface="Arial" charset="0"/>
              </a:rPr>
              <a:t>y = </a:t>
            </a:r>
            <a:r>
              <a:rPr lang="uk-UA" altLang="ru-RU" sz="2800" dirty="0" smtClean="0">
                <a:solidFill>
                  <a:srgbClr val="FF0000"/>
                </a:solidFill>
                <a:latin typeface="Arial" charset="0"/>
              </a:rPr>
              <a:t>f(</a:t>
            </a:r>
            <a:r>
              <a:rPr lang="uk-UA" altLang="ru-RU" sz="2800" dirty="0" err="1" smtClean="0">
                <a:solidFill>
                  <a:srgbClr val="FF0000"/>
                </a:solidFill>
                <a:latin typeface="Arial" charset="0"/>
              </a:rPr>
              <a:t>x+а</a:t>
            </a:r>
            <a:r>
              <a:rPr lang="uk-UA" altLang="ru-RU" sz="2800" dirty="0">
                <a:solidFill>
                  <a:srgbClr val="FF0000"/>
                </a:solidFill>
                <a:latin typeface="Arial" charset="0"/>
              </a:rPr>
              <a:t>) </a:t>
            </a:r>
            <a:r>
              <a:rPr lang="uk-UA" altLang="ru-RU" sz="2800" dirty="0">
                <a:solidFill>
                  <a:srgbClr val="0070C0"/>
                </a:solidFill>
                <a:latin typeface="Arial" charset="0"/>
              </a:rPr>
              <a:t>необхідно графік функції </a:t>
            </a:r>
            <a:r>
              <a:rPr lang="uk-UA" altLang="ru-RU" sz="2800" dirty="0">
                <a:solidFill>
                  <a:srgbClr val="FF0000"/>
                </a:solidFill>
                <a:latin typeface="Arial" charset="0"/>
              </a:rPr>
              <a:t>y = f(x)</a:t>
            </a:r>
            <a:r>
              <a:rPr lang="uk-UA" altLang="ru-RU" sz="2800" dirty="0">
                <a:latin typeface="Arial" charset="0"/>
              </a:rPr>
              <a:t> </a:t>
            </a:r>
            <a:r>
              <a:rPr lang="uk-UA" altLang="ru-RU" sz="2800" dirty="0">
                <a:solidFill>
                  <a:srgbClr val="0070C0"/>
                </a:solidFill>
                <a:latin typeface="Arial" charset="0"/>
              </a:rPr>
              <a:t>перенести вздовж осі Ох на</a:t>
            </a:r>
            <a:r>
              <a:rPr lang="uk-UA" altLang="ru-RU" sz="2800" dirty="0">
                <a:latin typeface="Arial" charset="0"/>
              </a:rPr>
              <a:t> </a:t>
            </a:r>
            <a:r>
              <a:rPr lang="uk-UA" altLang="ru-RU" sz="2800" b="1" dirty="0">
                <a:solidFill>
                  <a:srgbClr val="FF0000"/>
                </a:solidFill>
                <a:latin typeface="Arial" charset="0"/>
              </a:rPr>
              <a:t>а</a:t>
            </a:r>
            <a:r>
              <a:rPr lang="uk-UA" altLang="ru-RU" sz="2800" dirty="0">
                <a:latin typeface="Arial" charset="0"/>
              </a:rPr>
              <a:t> </a:t>
            </a:r>
            <a:r>
              <a:rPr lang="uk-UA" altLang="ru-RU" sz="2800" dirty="0">
                <a:solidFill>
                  <a:srgbClr val="0070C0"/>
                </a:solidFill>
                <a:latin typeface="Arial" charset="0"/>
              </a:rPr>
              <a:t>одиниць у</a:t>
            </a:r>
            <a:r>
              <a:rPr lang="uk-UA" altLang="ru-RU" sz="2800" dirty="0" smtClean="0">
                <a:solidFill>
                  <a:srgbClr val="0070C0"/>
                </a:solidFill>
                <a:latin typeface="Arial" charset="0"/>
              </a:rPr>
              <a:t>ліво</a:t>
            </a:r>
            <a:r>
              <a:rPr lang="uk-UA" altLang="ru-RU" sz="2800" dirty="0">
                <a:solidFill>
                  <a:srgbClr val="0070C0"/>
                </a:solidFill>
                <a:latin typeface="Arial" charset="0"/>
              </a:rPr>
              <a:t>, </a:t>
            </a:r>
            <a:r>
              <a:rPr lang="uk-UA" altLang="ru-RU" sz="2800" dirty="0" smtClean="0">
                <a:solidFill>
                  <a:srgbClr val="0070C0"/>
                </a:solidFill>
                <a:latin typeface="Arial" charset="0"/>
              </a:rPr>
              <a:t>якщо   </a:t>
            </a:r>
            <a:r>
              <a:rPr lang="uk-UA" altLang="ru-RU" sz="2800" dirty="0" smtClean="0">
                <a:solidFill>
                  <a:srgbClr val="FF0000"/>
                </a:solidFill>
                <a:latin typeface="Arial" charset="0"/>
              </a:rPr>
              <a:t>а</a:t>
            </a:r>
            <a:r>
              <a:rPr lang="uk-UA" altLang="ru-RU" sz="2800" dirty="0" smtClean="0">
                <a:latin typeface="Arial" charset="0"/>
              </a:rPr>
              <a:t> </a:t>
            </a:r>
            <a:r>
              <a:rPr lang="uk-UA" altLang="ru-RU" sz="2800" dirty="0" smtClean="0">
                <a:solidFill>
                  <a:srgbClr val="0070C0"/>
                </a:solidFill>
                <a:latin typeface="Arial" charset="0"/>
              </a:rPr>
              <a:t>- </a:t>
            </a:r>
            <a:r>
              <a:rPr lang="uk-UA" altLang="ru-RU" sz="2800" dirty="0" err="1" smtClean="0">
                <a:solidFill>
                  <a:srgbClr val="0070C0"/>
                </a:solidFill>
                <a:latin typeface="Arial" charset="0"/>
              </a:rPr>
              <a:t>додатнє</a:t>
            </a:r>
            <a:r>
              <a:rPr lang="uk-UA" altLang="ru-RU" sz="2800" dirty="0" smtClean="0">
                <a:solidFill>
                  <a:srgbClr val="0070C0"/>
                </a:solidFill>
                <a:latin typeface="Arial" charset="0"/>
              </a:rPr>
              <a:t> </a:t>
            </a:r>
            <a:r>
              <a:rPr lang="uk-UA" altLang="ru-RU" sz="2800" dirty="0">
                <a:solidFill>
                  <a:srgbClr val="0070C0"/>
                </a:solidFill>
                <a:latin typeface="Arial" charset="0"/>
              </a:rPr>
              <a:t>число і на </a:t>
            </a:r>
            <a:r>
              <a:rPr lang="uk-UA" altLang="ru-RU" sz="2800" b="1" dirty="0">
                <a:solidFill>
                  <a:srgbClr val="FF0000"/>
                </a:solidFill>
                <a:latin typeface="Arial" charset="0"/>
              </a:rPr>
              <a:t>а</a:t>
            </a:r>
            <a:r>
              <a:rPr lang="uk-UA" altLang="ru-RU" sz="2800" dirty="0">
                <a:latin typeface="Arial" charset="0"/>
              </a:rPr>
              <a:t> </a:t>
            </a:r>
            <a:r>
              <a:rPr lang="uk-UA" altLang="ru-RU" sz="2800" dirty="0">
                <a:solidFill>
                  <a:srgbClr val="0070C0"/>
                </a:solidFill>
                <a:latin typeface="Arial" charset="0"/>
              </a:rPr>
              <a:t>одиниць </a:t>
            </a:r>
            <a:r>
              <a:rPr lang="uk-UA" altLang="ru-RU" sz="2800" dirty="0" smtClean="0">
                <a:solidFill>
                  <a:srgbClr val="0070C0"/>
                </a:solidFill>
                <a:latin typeface="Arial" charset="0"/>
              </a:rPr>
              <a:t>право</a:t>
            </a:r>
            <a:r>
              <a:rPr lang="uk-UA" altLang="ru-RU" sz="2800" dirty="0">
                <a:solidFill>
                  <a:srgbClr val="0070C0"/>
                </a:solidFill>
                <a:latin typeface="Arial" charset="0"/>
              </a:rPr>
              <a:t>, якщо </a:t>
            </a:r>
            <a:r>
              <a:rPr lang="uk-UA" altLang="ru-RU" sz="2800" dirty="0" smtClean="0">
                <a:solidFill>
                  <a:srgbClr val="FF0000"/>
                </a:solidFill>
                <a:latin typeface="Arial" charset="0"/>
              </a:rPr>
              <a:t>а</a:t>
            </a:r>
            <a:r>
              <a:rPr lang="uk-UA" altLang="ru-RU" sz="2800" dirty="0" smtClean="0">
                <a:latin typeface="Arial" charset="0"/>
              </a:rPr>
              <a:t> </a:t>
            </a:r>
            <a:r>
              <a:rPr lang="uk-UA" altLang="ru-RU" sz="2800" dirty="0" smtClean="0">
                <a:solidFill>
                  <a:srgbClr val="0070C0"/>
                </a:solidFill>
                <a:latin typeface="Arial" charset="0"/>
              </a:rPr>
              <a:t>- </a:t>
            </a:r>
            <a:r>
              <a:rPr lang="uk-UA" altLang="ru-RU" sz="2800" dirty="0">
                <a:solidFill>
                  <a:srgbClr val="0070C0"/>
                </a:solidFill>
                <a:latin typeface="Arial" charset="0"/>
              </a:rPr>
              <a:t>від</a:t>
            </a:r>
            <a:r>
              <a:rPr lang="en-US" altLang="ru-RU" sz="2800" dirty="0">
                <a:solidFill>
                  <a:srgbClr val="0070C0"/>
                </a:solidFill>
                <a:latin typeface="Arial" charset="0"/>
              </a:rPr>
              <a:t>’</a:t>
            </a:r>
            <a:r>
              <a:rPr lang="uk-UA" altLang="ru-RU" sz="2800" dirty="0">
                <a:solidFill>
                  <a:srgbClr val="0070C0"/>
                </a:solidFill>
                <a:latin typeface="Arial" charset="0"/>
              </a:rPr>
              <a:t>ємне число</a:t>
            </a:r>
            <a:r>
              <a:rPr lang="uk-UA" altLang="ru-RU" sz="2800" dirty="0">
                <a:latin typeface="Arial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7539737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94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4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942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942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P spid="13318" grpId="0" animBg="1"/>
      <p:bldP spid="13321" grpId="0" animBg="1"/>
      <p:bldP spid="9421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5811544"/>
              </p:ext>
            </p:extLst>
          </p:nvPr>
        </p:nvGraphicFramePr>
        <p:xfrm>
          <a:off x="2771775" y="404813"/>
          <a:ext cx="6121400" cy="5903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69" name="Точечный рисунок" r:id="rId4" imgW="7306695" imgH="5420482" progId="PBrush">
                  <p:embed/>
                </p:oleObj>
              </mc:Choice>
              <mc:Fallback>
                <p:oleObj name="Точечный рисунок" r:id="rId4" imgW="7306695" imgH="5420482" progId="PBrush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775" y="404813"/>
                        <a:ext cx="6121400" cy="5903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Полилиния 2"/>
          <p:cNvSpPr/>
          <p:nvPr/>
        </p:nvSpPr>
        <p:spPr>
          <a:xfrm>
            <a:off x="4892040" y="853440"/>
            <a:ext cx="1737360" cy="2545134"/>
          </a:xfrm>
          <a:custGeom>
            <a:avLst/>
            <a:gdLst>
              <a:gd name="connsiteX0" fmla="*/ 0 w 1737360"/>
              <a:gd name="connsiteY0" fmla="*/ 30480 h 2545134"/>
              <a:gd name="connsiteX1" fmla="*/ 289560 w 1737360"/>
              <a:gd name="connsiteY1" fmla="*/ 1447800 h 2545134"/>
              <a:gd name="connsiteX2" fmla="*/ 594360 w 1737360"/>
              <a:gd name="connsiteY2" fmla="*/ 2255520 h 2545134"/>
              <a:gd name="connsiteX3" fmla="*/ 883920 w 1737360"/>
              <a:gd name="connsiteY3" fmla="*/ 2545080 h 2545134"/>
              <a:gd name="connsiteX4" fmla="*/ 1158240 w 1737360"/>
              <a:gd name="connsiteY4" fmla="*/ 2270760 h 2545134"/>
              <a:gd name="connsiteX5" fmla="*/ 1447800 w 1737360"/>
              <a:gd name="connsiteY5" fmla="*/ 1402080 h 2545134"/>
              <a:gd name="connsiteX6" fmla="*/ 1737360 w 1737360"/>
              <a:gd name="connsiteY6" fmla="*/ 0 h 25451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37360" h="2545134">
                <a:moveTo>
                  <a:pt x="0" y="30480"/>
                </a:moveTo>
                <a:cubicBezTo>
                  <a:pt x="95250" y="553720"/>
                  <a:pt x="190500" y="1076960"/>
                  <a:pt x="289560" y="1447800"/>
                </a:cubicBezTo>
                <a:cubicBezTo>
                  <a:pt x="388620" y="1818640"/>
                  <a:pt x="495300" y="2072640"/>
                  <a:pt x="594360" y="2255520"/>
                </a:cubicBezTo>
                <a:cubicBezTo>
                  <a:pt x="693420" y="2438400"/>
                  <a:pt x="789940" y="2542540"/>
                  <a:pt x="883920" y="2545080"/>
                </a:cubicBezTo>
                <a:cubicBezTo>
                  <a:pt x="977900" y="2547620"/>
                  <a:pt x="1064260" y="2461260"/>
                  <a:pt x="1158240" y="2270760"/>
                </a:cubicBezTo>
                <a:cubicBezTo>
                  <a:pt x="1252220" y="2080260"/>
                  <a:pt x="1351280" y="1780540"/>
                  <a:pt x="1447800" y="1402080"/>
                </a:cubicBezTo>
                <a:cubicBezTo>
                  <a:pt x="1544320" y="1023620"/>
                  <a:pt x="1640840" y="511810"/>
                  <a:pt x="1737360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олилиния 3"/>
          <p:cNvSpPr/>
          <p:nvPr/>
        </p:nvSpPr>
        <p:spPr>
          <a:xfrm>
            <a:off x="3749040" y="853440"/>
            <a:ext cx="1722120" cy="2560366"/>
          </a:xfrm>
          <a:custGeom>
            <a:avLst/>
            <a:gdLst>
              <a:gd name="connsiteX0" fmla="*/ 0 w 1722120"/>
              <a:gd name="connsiteY0" fmla="*/ 0 h 2560366"/>
              <a:gd name="connsiteX1" fmla="*/ 304800 w 1722120"/>
              <a:gd name="connsiteY1" fmla="*/ 1402080 h 2560366"/>
              <a:gd name="connsiteX2" fmla="*/ 594360 w 1722120"/>
              <a:gd name="connsiteY2" fmla="*/ 2255520 h 2560366"/>
              <a:gd name="connsiteX3" fmla="*/ 868680 w 1722120"/>
              <a:gd name="connsiteY3" fmla="*/ 2560320 h 2560366"/>
              <a:gd name="connsiteX4" fmla="*/ 1143000 w 1722120"/>
              <a:gd name="connsiteY4" fmla="*/ 2270760 h 2560366"/>
              <a:gd name="connsiteX5" fmla="*/ 1432560 w 1722120"/>
              <a:gd name="connsiteY5" fmla="*/ 1417320 h 2560366"/>
              <a:gd name="connsiteX6" fmla="*/ 1722120 w 1722120"/>
              <a:gd name="connsiteY6" fmla="*/ 30480 h 25603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22120" h="2560366">
                <a:moveTo>
                  <a:pt x="0" y="0"/>
                </a:moveTo>
                <a:cubicBezTo>
                  <a:pt x="102870" y="513080"/>
                  <a:pt x="205740" y="1026160"/>
                  <a:pt x="304800" y="1402080"/>
                </a:cubicBezTo>
                <a:cubicBezTo>
                  <a:pt x="403860" y="1778000"/>
                  <a:pt x="500380" y="2062480"/>
                  <a:pt x="594360" y="2255520"/>
                </a:cubicBezTo>
                <a:cubicBezTo>
                  <a:pt x="688340" y="2448560"/>
                  <a:pt x="777240" y="2557780"/>
                  <a:pt x="868680" y="2560320"/>
                </a:cubicBezTo>
                <a:cubicBezTo>
                  <a:pt x="960120" y="2562860"/>
                  <a:pt x="1049020" y="2461260"/>
                  <a:pt x="1143000" y="2270760"/>
                </a:cubicBezTo>
                <a:cubicBezTo>
                  <a:pt x="1236980" y="2080260"/>
                  <a:pt x="1336040" y="1790700"/>
                  <a:pt x="1432560" y="1417320"/>
                </a:cubicBezTo>
                <a:cubicBezTo>
                  <a:pt x="1529080" y="1043940"/>
                  <a:pt x="1684020" y="243840"/>
                  <a:pt x="1722120" y="30480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олилиния 4"/>
          <p:cNvSpPr/>
          <p:nvPr/>
        </p:nvSpPr>
        <p:spPr>
          <a:xfrm>
            <a:off x="6324600" y="853440"/>
            <a:ext cx="1737360" cy="2545132"/>
          </a:xfrm>
          <a:custGeom>
            <a:avLst/>
            <a:gdLst>
              <a:gd name="connsiteX0" fmla="*/ 0 w 1737360"/>
              <a:gd name="connsiteY0" fmla="*/ 30480 h 2545132"/>
              <a:gd name="connsiteX1" fmla="*/ 304800 w 1737360"/>
              <a:gd name="connsiteY1" fmla="*/ 1417320 h 2545132"/>
              <a:gd name="connsiteX2" fmla="*/ 594360 w 1737360"/>
              <a:gd name="connsiteY2" fmla="*/ 2270760 h 2545132"/>
              <a:gd name="connsiteX3" fmla="*/ 853440 w 1737360"/>
              <a:gd name="connsiteY3" fmla="*/ 2545080 h 2545132"/>
              <a:gd name="connsiteX4" fmla="*/ 1158240 w 1737360"/>
              <a:gd name="connsiteY4" fmla="*/ 2255520 h 2545132"/>
              <a:gd name="connsiteX5" fmla="*/ 1447800 w 1737360"/>
              <a:gd name="connsiteY5" fmla="*/ 1402080 h 2545132"/>
              <a:gd name="connsiteX6" fmla="*/ 1737360 w 1737360"/>
              <a:gd name="connsiteY6" fmla="*/ 0 h 25451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37360" h="2545132">
                <a:moveTo>
                  <a:pt x="0" y="30480"/>
                </a:moveTo>
                <a:cubicBezTo>
                  <a:pt x="102870" y="537210"/>
                  <a:pt x="205740" y="1043940"/>
                  <a:pt x="304800" y="1417320"/>
                </a:cubicBezTo>
                <a:cubicBezTo>
                  <a:pt x="403860" y="1790700"/>
                  <a:pt x="502920" y="2082800"/>
                  <a:pt x="594360" y="2270760"/>
                </a:cubicBezTo>
                <a:cubicBezTo>
                  <a:pt x="685800" y="2458720"/>
                  <a:pt x="759460" y="2547620"/>
                  <a:pt x="853440" y="2545080"/>
                </a:cubicBezTo>
                <a:cubicBezTo>
                  <a:pt x="947420" y="2542540"/>
                  <a:pt x="1059180" y="2446020"/>
                  <a:pt x="1158240" y="2255520"/>
                </a:cubicBezTo>
                <a:cubicBezTo>
                  <a:pt x="1257300" y="2065020"/>
                  <a:pt x="1351280" y="1778000"/>
                  <a:pt x="1447800" y="1402080"/>
                </a:cubicBezTo>
                <a:cubicBezTo>
                  <a:pt x="1544320" y="1026160"/>
                  <a:pt x="1689100" y="228600"/>
                  <a:pt x="1737360" y="0"/>
                </a:cubicBezTo>
              </a:path>
            </a:pathLst>
          </a:cu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" name="Прямая со стрелкой 6"/>
          <p:cNvCxnSpPr>
            <a:stCxn id="3" idx="3"/>
            <a:endCxn id="4" idx="3"/>
          </p:cNvCxnSpPr>
          <p:nvPr/>
        </p:nvCxnSpPr>
        <p:spPr>
          <a:xfrm flipH="1">
            <a:off x="4617720" y="3398520"/>
            <a:ext cx="1158240" cy="1524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>
            <a:endCxn id="5" idx="3"/>
          </p:cNvCxnSpPr>
          <p:nvPr/>
        </p:nvCxnSpPr>
        <p:spPr>
          <a:xfrm flipV="1">
            <a:off x="5760720" y="3398520"/>
            <a:ext cx="1417320" cy="15286"/>
          </a:xfrm>
          <a:prstGeom prst="straightConnector1">
            <a:avLst/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6228184" y="2564904"/>
            <a:ext cx="1440160" cy="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flipH="1">
            <a:off x="3923928" y="1772816"/>
            <a:ext cx="1152128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Группа 11"/>
          <p:cNvGrpSpPr>
            <a:grpSpLocks/>
          </p:cNvGrpSpPr>
          <p:nvPr/>
        </p:nvGrpSpPr>
        <p:grpSpPr bwMode="auto">
          <a:xfrm>
            <a:off x="571499" y="853440"/>
            <a:ext cx="2735263" cy="1171575"/>
            <a:chOff x="571472" y="1000108"/>
            <a:chExt cx="2735263" cy="1171575"/>
          </a:xfrm>
        </p:grpSpPr>
        <p:sp>
          <p:nvSpPr>
            <p:cNvPr id="20" name="AutoShape 10" descr="Крупная сетка"/>
            <p:cNvSpPr>
              <a:spLocks noChangeArrowheads="1"/>
            </p:cNvSpPr>
            <p:nvPr/>
          </p:nvSpPr>
          <p:spPr bwMode="auto">
            <a:xfrm>
              <a:off x="571472" y="1144571"/>
              <a:ext cx="2735263" cy="896938"/>
            </a:xfrm>
            <a:prstGeom prst="wedgeRectCallout">
              <a:avLst>
                <a:gd name="adj1" fmla="val 113829"/>
                <a:gd name="adj2" fmla="val -44690"/>
              </a:avLst>
            </a:prstGeom>
            <a:blipFill dpi="0" rotWithShape="1">
              <a:blip r:embed="rId6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ru-RU" altLang="ru-RU" sz="1800">
                <a:latin typeface="Arial" charset="0"/>
              </a:endParaRP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ru-RU" altLang="ru-RU" sz="1800">
                <a:latin typeface="Arial" charset="0"/>
              </a:endParaRPr>
            </a:p>
          </p:txBody>
        </p:sp>
        <p:graphicFrame>
          <p:nvGraphicFramePr>
            <p:cNvPr id="21" name="Object 5"/>
            <p:cNvGraphicFramePr>
              <a:graphicFrameLocks noChangeAspect="1"/>
            </p:cNvGraphicFramePr>
            <p:nvPr/>
          </p:nvGraphicFramePr>
          <p:xfrm>
            <a:off x="1003272" y="1000108"/>
            <a:ext cx="1843088" cy="11715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370" name="Формула" r:id="rId7" imgW="419100" imgH="228600" progId="Equation.3">
                    <p:embed/>
                  </p:oleObj>
                </mc:Choice>
                <mc:Fallback>
                  <p:oleObj name="Формула" r:id="rId7" imgW="419100" imgH="2286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03272" y="1000108"/>
                          <a:ext cx="1843088" cy="11715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2" name="Группа 12"/>
          <p:cNvGrpSpPr>
            <a:grpSpLocks/>
          </p:cNvGrpSpPr>
          <p:nvPr/>
        </p:nvGrpSpPr>
        <p:grpSpPr bwMode="auto">
          <a:xfrm>
            <a:off x="89164" y="2150791"/>
            <a:ext cx="3240087" cy="1171575"/>
            <a:chOff x="230188" y="2714625"/>
            <a:chExt cx="3240087" cy="1171575"/>
          </a:xfrm>
        </p:grpSpPr>
        <p:sp>
          <p:nvSpPr>
            <p:cNvPr id="23" name="AutoShape 10" descr="Крупная сетка"/>
            <p:cNvSpPr>
              <a:spLocks noChangeArrowheads="1"/>
            </p:cNvSpPr>
            <p:nvPr/>
          </p:nvSpPr>
          <p:spPr bwMode="auto">
            <a:xfrm>
              <a:off x="571472" y="2857496"/>
              <a:ext cx="2735263" cy="896938"/>
            </a:xfrm>
            <a:prstGeom prst="wedgeRectCallout">
              <a:avLst>
                <a:gd name="adj1" fmla="val 91722"/>
                <a:gd name="adj2" fmla="val 14505"/>
              </a:avLst>
            </a:prstGeom>
            <a:blipFill dpi="0" rotWithShape="1">
              <a:blip r:embed="rId6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ru-RU" altLang="ru-RU" sz="1800">
                <a:latin typeface="Arial" charset="0"/>
              </a:endParaRPr>
            </a:p>
          </p:txBody>
        </p:sp>
        <p:graphicFrame>
          <p:nvGraphicFramePr>
            <p:cNvPr id="24" name="Object 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39637441"/>
                </p:ext>
              </p:extLst>
            </p:nvPr>
          </p:nvGraphicFramePr>
          <p:xfrm>
            <a:off x="230188" y="2714625"/>
            <a:ext cx="3240087" cy="11715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371" name="Формула" r:id="rId9" imgW="736560" imgH="228600" progId="Equation.3">
                    <p:embed/>
                  </p:oleObj>
                </mc:Choice>
                <mc:Fallback>
                  <p:oleObj name="Формула" r:id="rId9" imgW="736560" imgH="2286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0188" y="2714625"/>
                          <a:ext cx="3240087" cy="11715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5" name="Группа 13"/>
          <p:cNvGrpSpPr>
            <a:grpSpLocks/>
          </p:cNvGrpSpPr>
          <p:nvPr/>
        </p:nvGrpSpPr>
        <p:grpSpPr bwMode="auto">
          <a:xfrm>
            <a:off x="739403" y="3859558"/>
            <a:ext cx="3184525" cy="1171575"/>
            <a:chOff x="346867" y="4434689"/>
            <a:chExt cx="3184525" cy="1171575"/>
          </a:xfrm>
        </p:grpSpPr>
        <p:sp>
          <p:nvSpPr>
            <p:cNvPr id="26" name="AutoShape 10" descr="Крупная сетка"/>
            <p:cNvSpPr>
              <a:spLocks noChangeArrowheads="1"/>
            </p:cNvSpPr>
            <p:nvPr/>
          </p:nvSpPr>
          <p:spPr bwMode="auto">
            <a:xfrm>
              <a:off x="642910" y="4572008"/>
              <a:ext cx="2735263" cy="896938"/>
            </a:xfrm>
            <a:prstGeom prst="wedgeRectCallout">
              <a:avLst>
                <a:gd name="adj1" fmla="val 193630"/>
                <a:gd name="adj2" fmla="val -156500"/>
              </a:avLst>
            </a:prstGeom>
            <a:blipFill dpi="0" rotWithShape="1">
              <a:blip r:embed="rId6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ru-RU" altLang="ru-RU" sz="1800">
                <a:latin typeface="Arial" charset="0"/>
              </a:endParaRPr>
            </a:p>
          </p:txBody>
        </p:sp>
        <p:graphicFrame>
          <p:nvGraphicFramePr>
            <p:cNvPr id="27" name="Object 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762104252"/>
                </p:ext>
              </p:extLst>
            </p:nvPr>
          </p:nvGraphicFramePr>
          <p:xfrm>
            <a:off x="346867" y="4434689"/>
            <a:ext cx="3184525" cy="11715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372" name="Формула" r:id="rId11" imgW="723600" imgH="228600" progId="Equation.3">
                    <p:embed/>
                  </p:oleObj>
                </mc:Choice>
                <mc:Fallback>
                  <p:oleObj name="Формула" r:id="rId11" imgW="723600" imgH="2286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6867" y="4434689"/>
                          <a:ext cx="3184525" cy="11715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4059282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6683</TotalTime>
  <Words>482</Words>
  <Application>Microsoft Office PowerPoint</Application>
  <PresentationFormat>Экран (4:3)</PresentationFormat>
  <Paragraphs>121</Paragraphs>
  <Slides>15</Slides>
  <Notes>5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15</vt:i4>
      </vt:variant>
    </vt:vector>
  </HeadingPairs>
  <TitlesOfParts>
    <vt:vector size="25" baseType="lpstr">
      <vt:lpstr>Arial</vt:lpstr>
      <vt:lpstr>Bookman Old Style</vt:lpstr>
      <vt:lpstr>Calibri</vt:lpstr>
      <vt:lpstr>Cambria Math</vt:lpstr>
      <vt:lpstr>Times New Roman</vt:lpstr>
      <vt:lpstr>Trebuchet MS</vt:lpstr>
      <vt:lpstr>Wingdings 3</vt:lpstr>
      <vt:lpstr>Грань</vt:lpstr>
      <vt:lpstr>Формула</vt:lpstr>
      <vt:lpstr>Точечный рисунок</vt:lpstr>
      <vt:lpstr> Найпростіші   перетворення    графіків    функції</vt:lpstr>
      <vt:lpstr>На   малюнку  зображено  графік  функції   y = f(x). Знайти:</vt:lpstr>
      <vt:lpstr>Презентация PowerPoint</vt:lpstr>
      <vt:lpstr>Знайдіть  пару   (з’єднати  стрілками) (за  кожне  завдання  1  бал)</vt:lpstr>
      <vt:lpstr>Паралельне перенесення вздовж осі ординат</vt:lpstr>
      <vt:lpstr>Презентация PowerPoint</vt:lpstr>
      <vt:lpstr>Презентация PowerPoint</vt:lpstr>
      <vt:lpstr>Паралельне перенесення вздовж осі абсцис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DiabloMan</dc:creator>
  <cp:lastModifiedBy>Світлана</cp:lastModifiedBy>
  <cp:revision>104</cp:revision>
  <dcterms:created xsi:type="dcterms:W3CDTF">2013-11-20T21:12:17Z</dcterms:created>
  <dcterms:modified xsi:type="dcterms:W3CDTF">2022-02-12T12:29:04Z</dcterms:modified>
</cp:coreProperties>
</file>