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257" r:id="rId3"/>
    <p:sldId id="319" r:id="rId4"/>
    <p:sldId id="332" r:id="rId5"/>
    <p:sldId id="320" r:id="rId6"/>
    <p:sldId id="323" r:id="rId7"/>
    <p:sldId id="322" r:id="rId8"/>
    <p:sldId id="324" r:id="rId9"/>
    <p:sldId id="326" r:id="rId10"/>
    <p:sldId id="325" r:id="rId11"/>
    <p:sldId id="271" r:id="rId12"/>
    <p:sldId id="318" r:id="rId13"/>
    <p:sldId id="328" r:id="rId14"/>
    <p:sldId id="308" r:id="rId15"/>
    <p:sldId id="306" r:id="rId16"/>
    <p:sldId id="336" r:id="rId17"/>
    <p:sldId id="334" r:id="rId18"/>
    <p:sldId id="335" r:id="rId19"/>
    <p:sldId id="321" r:id="rId20"/>
    <p:sldId id="330" r:id="rId21"/>
    <p:sldId id="339" r:id="rId22"/>
    <p:sldId id="338" r:id="rId23"/>
    <p:sldId id="337" r:id="rId24"/>
    <p:sldId id="331" r:id="rId25"/>
    <p:sldId id="341" r:id="rId26"/>
    <p:sldId id="340" r:id="rId27"/>
    <p:sldId id="343" r:id="rId28"/>
    <p:sldId id="344" r:id="rId29"/>
    <p:sldId id="345" r:id="rId30"/>
    <p:sldId id="342" r:id="rId31"/>
    <p:sldId id="346" r:id="rId32"/>
    <p:sldId id="347" r:id="rId33"/>
    <p:sldId id="348" r:id="rId34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5050"/>
    <a:srgbClr val="CCFFCC"/>
    <a:srgbClr val="FFE593"/>
    <a:srgbClr val="99CCFF"/>
    <a:srgbClr val="003366"/>
    <a:srgbClr val="FFCC99"/>
    <a:srgbClr val="E7F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1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8E5361-7B26-4860-9834-AE831A99FAB9}" type="doc">
      <dgm:prSet loTypeId="urn:microsoft.com/office/officeart/2005/8/layout/radial4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C247A2-D773-46B1-9E9F-C64D9413F4A4}">
      <dgm:prSet phldrT="[Текст]"/>
      <dgm:spPr/>
      <dgm:t>
        <a:bodyPr/>
        <a:lstStyle/>
        <a:p>
          <a:r>
            <a:rPr lang="uk-UA" dirty="0"/>
            <a:t>РІКИ</a:t>
          </a:r>
          <a:endParaRPr lang="ru-RU" dirty="0"/>
        </a:p>
      </dgm:t>
    </dgm:pt>
    <dgm:pt modelId="{F79671A8-3E42-4E2B-BCBC-4FFAA7FE03B0}" type="parTrans" cxnId="{A7F5DB08-6086-4976-9FF1-5104621A9FCB}">
      <dgm:prSet/>
      <dgm:spPr/>
      <dgm:t>
        <a:bodyPr/>
        <a:lstStyle/>
        <a:p>
          <a:endParaRPr lang="ru-RU"/>
        </a:p>
      </dgm:t>
    </dgm:pt>
    <dgm:pt modelId="{F519DD20-83C6-436C-A1CC-3141054B48FC}" type="sibTrans" cxnId="{A7F5DB08-6086-4976-9FF1-5104621A9FCB}">
      <dgm:prSet/>
      <dgm:spPr/>
      <dgm:t>
        <a:bodyPr/>
        <a:lstStyle/>
        <a:p>
          <a:endParaRPr lang="ru-RU"/>
        </a:p>
      </dgm:t>
    </dgm:pt>
    <dgm:pt modelId="{88520BE3-10AA-415C-A7BA-6E06F0C1EC82}">
      <dgm:prSet phldrT="[Текст]" custT="1"/>
      <dgm:spPr/>
      <dgm:t>
        <a:bodyPr/>
        <a:lstStyle/>
        <a:p>
          <a:r>
            <a:rPr lang="uk-UA" sz="4000" b="1" dirty="0">
              <a:solidFill>
                <a:srgbClr val="FFFF00"/>
              </a:solidFill>
            </a:rPr>
            <a:t>ГІРСЬКІ</a:t>
          </a:r>
          <a:endParaRPr lang="ru-RU" sz="4000" b="1" dirty="0">
            <a:solidFill>
              <a:srgbClr val="FFFF00"/>
            </a:solidFill>
          </a:endParaRPr>
        </a:p>
      </dgm:t>
    </dgm:pt>
    <dgm:pt modelId="{CAEA185F-916B-4DCA-94DD-C277727048BD}" type="parTrans" cxnId="{6A29A2CB-2BB3-42C6-B443-DB4E5139E771}">
      <dgm:prSet/>
      <dgm:spPr/>
      <dgm:t>
        <a:bodyPr/>
        <a:lstStyle/>
        <a:p>
          <a:endParaRPr lang="ru-RU"/>
        </a:p>
      </dgm:t>
    </dgm:pt>
    <dgm:pt modelId="{002BCA91-F0C7-428E-838B-B2C917E4A40F}" type="sibTrans" cxnId="{6A29A2CB-2BB3-42C6-B443-DB4E5139E771}">
      <dgm:prSet/>
      <dgm:spPr/>
      <dgm:t>
        <a:bodyPr/>
        <a:lstStyle/>
        <a:p>
          <a:endParaRPr lang="ru-RU"/>
        </a:p>
      </dgm:t>
    </dgm:pt>
    <dgm:pt modelId="{BD150AA2-D523-4F45-866F-6FD236CD8BDC}">
      <dgm:prSet phldrT="[Текст]" custT="1"/>
      <dgm:spPr/>
      <dgm:t>
        <a:bodyPr/>
        <a:lstStyle/>
        <a:p>
          <a:r>
            <a:rPr lang="uk-UA" sz="4000" b="1" dirty="0">
              <a:solidFill>
                <a:srgbClr val="FFFF00"/>
              </a:solidFill>
            </a:rPr>
            <a:t>РІВНИННІ</a:t>
          </a:r>
          <a:endParaRPr lang="ru-RU" sz="4000" b="1" dirty="0">
            <a:solidFill>
              <a:srgbClr val="FFFF00"/>
            </a:solidFill>
          </a:endParaRPr>
        </a:p>
      </dgm:t>
    </dgm:pt>
    <dgm:pt modelId="{A82BB497-B7F6-4EF8-8C36-43F524CD965B}" type="parTrans" cxnId="{6BF048BA-EFB3-4ED2-83D2-6D1D12E3B8EB}">
      <dgm:prSet/>
      <dgm:spPr/>
      <dgm:t>
        <a:bodyPr/>
        <a:lstStyle/>
        <a:p>
          <a:endParaRPr lang="ru-RU"/>
        </a:p>
      </dgm:t>
    </dgm:pt>
    <dgm:pt modelId="{A980DBD9-A3BD-4B71-8A00-F60F11C91F10}" type="sibTrans" cxnId="{6BF048BA-EFB3-4ED2-83D2-6D1D12E3B8EB}">
      <dgm:prSet/>
      <dgm:spPr/>
      <dgm:t>
        <a:bodyPr/>
        <a:lstStyle/>
        <a:p>
          <a:endParaRPr lang="ru-RU"/>
        </a:p>
      </dgm:t>
    </dgm:pt>
    <dgm:pt modelId="{933AAC1A-16D7-4ADC-B6A7-B6F40FF355AD}" type="pres">
      <dgm:prSet presAssocID="{F38E5361-7B26-4860-9834-AE831A99FAB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098C95-7272-4E1C-9A0A-5F885738A09F}" type="pres">
      <dgm:prSet presAssocID="{77C247A2-D773-46B1-9E9F-C64D9413F4A4}" presName="centerShape" presStyleLbl="node0" presStyleIdx="0" presStyleCnt="1" custScaleY="54861" custLinFactNeighborX="-406" custLinFactNeighborY="-6782"/>
      <dgm:spPr/>
      <dgm:t>
        <a:bodyPr/>
        <a:lstStyle/>
        <a:p>
          <a:endParaRPr lang="ru-RU"/>
        </a:p>
      </dgm:t>
    </dgm:pt>
    <dgm:pt modelId="{454F9C30-F4CF-441B-B3E7-A9B5B987E7F9}" type="pres">
      <dgm:prSet presAssocID="{CAEA185F-916B-4DCA-94DD-C277727048BD}" presName="parTrans" presStyleLbl="bgSibTrans2D1" presStyleIdx="0" presStyleCnt="2"/>
      <dgm:spPr/>
      <dgm:t>
        <a:bodyPr/>
        <a:lstStyle/>
        <a:p>
          <a:endParaRPr lang="ru-RU"/>
        </a:p>
      </dgm:t>
    </dgm:pt>
    <dgm:pt modelId="{90BCC134-D5BE-4B17-A5EE-31F8D4C08368}" type="pres">
      <dgm:prSet presAssocID="{88520BE3-10AA-415C-A7BA-6E06F0C1EC82}" presName="node" presStyleLbl="node1" presStyleIdx="0" presStyleCnt="2" custScaleX="116175" custScaleY="38961" custRadScaleRad="80393" custRadScaleInc="23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573D2-1314-4C5A-99AC-6E1950988AC6}" type="pres">
      <dgm:prSet presAssocID="{A82BB497-B7F6-4EF8-8C36-43F524CD965B}" presName="parTrans" presStyleLbl="bgSibTrans2D1" presStyleIdx="1" presStyleCnt="2"/>
      <dgm:spPr/>
      <dgm:t>
        <a:bodyPr/>
        <a:lstStyle/>
        <a:p>
          <a:endParaRPr lang="ru-RU"/>
        </a:p>
      </dgm:t>
    </dgm:pt>
    <dgm:pt modelId="{ECEC8B59-DF6F-4DCE-903D-3CCCD1D5D676}" type="pres">
      <dgm:prSet presAssocID="{BD150AA2-D523-4F45-866F-6FD236CD8BDC}" presName="node" presStyleLbl="node1" presStyleIdx="1" presStyleCnt="2" custScaleX="116175" custScaleY="38961" custRadScaleRad="79482" custRadScaleInc="-24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3C6529A-2F82-4FF5-BA66-69035B5F6DA6}" type="presOf" srcId="{A82BB497-B7F6-4EF8-8C36-43F524CD965B}" destId="{57D573D2-1314-4C5A-99AC-6E1950988AC6}" srcOrd="0" destOrd="0" presId="urn:microsoft.com/office/officeart/2005/8/layout/radial4"/>
    <dgm:cxn modelId="{C4BCC94E-C34F-4A4C-9423-227BDB860A16}" type="presOf" srcId="{88520BE3-10AA-415C-A7BA-6E06F0C1EC82}" destId="{90BCC134-D5BE-4B17-A5EE-31F8D4C08368}" srcOrd="0" destOrd="0" presId="urn:microsoft.com/office/officeart/2005/8/layout/radial4"/>
    <dgm:cxn modelId="{99CF16D1-6BBF-4EA7-93E5-00F5E7730081}" type="presOf" srcId="{BD150AA2-D523-4F45-866F-6FD236CD8BDC}" destId="{ECEC8B59-DF6F-4DCE-903D-3CCCD1D5D676}" srcOrd="0" destOrd="0" presId="urn:microsoft.com/office/officeart/2005/8/layout/radial4"/>
    <dgm:cxn modelId="{91F68871-A142-4CFC-A87F-7F78EB1A5BEB}" type="presOf" srcId="{77C247A2-D773-46B1-9E9F-C64D9413F4A4}" destId="{88098C95-7272-4E1C-9A0A-5F885738A09F}" srcOrd="0" destOrd="0" presId="urn:microsoft.com/office/officeart/2005/8/layout/radial4"/>
    <dgm:cxn modelId="{6A29A2CB-2BB3-42C6-B443-DB4E5139E771}" srcId="{77C247A2-D773-46B1-9E9F-C64D9413F4A4}" destId="{88520BE3-10AA-415C-A7BA-6E06F0C1EC82}" srcOrd="0" destOrd="0" parTransId="{CAEA185F-916B-4DCA-94DD-C277727048BD}" sibTransId="{002BCA91-F0C7-428E-838B-B2C917E4A40F}"/>
    <dgm:cxn modelId="{6BF048BA-EFB3-4ED2-83D2-6D1D12E3B8EB}" srcId="{77C247A2-D773-46B1-9E9F-C64D9413F4A4}" destId="{BD150AA2-D523-4F45-866F-6FD236CD8BDC}" srcOrd="1" destOrd="0" parTransId="{A82BB497-B7F6-4EF8-8C36-43F524CD965B}" sibTransId="{A980DBD9-A3BD-4B71-8A00-F60F11C91F10}"/>
    <dgm:cxn modelId="{571693EC-C619-48A4-B975-38586E3C3F4C}" type="presOf" srcId="{F38E5361-7B26-4860-9834-AE831A99FAB9}" destId="{933AAC1A-16D7-4ADC-B6A7-B6F40FF355AD}" srcOrd="0" destOrd="0" presId="urn:microsoft.com/office/officeart/2005/8/layout/radial4"/>
    <dgm:cxn modelId="{A7F5DB08-6086-4976-9FF1-5104621A9FCB}" srcId="{F38E5361-7B26-4860-9834-AE831A99FAB9}" destId="{77C247A2-D773-46B1-9E9F-C64D9413F4A4}" srcOrd="0" destOrd="0" parTransId="{F79671A8-3E42-4E2B-BCBC-4FFAA7FE03B0}" sibTransId="{F519DD20-83C6-436C-A1CC-3141054B48FC}"/>
    <dgm:cxn modelId="{F5A2B4D6-8BD9-42A3-BD24-0578DE30471B}" type="presOf" srcId="{CAEA185F-916B-4DCA-94DD-C277727048BD}" destId="{454F9C30-F4CF-441B-B3E7-A9B5B987E7F9}" srcOrd="0" destOrd="0" presId="urn:microsoft.com/office/officeart/2005/8/layout/radial4"/>
    <dgm:cxn modelId="{65D59182-4D95-4B88-BC01-066052172F67}" type="presParOf" srcId="{933AAC1A-16D7-4ADC-B6A7-B6F40FF355AD}" destId="{88098C95-7272-4E1C-9A0A-5F885738A09F}" srcOrd="0" destOrd="0" presId="urn:microsoft.com/office/officeart/2005/8/layout/radial4"/>
    <dgm:cxn modelId="{AD9FDD1B-7C39-4384-9D13-6B2FBC67369B}" type="presParOf" srcId="{933AAC1A-16D7-4ADC-B6A7-B6F40FF355AD}" destId="{454F9C30-F4CF-441B-B3E7-A9B5B987E7F9}" srcOrd="1" destOrd="0" presId="urn:microsoft.com/office/officeart/2005/8/layout/radial4"/>
    <dgm:cxn modelId="{8DC5E433-15A7-4EF3-936A-FCC0758B04BD}" type="presParOf" srcId="{933AAC1A-16D7-4ADC-B6A7-B6F40FF355AD}" destId="{90BCC134-D5BE-4B17-A5EE-31F8D4C08368}" srcOrd="2" destOrd="0" presId="urn:microsoft.com/office/officeart/2005/8/layout/radial4"/>
    <dgm:cxn modelId="{09183F6D-8289-451E-8E0B-4715F281A310}" type="presParOf" srcId="{933AAC1A-16D7-4ADC-B6A7-B6F40FF355AD}" destId="{57D573D2-1314-4C5A-99AC-6E1950988AC6}" srcOrd="3" destOrd="0" presId="urn:microsoft.com/office/officeart/2005/8/layout/radial4"/>
    <dgm:cxn modelId="{A159F448-387C-43C9-B376-C9705AB976CD}" type="presParOf" srcId="{933AAC1A-16D7-4ADC-B6A7-B6F40FF355AD}" destId="{ECEC8B59-DF6F-4DCE-903D-3CCCD1D5D676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8E5361-7B26-4860-9834-AE831A99FAB9}" type="doc">
      <dgm:prSet loTypeId="urn:microsoft.com/office/officeart/2005/8/layout/radial5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C247A2-D773-46B1-9E9F-C64D9413F4A4}">
      <dgm:prSet phldrT="[Текст]"/>
      <dgm:spPr>
        <a:solidFill>
          <a:srgbClr val="FFC000"/>
        </a:solidFill>
        <a:ln>
          <a:solidFill>
            <a:srgbClr val="C00000"/>
          </a:solidFill>
        </a:ln>
        <a:effectLst/>
      </dgm:spPr>
      <dgm:t>
        <a:bodyPr/>
        <a:lstStyle/>
        <a:p>
          <a:r>
            <a:rPr lang="uk-UA" b="1" dirty="0">
              <a:solidFill>
                <a:srgbClr val="C00000"/>
              </a:solidFill>
            </a:rPr>
            <a:t>РЕЛЬЄФ</a:t>
          </a:r>
          <a:endParaRPr lang="ru-RU" b="1" dirty="0">
            <a:solidFill>
              <a:srgbClr val="C00000"/>
            </a:solidFill>
          </a:endParaRPr>
        </a:p>
      </dgm:t>
    </dgm:pt>
    <dgm:pt modelId="{F79671A8-3E42-4E2B-BCBC-4FFAA7FE03B0}" type="parTrans" cxnId="{A7F5DB08-6086-4976-9FF1-5104621A9FCB}">
      <dgm:prSet/>
      <dgm:spPr/>
      <dgm:t>
        <a:bodyPr/>
        <a:lstStyle/>
        <a:p>
          <a:endParaRPr lang="ru-RU"/>
        </a:p>
      </dgm:t>
    </dgm:pt>
    <dgm:pt modelId="{F519DD20-83C6-436C-A1CC-3141054B48FC}" type="sibTrans" cxnId="{A7F5DB08-6086-4976-9FF1-5104621A9FCB}">
      <dgm:prSet/>
      <dgm:spPr/>
      <dgm:t>
        <a:bodyPr/>
        <a:lstStyle/>
        <a:p>
          <a:endParaRPr lang="ru-RU"/>
        </a:p>
      </dgm:t>
    </dgm:pt>
    <dgm:pt modelId="{86226DEE-F71E-4A12-99C2-5D052E300FE1}">
      <dgm:prSet custScaleX="157080" custScaleY="58905" custRadScaleRad="185515" custRadScaleInc="135933"/>
      <dgm:spPr/>
      <dgm:t>
        <a:bodyPr/>
        <a:lstStyle/>
        <a:p>
          <a:endParaRPr lang="ru-RU"/>
        </a:p>
      </dgm:t>
    </dgm:pt>
    <dgm:pt modelId="{899B95C0-B67C-4D2D-BAC3-A80119041B9D}" type="parTrans" cxnId="{6F7F2001-4660-491F-B16D-77A51D7CD60E}">
      <dgm:prSet custScaleX="106414"/>
      <dgm:spPr/>
      <dgm:t>
        <a:bodyPr/>
        <a:lstStyle/>
        <a:p>
          <a:endParaRPr lang="ru-RU"/>
        </a:p>
      </dgm:t>
    </dgm:pt>
    <dgm:pt modelId="{3785D328-5A14-439F-B0DE-819CFF017D1A}" type="sibTrans" cxnId="{6F7F2001-4660-491F-B16D-77A51D7CD60E}">
      <dgm:prSet/>
      <dgm:spPr/>
      <dgm:t>
        <a:bodyPr/>
        <a:lstStyle/>
        <a:p>
          <a:endParaRPr lang="ru-RU"/>
        </a:p>
      </dgm:t>
    </dgm:pt>
    <dgm:pt modelId="{4D1CEB0C-F5C0-499C-8463-5D45E3EEC33C}" type="pres">
      <dgm:prSet presAssocID="{F38E5361-7B26-4860-9834-AE831A99FAB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616C99-B4D5-4354-8D4E-257D41DB082B}" type="pres">
      <dgm:prSet presAssocID="{77C247A2-D773-46B1-9E9F-C64D9413F4A4}" presName="centerShape" presStyleLbl="node0" presStyleIdx="0" presStyleCnt="1" custScaleX="200521" custScaleY="108363" custLinFactNeighborX="-479" custLinFactNeighborY="-40525"/>
      <dgm:spPr/>
      <dgm:t>
        <a:bodyPr/>
        <a:lstStyle/>
        <a:p>
          <a:endParaRPr lang="ru-RU"/>
        </a:p>
      </dgm:t>
    </dgm:pt>
  </dgm:ptLst>
  <dgm:cxnLst>
    <dgm:cxn modelId="{EBF95EC8-832B-4B7C-8260-5CEEA018705D}" type="presOf" srcId="{77C247A2-D773-46B1-9E9F-C64D9413F4A4}" destId="{BE616C99-B4D5-4354-8D4E-257D41DB082B}" srcOrd="0" destOrd="0" presId="urn:microsoft.com/office/officeart/2005/8/layout/radial5"/>
    <dgm:cxn modelId="{A7F5DB08-6086-4976-9FF1-5104621A9FCB}" srcId="{F38E5361-7B26-4860-9834-AE831A99FAB9}" destId="{77C247A2-D773-46B1-9E9F-C64D9413F4A4}" srcOrd="0" destOrd="0" parTransId="{F79671A8-3E42-4E2B-BCBC-4FFAA7FE03B0}" sibTransId="{F519DD20-83C6-436C-A1CC-3141054B48FC}"/>
    <dgm:cxn modelId="{F8397E7A-2276-40EC-A5F0-F27EF54E6BBC}" type="presOf" srcId="{F38E5361-7B26-4860-9834-AE831A99FAB9}" destId="{4D1CEB0C-F5C0-499C-8463-5D45E3EEC33C}" srcOrd="0" destOrd="0" presId="urn:microsoft.com/office/officeart/2005/8/layout/radial5"/>
    <dgm:cxn modelId="{6F7F2001-4660-491F-B16D-77A51D7CD60E}" srcId="{F38E5361-7B26-4860-9834-AE831A99FAB9}" destId="{86226DEE-F71E-4A12-99C2-5D052E300FE1}" srcOrd="1" destOrd="0" parTransId="{899B95C0-B67C-4D2D-BAC3-A80119041B9D}" sibTransId="{3785D328-5A14-439F-B0DE-819CFF017D1A}"/>
    <dgm:cxn modelId="{C74923C2-28D1-4898-8469-1018EBC6B0E3}" type="presParOf" srcId="{4D1CEB0C-F5C0-499C-8463-5D45E3EEC33C}" destId="{BE616C99-B4D5-4354-8D4E-257D41DB082B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EA6225-F8EA-4EEF-BE85-D1E7DBE79AD9}" type="doc">
      <dgm:prSet loTypeId="urn:microsoft.com/office/officeart/2005/8/layout/equation1" loCatId="process" qsTypeId="urn:microsoft.com/office/officeart/2005/8/quickstyle/3d3" qsCatId="3D" csTypeId="urn:microsoft.com/office/officeart/2005/8/colors/accent1_2" csCatId="accent1" phldr="1"/>
      <dgm:spPr/>
    </dgm:pt>
    <dgm:pt modelId="{3900F13C-B23C-48D3-8452-F44E7DD38BE3}">
      <dgm:prSet phldrT="[Текст]" custT="1"/>
      <dgm:spPr/>
      <dgm:t>
        <a:bodyPr/>
        <a:lstStyle/>
        <a:p>
          <a:r>
            <a:rPr lang="uk-UA" sz="2700" b="1" dirty="0"/>
            <a:t>ВИСОТА ВИТОКУ</a:t>
          </a:r>
          <a:endParaRPr lang="ru-RU" sz="2700" b="1" dirty="0"/>
        </a:p>
      </dgm:t>
    </dgm:pt>
    <dgm:pt modelId="{7BEF6408-9428-4E01-8654-475202141AE4}" type="parTrans" cxnId="{AB284D5F-EDEE-4CF6-B843-169729524100}">
      <dgm:prSet/>
      <dgm:spPr/>
      <dgm:t>
        <a:bodyPr/>
        <a:lstStyle/>
        <a:p>
          <a:endParaRPr lang="ru-RU"/>
        </a:p>
      </dgm:t>
    </dgm:pt>
    <dgm:pt modelId="{7DA04C55-7FE5-4B8E-95A2-C7DB268ECAEA}" type="sibTrans" cxnId="{AB284D5F-EDEE-4CF6-B843-169729524100}">
      <dgm:prSet/>
      <dgm:spPr/>
      <dgm:t>
        <a:bodyPr/>
        <a:lstStyle/>
        <a:p>
          <a:endParaRPr lang="ru-RU" dirty="0"/>
        </a:p>
      </dgm:t>
    </dgm:pt>
    <dgm:pt modelId="{10FAB73A-0207-4664-8958-6716316836D0}">
      <dgm:prSet phldrT="[Текст]" custT="1"/>
      <dgm:spPr/>
      <dgm:t>
        <a:bodyPr/>
        <a:lstStyle/>
        <a:p>
          <a:r>
            <a:rPr lang="uk-UA" sz="2800" b="1" dirty="0"/>
            <a:t>ВИСОТА ГИРЛА</a:t>
          </a:r>
          <a:endParaRPr lang="ru-RU" sz="2800" b="1" dirty="0"/>
        </a:p>
      </dgm:t>
    </dgm:pt>
    <dgm:pt modelId="{42370020-AFEF-44A4-961F-2F02A56C4D9B}" type="parTrans" cxnId="{C6A1A30F-CBF4-4214-91F1-8DC1DBCDCAA9}">
      <dgm:prSet/>
      <dgm:spPr/>
      <dgm:t>
        <a:bodyPr/>
        <a:lstStyle/>
        <a:p>
          <a:endParaRPr lang="ru-RU"/>
        </a:p>
      </dgm:t>
    </dgm:pt>
    <dgm:pt modelId="{25C88B97-F884-4436-93A2-46B08D47514E}" type="sibTrans" cxnId="{C6A1A30F-CBF4-4214-91F1-8DC1DBCDCAA9}">
      <dgm:prSet/>
      <dgm:spPr/>
      <dgm:t>
        <a:bodyPr/>
        <a:lstStyle/>
        <a:p>
          <a:endParaRPr lang="ru-RU" dirty="0"/>
        </a:p>
      </dgm:t>
    </dgm:pt>
    <dgm:pt modelId="{30562BBF-A059-4E5F-A87F-95F465733975}">
      <dgm:prSet custT="1"/>
      <dgm:spPr/>
      <dgm:t>
        <a:bodyPr/>
        <a:lstStyle/>
        <a:p>
          <a:r>
            <a:rPr lang="uk-UA" sz="3200" b="1" dirty="0"/>
            <a:t>ПАДІННЯ</a:t>
          </a:r>
          <a:endParaRPr lang="ru-RU" sz="3200" b="1" dirty="0"/>
        </a:p>
      </dgm:t>
    </dgm:pt>
    <dgm:pt modelId="{7D7DAC26-3919-4F2F-A5E7-36FECD459AF6}" type="parTrans" cxnId="{34306033-1050-456E-B4EA-B6EDCC3A539C}">
      <dgm:prSet/>
      <dgm:spPr/>
      <dgm:t>
        <a:bodyPr/>
        <a:lstStyle/>
        <a:p>
          <a:endParaRPr lang="ru-RU"/>
        </a:p>
      </dgm:t>
    </dgm:pt>
    <dgm:pt modelId="{0E8F64BC-66CF-4472-929E-F312F47B3FA2}" type="sibTrans" cxnId="{34306033-1050-456E-B4EA-B6EDCC3A539C}">
      <dgm:prSet/>
      <dgm:spPr/>
      <dgm:t>
        <a:bodyPr/>
        <a:lstStyle/>
        <a:p>
          <a:endParaRPr lang="ru-RU"/>
        </a:p>
      </dgm:t>
    </dgm:pt>
    <dgm:pt modelId="{6D03ED94-8122-4653-9745-55CB56FB64C4}" type="pres">
      <dgm:prSet presAssocID="{E8EA6225-F8EA-4EEF-BE85-D1E7DBE79AD9}" presName="linearFlow" presStyleCnt="0">
        <dgm:presLayoutVars>
          <dgm:dir/>
          <dgm:resizeHandles val="exact"/>
        </dgm:presLayoutVars>
      </dgm:prSet>
      <dgm:spPr/>
    </dgm:pt>
    <dgm:pt modelId="{9A661B69-C66D-42B7-BAEA-10DCAD30DDC3}" type="pres">
      <dgm:prSet presAssocID="{3900F13C-B23C-48D3-8452-F44E7DD38BE3}" presName="node" presStyleLbl="node1" presStyleIdx="0" presStyleCnt="3" custScaleX="99866" custScaleY="5239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E861517-B0F4-44A9-B439-FCA2C7975B2D}" type="pres">
      <dgm:prSet presAssocID="{7DA04C55-7FE5-4B8E-95A2-C7DB268ECAEA}" presName="spacerL" presStyleCnt="0"/>
      <dgm:spPr/>
    </dgm:pt>
    <dgm:pt modelId="{8FFFE5FE-C875-4346-BC65-0A8B9A1B3EAD}" type="pres">
      <dgm:prSet presAssocID="{7DA04C55-7FE5-4B8E-95A2-C7DB268ECAEA}" presName="sibTrans" presStyleLbl="sibTrans2D1" presStyleIdx="0" presStyleCnt="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CAE8E037-F5D4-4BC3-88FE-9BA80A28A80F}" type="pres">
      <dgm:prSet presAssocID="{7DA04C55-7FE5-4B8E-95A2-C7DB268ECAEA}" presName="spacerR" presStyleCnt="0"/>
      <dgm:spPr/>
    </dgm:pt>
    <dgm:pt modelId="{26D3BCE3-54A6-4104-8F3B-08E8C9B51D3D}" type="pres">
      <dgm:prSet presAssocID="{10FAB73A-0207-4664-8958-6716316836D0}" presName="node" presStyleLbl="node1" presStyleIdx="1" presStyleCnt="3" custScaleX="99750" custScaleY="5241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C2AE0DD-8CCD-43BD-A2DA-0ED0F597E856}" type="pres">
      <dgm:prSet presAssocID="{25C88B97-F884-4436-93A2-46B08D47514E}" presName="spacerL" presStyleCnt="0"/>
      <dgm:spPr/>
    </dgm:pt>
    <dgm:pt modelId="{404363A4-97C9-462A-BC81-2CB89F07605B}" type="pres">
      <dgm:prSet presAssocID="{25C88B97-F884-4436-93A2-46B08D47514E}" presName="sibTrans" presStyleLbl="sibTrans2D1" presStyleIdx="1" presStyleCnt="2"/>
      <dgm:spPr/>
      <dgm:t>
        <a:bodyPr/>
        <a:lstStyle/>
        <a:p>
          <a:endParaRPr lang="ru-RU"/>
        </a:p>
      </dgm:t>
    </dgm:pt>
    <dgm:pt modelId="{AFEAC77F-4230-46FA-B585-F9E4EBE20C10}" type="pres">
      <dgm:prSet presAssocID="{25C88B97-F884-4436-93A2-46B08D47514E}" presName="spacerR" presStyleCnt="0"/>
      <dgm:spPr/>
    </dgm:pt>
    <dgm:pt modelId="{8FCE6CEF-2D06-48BF-9277-41352B421A6C}" type="pres">
      <dgm:prSet presAssocID="{30562BBF-A059-4E5F-A87F-95F465733975}" presName="node" presStyleLbl="node1" presStyleIdx="2" presStyleCnt="3" custScaleX="128179" custScaleY="68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EBA25A-4E15-4966-8098-9A2FD273F363}" type="presOf" srcId="{25C88B97-F884-4436-93A2-46B08D47514E}" destId="{404363A4-97C9-462A-BC81-2CB89F07605B}" srcOrd="0" destOrd="0" presId="urn:microsoft.com/office/officeart/2005/8/layout/equation1"/>
    <dgm:cxn modelId="{1B456548-5BAD-4BE3-AEED-0706579FFCB5}" type="presOf" srcId="{3900F13C-B23C-48D3-8452-F44E7DD38BE3}" destId="{9A661B69-C66D-42B7-BAEA-10DCAD30DDC3}" srcOrd="0" destOrd="0" presId="urn:microsoft.com/office/officeart/2005/8/layout/equation1"/>
    <dgm:cxn modelId="{AB284D5F-EDEE-4CF6-B843-169729524100}" srcId="{E8EA6225-F8EA-4EEF-BE85-D1E7DBE79AD9}" destId="{3900F13C-B23C-48D3-8452-F44E7DD38BE3}" srcOrd="0" destOrd="0" parTransId="{7BEF6408-9428-4E01-8654-475202141AE4}" sibTransId="{7DA04C55-7FE5-4B8E-95A2-C7DB268ECAEA}"/>
    <dgm:cxn modelId="{34306033-1050-456E-B4EA-B6EDCC3A539C}" srcId="{E8EA6225-F8EA-4EEF-BE85-D1E7DBE79AD9}" destId="{30562BBF-A059-4E5F-A87F-95F465733975}" srcOrd="2" destOrd="0" parTransId="{7D7DAC26-3919-4F2F-A5E7-36FECD459AF6}" sibTransId="{0E8F64BC-66CF-4472-929E-F312F47B3FA2}"/>
    <dgm:cxn modelId="{8D1A9274-5927-41C1-BEF3-BC7F111DF568}" type="presOf" srcId="{E8EA6225-F8EA-4EEF-BE85-D1E7DBE79AD9}" destId="{6D03ED94-8122-4653-9745-55CB56FB64C4}" srcOrd="0" destOrd="0" presId="urn:microsoft.com/office/officeart/2005/8/layout/equation1"/>
    <dgm:cxn modelId="{F506BD59-52D4-46B8-AEF9-86FC8BE8AB71}" type="presOf" srcId="{7DA04C55-7FE5-4B8E-95A2-C7DB268ECAEA}" destId="{8FFFE5FE-C875-4346-BC65-0A8B9A1B3EAD}" srcOrd="0" destOrd="0" presId="urn:microsoft.com/office/officeart/2005/8/layout/equation1"/>
    <dgm:cxn modelId="{C6A1A30F-CBF4-4214-91F1-8DC1DBCDCAA9}" srcId="{E8EA6225-F8EA-4EEF-BE85-D1E7DBE79AD9}" destId="{10FAB73A-0207-4664-8958-6716316836D0}" srcOrd="1" destOrd="0" parTransId="{42370020-AFEF-44A4-961F-2F02A56C4D9B}" sibTransId="{25C88B97-F884-4436-93A2-46B08D47514E}"/>
    <dgm:cxn modelId="{BC95CBE0-8CB4-45A8-8943-52A8F9E1A3D1}" type="presOf" srcId="{10FAB73A-0207-4664-8958-6716316836D0}" destId="{26D3BCE3-54A6-4104-8F3B-08E8C9B51D3D}" srcOrd="0" destOrd="0" presId="urn:microsoft.com/office/officeart/2005/8/layout/equation1"/>
    <dgm:cxn modelId="{F8ECBABC-A6F5-4F30-A2F0-52911984D07D}" type="presOf" srcId="{30562BBF-A059-4E5F-A87F-95F465733975}" destId="{8FCE6CEF-2D06-48BF-9277-41352B421A6C}" srcOrd="0" destOrd="0" presId="urn:microsoft.com/office/officeart/2005/8/layout/equation1"/>
    <dgm:cxn modelId="{8F8C8B0D-6A24-4C8F-800D-377EC4F78CDF}" type="presParOf" srcId="{6D03ED94-8122-4653-9745-55CB56FB64C4}" destId="{9A661B69-C66D-42B7-BAEA-10DCAD30DDC3}" srcOrd="0" destOrd="0" presId="urn:microsoft.com/office/officeart/2005/8/layout/equation1"/>
    <dgm:cxn modelId="{C5776A42-C78E-45DE-AFFA-C106153EFB2C}" type="presParOf" srcId="{6D03ED94-8122-4653-9745-55CB56FB64C4}" destId="{2E861517-B0F4-44A9-B439-FCA2C7975B2D}" srcOrd="1" destOrd="0" presId="urn:microsoft.com/office/officeart/2005/8/layout/equation1"/>
    <dgm:cxn modelId="{18C72C0C-6348-4459-9D1B-208DBB5BDA7E}" type="presParOf" srcId="{6D03ED94-8122-4653-9745-55CB56FB64C4}" destId="{8FFFE5FE-C875-4346-BC65-0A8B9A1B3EAD}" srcOrd="2" destOrd="0" presId="urn:microsoft.com/office/officeart/2005/8/layout/equation1"/>
    <dgm:cxn modelId="{627C4920-83D6-4ECD-A657-C39A372CA64D}" type="presParOf" srcId="{6D03ED94-8122-4653-9745-55CB56FB64C4}" destId="{CAE8E037-F5D4-4BC3-88FE-9BA80A28A80F}" srcOrd="3" destOrd="0" presId="urn:microsoft.com/office/officeart/2005/8/layout/equation1"/>
    <dgm:cxn modelId="{D3E46576-F2C7-456B-BAC8-CC4D7C0DF474}" type="presParOf" srcId="{6D03ED94-8122-4653-9745-55CB56FB64C4}" destId="{26D3BCE3-54A6-4104-8F3B-08E8C9B51D3D}" srcOrd="4" destOrd="0" presId="urn:microsoft.com/office/officeart/2005/8/layout/equation1"/>
    <dgm:cxn modelId="{E022FE77-5E2C-462A-B402-39AA4C1817AD}" type="presParOf" srcId="{6D03ED94-8122-4653-9745-55CB56FB64C4}" destId="{DC2AE0DD-8CCD-43BD-A2DA-0ED0F597E856}" srcOrd="5" destOrd="0" presId="urn:microsoft.com/office/officeart/2005/8/layout/equation1"/>
    <dgm:cxn modelId="{7D06546E-1F04-4C76-99A5-E455BE406F13}" type="presParOf" srcId="{6D03ED94-8122-4653-9745-55CB56FB64C4}" destId="{404363A4-97C9-462A-BC81-2CB89F07605B}" srcOrd="6" destOrd="0" presId="urn:microsoft.com/office/officeart/2005/8/layout/equation1"/>
    <dgm:cxn modelId="{42BA22CF-C07E-4EE0-B496-A7A5957E734B}" type="presParOf" srcId="{6D03ED94-8122-4653-9745-55CB56FB64C4}" destId="{AFEAC77F-4230-46FA-B585-F9E4EBE20C10}" srcOrd="7" destOrd="0" presId="urn:microsoft.com/office/officeart/2005/8/layout/equation1"/>
    <dgm:cxn modelId="{7727496B-263A-4365-BE1C-B0A298589614}" type="presParOf" srcId="{6D03ED94-8122-4653-9745-55CB56FB64C4}" destId="{8FCE6CEF-2D06-48BF-9277-41352B421A6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EA6225-F8EA-4EEF-BE85-D1E7DBE79AD9}" type="doc">
      <dgm:prSet loTypeId="urn:microsoft.com/office/officeart/2005/8/layout/equation1" loCatId="process" qsTypeId="urn:microsoft.com/office/officeart/2005/8/quickstyle/3d3" qsCatId="3D" csTypeId="urn:microsoft.com/office/officeart/2005/8/colors/accent1_2" csCatId="accent1" phldr="1"/>
      <dgm:spPr/>
    </dgm:pt>
    <dgm:pt modelId="{3900F13C-B23C-48D3-8452-F44E7DD38BE3}">
      <dgm:prSet phldrT="[Текст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>
              <a:noFill/>
            </a:rPr>
            <a:t> </a:t>
          </a:r>
        </a:p>
      </dgm:t>
    </dgm:pt>
    <dgm:pt modelId="{7BEF6408-9428-4E01-8654-475202141AE4}" type="parTrans" cxnId="{AB284D5F-EDEE-4CF6-B843-169729524100}">
      <dgm:prSet/>
      <dgm:spPr/>
      <dgm:t>
        <a:bodyPr/>
        <a:lstStyle/>
        <a:p>
          <a:endParaRPr lang="ru-RU"/>
        </a:p>
      </dgm:t>
    </dgm:pt>
    <dgm:pt modelId="{7DA04C55-7FE5-4B8E-95A2-C7DB268ECAEA}" type="sibTrans" cxnId="{AB284D5F-EDEE-4CF6-B843-169729524100}">
      <dgm:prSet/>
      <dgm:spPr/>
      <dgm:t>
        <a:bodyPr/>
        <a:lstStyle/>
        <a:p>
          <a:endParaRPr lang="ru-RU" dirty="0"/>
        </a:p>
      </dgm:t>
    </dgm:pt>
    <dgm:pt modelId="{30562BBF-A059-4E5F-A87F-95F465733975}">
      <dgm:prSet/>
      <dgm:spPr/>
      <dgm:t>
        <a:bodyPr/>
        <a:lstStyle/>
        <a:p>
          <a:r>
            <a:rPr lang="uk-UA" b="1" dirty="0"/>
            <a:t>ПОХИЛ</a:t>
          </a:r>
          <a:endParaRPr lang="ru-RU" b="1" dirty="0"/>
        </a:p>
      </dgm:t>
    </dgm:pt>
    <dgm:pt modelId="{7D7DAC26-3919-4F2F-A5E7-36FECD459AF6}" type="parTrans" cxnId="{34306033-1050-456E-B4EA-B6EDCC3A539C}">
      <dgm:prSet/>
      <dgm:spPr/>
      <dgm:t>
        <a:bodyPr/>
        <a:lstStyle/>
        <a:p>
          <a:endParaRPr lang="ru-RU"/>
        </a:p>
      </dgm:t>
    </dgm:pt>
    <dgm:pt modelId="{0E8F64BC-66CF-4472-929E-F312F47B3FA2}" type="sibTrans" cxnId="{34306033-1050-456E-B4EA-B6EDCC3A539C}">
      <dgm:prSet/>
      <dgm:spPr/>
      <dgm:t>
        <a:bodyPr/>
        <a:lstStyle/>
        <a:p>
          <a:endParaRPr lang="ru-RU"/>
        </a:p>
      </dgm:t>
    </dgm:pt>
    <dgm:pt modelId="{6D03ED94-8122-4653-9745-55CB56FB64C4}" type="pres">
      <dgm:prSet presAssocID="{E8EA6225-F8EA-4EEF-BE85-D1E7DBE79AD9}" presName="linearFlow" presStyleCnt="0">
        <dgm:presLayoutVars>
          <dgm:dir/>
          <dgm:resizeHandles val="exact"/>
        </dgm:presLayoutVars>
      </dgm:prSet>
      <dgm:spPr/>
    </dgm:pt>
    <dgm:pt modelId="{9A661B69-C66D-42B7-BAEA-10DCAD30DDC3}" type="pres">
      <dgm:prSet presAssocID="{3900F13C-B23C-48D3-8452-F44E7DD38BE3}" presName="node" presStyleLbl="node1" presStyleIdx="0" presStyleCnt="2" custScaleX="99352" custScaleY="9475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E861517-B0F4-44A9-B439-FCA2C7975B2D}" type="pres">
      <dgm:prSet presAssocID="{7DA04C55-7FE5-4B8E-95A2-C7DB268ECAEA}" presName="spacerL" presStyleCnt="0"/>
      <dgm:spPr/>
    </dgm:pt>
    <dgm:pt modelId="{8FFFE5FE-C875-4346-BC65-0A8B9A1B3EAD}" type="pres">
      <dgm:prSet presAssocID="{7DA04C55-7FE5-4B8E-95A2-C7DB268ECAEA}" presName="sibTrans" presStyleLbl="sibTrans2D1" presStyleIdx="0" presStyleCnt="1"/>
      <dgm:spPr>
        <a:prstGeom prst="mathEqual">
          <a:avLst/>
        </a:prstGeom>
      </dgm:spPr>
      <dgm:t>
        <a:bodyPr/>
        <a:lstStyle/>
        <a:p>
          <a:endParaRPr lang="ru-RU"/>
        </a:p>
      </dgm:t>
    </dgm:pt>
    <dgm:pt modelId="{CAE8E037-F5D4-4BC3-88FE-9BA80A28A80F}" type="pres">
      <dgm:prSet presAssocID="{7DA04C55-7FE5-4B8E-95A2-C7DB268ECAEA}" presName="spacerR" presStyleCnt="0"/>
      <dgm:spPr/>
    </dgm:pt>
    <dgm:pt modelId="{8FCE6CEF-2D06-48BF-9277-41352B421A6C}" type="pres">
      <dgm:prSet presAssocID="{30562BBF-A059-4E5F-A87F-95F465733975}" presName="node" presStyleLbl="node1" presStyleIdx="1" presStyleCnt="2" custScaleY="46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ECBABC-A6F5-4F30-A2F0-52911984D07D}" type="presOf" srcId="{30562BBF-A059-4E5F-A87F-95F465733975}" destId="{8FCE6CEF-2D06-48BF-9277-41352B421A6C}" srcOrd="0" destOrd="0" presId="urn:microsoft.com/office/officeart/2005/8/layout/equation1"/>
    <dgm:cxn modelId="{34306033-1050-456E-B4EA-B6EDCC3A539C}" srcId="{E8EA6225-F8EA-4EEF-BE85-D1E7DBE79AD9}" destId="{30562BBF-A059-4E5F-A87F-95F465733975}" srcOrd="1" destOrd="0" parTransId="{7D7DAC26-3919-4F2F-A5E7-36FECD459AF6}" sibTransId="{0E8F64BC-66CF-4472-929E-F312F47B3FA2}"/>
    <dgm:cxn modelId="{AB284D5F-EDEE-4CF6-B843-169729524100}" srcId="{E8EA6225-F8EA-4EEF-BE85-D1E7DBE79AD9}" destId="{3900F13C-B23C-48D3-8452-F44E7DD38BE3}" srcOrd="0" destOrd="0" parTransId="{7BEF6408-9428-4E01-8654-475202141AE4}" sibTransId="{7DA04C55-7FE5-4B8E-95A2-C7DB268ECAEA}"/>
    <dgm:cxn modelId="{F506BD59-52D4-46B8-AEF9-86FC8BE8AB71}" type="presOf" srcId="{7DA04C55-7FE5-4B8E-95A2-C7DB268ECAEA}" destId="{8FFFE5FE-C875-4346-BC65-0A8B9A1B3EAD}" srcOrd="0" destOrd="0" presId="urn:microsoft.com/office/officeart/2005/8/layout/equation1"/>
    <dgm:cxn modelId="{1B456548-5BAD-4BE3-AEED-0706579FFCB5}" type="presOf" srcId="{3900F13C-B23C-48D3-8452-F44E7DD38BE3}" destId="{9A661B69-C66D-42B7-BAEA-10DCAD30DDC3}" srcOrd="0" destOrd="0" presId="urn:microsoft.com/office/officeart/2005/8/layout/equation1"/>
    <dgm:cxn modelId="{8D1A9274-5927-41C1-BEF3-BC7F111DF568}" type="presOf" srcId="{E8EA6225-F8EA-4EEF-BE85-D1E7DBE79AD9}" destId="{6D03ED94-8122-4653-9745-55CB56FB64C4}" srcOrd="0" destOrd="0" presId="urn:microsoft.com/office/officeart/2005/8/layout/equation1"/>
    <dgm:cxn modelId="{8F8C8B0D-6A24-4C8F-800D-377EC4F78CDF}" type="presParOf" srcId="{6D03ED94-8122-4653-9745-55CB56FB64C4}" destId="{9A661B69-C66D-42B7-BAEA-10DCAD30DDC3}" srcOrd="0" destOrd="0" presId="urn:microsoft.com/office/officeart/2005/8/layout/equation1"/>
    <dgm:cxn modelId="{C5776A42-C78E-45DE-AFFA-C106153EFB2C}" type="presParOf" srcId="{6D03ED94-8122-4653-9745-55CB56FB64C4}" destId="{2E861517-B0F4-44A9-B439-FCA2C7975B2D}" srcOrd="1" destOrd="0" presId="urn:microsoft.com/office/officeart/2005/8/layout/equation1"/>
    <dgm:cxn modelId="{18C72C0C-6348-4459-9D1B-208DBB5BDA7E}" type="presParOf" srcId="{6D03ED94-8122-4653-9745-55CB56FB64C4}" destId="{8FFFE5FE-C875-4346-BC65-0A8B9A1B3EAD}" srcOrd="2" destOrd="0" presId="urn:microsoft.com/office/officeart/2005/8/layout/equation1"/>
    <dgm:cxn modelId="{627C4920-83D6-4ECD-A657-C39A372CA64D}" type="presParOf" srcId="{6D03ED94-8122-4653-9745-55CB56FB64C4}" destId="{CAE8E037-F5D4-4BC3-88FE-9BA80A28A80F}" srcOrd="3" destOrd="0" presId="urn:microsoft.com/office/officeart/2005/8/layout/equation1"/>
    <dgm:cxn modelId="{7727496B-263A-4365-BE1C-B0A298589614}" type="presParOf" srcId="{6D03ED94-8122-4653-9745-55CB56FB64C4}" destId="{8FCE6CEF-2D06-48BF-9277-41352B421A6C}" srcOrd="4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1C2C2E-9822-43F0-85C7-8C7168719399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0875C7-2D91-4273-B992-ADCEDA9BAFF6}">
      <dgm:prSet phldrT="[Текст]" custT="1"/>
      <dgm:spPr>
        <a:solidFill>
          <a:srgbClr val="FFDD4F"/>
        </a:solidFill>
      </dgm:spPr>
      <dgm:t>
        <a:bodyPr/>
        <a:lstStyle/>
        <a:p>
          <a:endParaRPr lang="ru-RU" sz="3600" b="1" dirty="0">
            <a:solidFill>
              <a:srgbClr val="C00000"/>
            </a:solidFill>
          </a:endParaRPr>
        </a:p>
      </dgm:t>
    </dgm:pt>
    <dgm:pt modelId="{F3F8BE1C-9F68-4592-A57D-A3A19C3CA158}" type="parTrans" cxnId="{1A4A7DE9-67C4-425D-88BA-B4034D159364}">
      <dgm:prSet/>
      <dgm:spPr/>
      <dgm:t>
        <a:bodyPr/>
        <a:lstStyle/>
        <a:p>
          <a:endParaRPr lang="ru-RU"/>
        </a:p>
      </dgm:t>
    </dgm:pt>
    <dgm:pt modelId="{43A862B6-F8C3-4977-9AE5-8319ED17F3EB}" type="sibTrans" cxnId="{1A4A7DE9-67C4-425D-88BA-B4034D159364}">
      <dgm:prSet/>
      <dgm:spPr/>
      <dgm:t>
        <a:bodyPr/>
        <a:lstStyle/>
        <a:p>
          <a:endParaRPr lang="ru-RU"/>
        </a:p>
      </dgm:t>
    </dgm:pt>
    <dgm:pt modelId="{3BB3CE99-193B-4A2A-B965-76D9393C144A}">
      <dgm:prSet phldrT="[Текст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 sz="3200" b="1" dirty="0">
            <a:solidFill>
              <a:schemeClr val="accent6">
                <a:lumMod val="50000"/>
              </a:schemeClr>
            </a:solidFill>
          </a:endParaRPr>
        </a:p>
      </dgm:t>
    </dgm:pt>
    <dgm:pt modelId="{AB5F80DD-0DC0-407D-8948-6EF44A5AC35F}" type="parTrans" cxnId="{E0AFB1B8-B2BF-4294-87B4-E7A1DA107147}">
      <dgm:prSet/>
      <dgm:spPr/>
      <dgm:t>
        <a:bodyPr/>
        <a:lstStyle/>
        <a:p>
          <a:endParaRPr lang="ru-RU"/>
        </a:p>
      </dgm:t>
    </dgm:pt>
    <dgm:pt modelId="{5F123F03-84F5-4C8F-A963-DBB849EE0E71}" type="sibTrans" cxnId="{E0AFB1B8-B2BF-4294-87B4-E7A1DA107147}">
      <dgm:prSet/>
      <dgm:spPr/>
      <dgm:t>
        <a:bodyPr/>
        <a:lstStyle/>
        <a:p>
          <a:endParaRPr lang="ru-RU"/>
        </a:p>
      </dgm:t>
    </dgm:pt>
    <dgm:pt modelId="{265F3413-86B5-4C51-8593-20240520AECC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dirty="0">
            <a:solidFill>
              <a:schemeClr val="accent6">
                <a:lumMod val="50000"/>
              </a:schemeClr>
            </a:solidFill>
          </a:endParaRPr>
        </a:p>
      </dgm:t>
    </dgm:pt>
    <dgm:pt modelId="{FCD9B49C-68F0-4A0B-BFED-514BC33EA07D}" type="parTrans" cxnId="{46BF6BDE-0733-4F43-838F-F0C90F7C8E14}">
      <dgm:prSet/>
      <dgm:spPr/>
      <dgm:t>
        <a:bodyPr/>
        <a:lstStyle/>
        <a:p>
          <a:endParaRPr lang="ru-RU"/>
        </a:p>
      </dgm:t>
    </dgm:pt>
    <dgm:pt modelId="{2DC99797-F138-48D6-913D-D821502F6092}" type="sibTrans" cxnId="{46BF6BDE-0733-4F43-838F-F0C90F7C8E14}">
      <dgm:prSet/>
      <dgm:spPr/>
      <dgm:t>
        <a:bodyPr/>
        <a:lstStyle/>
        <a:p>
          <a:endParaRPr lang="ru-RU"/>
        </a:p>
      </dgm:t>
    </dgm:pt>
    <dgm:pt modelId="{2327989D-6B29-48B7-9072-F29130F915D2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ru-RU" sz="2800" b="1" dirty="0">
            <a:solidFill>
              <a:schemeClr val="accent6">
                <a:lumMod val="50000"/>
              </a:schemeClr>
            </a:solidFill>
          </a:endParaRPr>
        </a:p>
      </dgm:t>
    </dgm:pt>
    <dgm:pt modelId="{A6EB6CB9-5D27-4AD3-BAA7-DAC8B9DBC48D}" type="parTrans" cxnId="{DA20C61E-8E95-4F89-B321-93794BEC33F5}">
      <dgm:prSet/>
      <dgm:spPr/>
      <dgm:t>
        <a:bodyPr/>
        <a:lstStyle/>
        <a:p>
          <a:endParaRPr lang="ru-RU"/>
        </a:p>
      </dgm:t>
    </dgm:pt>
    <dgm:pt modelId="{3E8790C2-801A-4EDE-A184-F6C3D4157476}" type="sibTrans" cxnId="{DA20C61E-8E95-4F89-B321-93794BEC33F5}">
      <dgm:prSet/>
      <dgm:spPr/>
      <dgm:t>
        <a:bodyPr/>
        <a:lstStyle/>
        <a:p>
          <a:endParaRPr lang="ru-RU"/>
        </a:p>
      </dgm:t>
    </dgm:pt>
    <dgm:pt modelId="{8AD2FC7C-98CF-4A7C-A9FD-54BD1F56F9D4}">
      <dgm:prSet/>
      <dgm:spPr/>
      <dgm:t>
        <a:bodyPr/>
        <a:lstStyle/>
        <a:p>
          <a:endParaRPr lang="ru-RU"/>
        </a:p>
      </dgm:t>
    </dgm:pt>
    <dgm:pt modelId="{08FEC1D9-02F9-4919-BDB2-CE5F69CCEE2D}" type="parTrans" cxnId="{9EA89110-61B2-437A-9307-429D92FBAED8}">
      <dgm:prSet/>
      <dgm:spPr/>
      <dgm:t>
        <a:bodyPr/>
        <a:lstStyle/>
        <a:p>
          <a:endParaRPr lang="ru-RU"/>
        </a:p>
      </dgm:t>
    </dgm:pt>
    <dgm:pt modelId="{EECDA917-FB17-4951-89DA-3DD3EE4FEF06}" type="sibTrans" cxnId="{9EA89110-61B2-437A-9307-429D92FBAED8}">
      <dgm:prSet/>
      <dgm:spPr/>
      <dgm:t>
        <a:bodyPr/>
        <a:lstStyle/>
        <a:p>
          <a:endParaRPr lang="ru-RU"/>
        </a:p>
      </dgm:t>
    </dgm:pt>
    <dgm:pt modelId="{C00A2B39-3204-4734-AB3B-142FE807DC6B}">
      <dgm:prSet/>
      <dgm:spPr/>
      <dgm:t>
        <a:bodyPr/>
        <a:lstStyle/>
        <a:p>
          <a:endParaRPr lang="ru-RU"/>
        </a:p>
      </dgm:t>
    </dgm:pt>
    <dgm:pt modelId="{119B608F-E609-4F7B-A369-7F3282D29FA8}" type="parTrans" cxnId="{9296E746-3A77-4ED7-8108-073A0802BAEC}">
      <dgm:prSet/>
      <dgm:spPr/>
      <dgm:t>
        <a:bodyPr/>
        <a:lstStyle/>
        <a:p>
          <a:endParaRPr lang="ru-RU"/>
        </a:p>
      </dgm:t>
    </dgm:pt>
    <dgm:pt modelId="{F87E9F10-3761-48E9-85E7-452BB2CC6271}" type="sibTrans" cxnId="{9296E746-3A77-4ED7-8108-073A0802BAEC}">
      <dgm:prSet/>
      <dgm:spPr/>
      <dgm:t>
        <a:bodyPr/>
        <a:lstStyle/>
        <a:p>
          <a:endParaRPr lang="ru-RU"/>
        </a:p>
      </dgm:t>
    </dgm:pt>
    <dgm:pt modelId="{0060591D-C8A9-434A-9265-03667BF7008C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dirty="0">
            <a:solidFill>
              <a:schemeClr val="accent6">
                <a:lumMod val="50000"/>
              </a:schemeClr>
            </a:solidFill>
          </a:endParaRPr>
        </a:p>
      </dgm:t>
    </dgm:pt>
    <dgm:pt modelId="{047475F8-D3B0-4CFD-B3AA-422DAD73DB66}" type="parTrans" cxnId="{4801CC1C-0F69-4FBB-A964-38E180DA45F7}">
      <dgm:prSet/>
      <dgm:spPr/>
      <dgm:t>
        <a:bodyPr/>
        <a:lstStyle/>
        <a:p>
          <a:endParaRPr lang="ru-RU"/>
        </a:p>
      </dgm:t>
    </dgm:pt>
    <dgm:pt modelId="{434F9002-9E4C-4F51-984B-D81365D1B81B}" type="sibTrans" cxnId="{4801CC1C-0F69-4FBB-A964-38E180DA45F7}">
      <dgm:prSet/>
      <dgm:spPr/>
      <dgm:t>
        <a:bodyPr/>
        <a:lstStyle/>
        <a:p>
          <a:endParaRPr lang="ru-RU"/>
        </a:p>
      </dgm:t>
    </dgm:pt>
    <dgm:pt modelId="{C337ACB5-4604-4F1F-8773-0D84D221F0BE}">
      <dgm:prSet/>
      <dgm:spPr/>
      <dgm:t>
        <a:bodyPr/>
        <a:lstStyle/>
        <a:p>
          <a:endParaRPr lang="ru-RU"/>
        </a:p>
      </dgm:t>
    </dgm:pt>
    <dgm:pt modelId="{57B6FE3C-D19E-4CAE-8881-0AA2559106DD}" type="parTrans" cxnId="{F98F4B21-4608-4936-8BE5-4EDE739DE24C}">
      <dgm:prSet/>
      <dgm:spPr/>
      <dgm:t>
        <a:bodyPr/>
        <a:lstStyle/>
        <a:p>
          <a:endParaRPr lang="ru-RU"/>
        </a:p>
      </dgm:t>
    </dgm:pt>
    <dgm:pt modelId="{BA2272BC-F49E-4FE5-B0E7-431AA277836F}" type="sibTrans" cxnId="{F98F4B21-4608-4936-8BE5-4EDE739DE24C}">
      <dgm:prSet/>
      <dgm:spPr/>
      <dgm:t>
        <a:bodyPr/>
        <a:lstStyle/>
        <a:p>
          <a:endParaRPr lang="ru-RU"/>
        </a:p>
      </dgm:t>
    </dgm:pt>
    <dgm:pt modelId="{4433C639-AAD5-4C0A-9346-EC273ADC763A}" type="pres">
      <dgm:prSet presAssocID="{E91C2C2E-9822-43F0-85C7-8C7168719399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96C73ACC-A196-457F-8632-5B63E77882ED}" type="pres">
      <dgm:prSet presAssocID="{DF0875C7-2D91-4273-B992-ADCEDA9BAFF6}" presName="Parent" presStyleLbl="node0" presStyleIdx="0" presStyleCnt="1" custScaleX="112310" custScaleY="110228">
        <dgm:presLayoutVars>
          <dgm:chMax val="5"/>
          <dgm:chPref val="5"/>
        </dgm:presLayoutVars>
      </dgm:prSet>
      <dgm:spPr/>
      <dgm:t>
        <a:bodyPr/>
        <a:lstStyle/>
        <a:p>
          <a:endParaRPr lang="ru-RU"/>
        </a:p>
      </dgm:t>
    </dgm:pt>
    <dgm:pt modelId="{1A03EF90-19DA-4990-BFE3-439E2169EE5D}" type="pres">
      <dgm:prSet presAssocID="{DF0875C7-2D91-4273-B992-ADCEDA9BAFF6}" presName="Accent1" presStyleLbl="node1" presStyleIdx="0" presStyleCnt="17"/>
      <dgm:spPr>
        <a:prstGeom prst="teardrop">
          <a:avLst/>
        </a:prstGeom>
      </dgm:spPr>
    </dgm:pt>
    <dgm:pt modelId="{A0D1A6BB-F8B5-433D-927E-79ABC06C804E}" type="pres">
      <dgm:prSet presAssocID="{DF0875C7-2D91-4273-B992-ADCEDA9BAFF6}" presName="Accent2" presStyleLbl="node1" presStyleIdx="1" presStyleCnt="17"/>
      <dgm:spPr/>
    </dgm:pt>
    <dgm:pt modelId="{CCA04FDD-67F8-421F-9557-5F79892E3B83}" type="pres">
      <dgm:prSet presAssocID="{DF0875C7-2D91-4273-B992-ADCEDA9BAFF6}" presName="Accent3" presStyleLbl="node1" presStyleIdx="2" presStyleCnt="17"/>
      <dgm:spPr/>
    </dgm:pt>
    <dgm:pt modelId="{582BF30F-690A-41AC-931D-4BF49E0B6B15}" type="pres">
      <dgm:prSet presAssocID="{DF0875C7-2D91-4273-B992-ADCEDA9BAFF6}" presName="Accent4" presStyleLbl="node1" presStyleIdx="3" presStyleCnt="17"/>
      <dgm:spPr/>
    </dgm:pt>
    <dgm:pt modelId="{D161C239-0767-42A4-9B3C-A27AA5754ADA}" type="pres">
      <dgm:prSet presAssocID="{DF0875C7-2D91-4273-B992-ADCEDA9BAFF6}" presName="Accent5" presStyleLbl="node1" presStyleIdx="4" presStyleCnt="17"/>
      <dgm:spPr>
        <a:prstGeom prst="teardrop">
          <a:avLst/>
        </a:prstGeom>
      </dgm:spPr>
    </dgm:pt>
    <dgm:pt modelId="{EB42DBAA-04C8-4F72-A98F-F95840D7A0BE}" type="pres">
      <dgm:prSet presAssocID="{DF0875C7-2D91-4273-B992-ADCEDA9BAFF6}" presName="Accent6" presStyleLbl="node1" presStyleIdx="5" presStyleCnt="17" custAng="16425100" custLinFactY="271923" custLinFactNeighborX="-39654" custLinFactNeighborY="300000"/>
      <dgm:spPr>
        <a:prstGeom prst="teardrop">
          <a:avLst/>
        </a:prstGeom>
      </dgm:spPr>
    </dgm:pt>
    <dgm:pt modelId="{CCA221AA-5BD9-4669-82BC-68741D83D627}" type="pres">
      <dgm:prSet presAssocID="{3BB3CE99-193B-4A2A-B965-76D9393C144A}" presName="Child1" presStyleLbl="node1" presStyleIdx="6" presStyleCnt="17" custScaleX="228653" custScaleY="127580" custLinFactNeighborX="-51099" custLinFactNeighborY="-10911">
        <dgm:presLayoutVars>
          <dgm:chMax val="0"/>
          <dgm:chPref val="0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0C6AABFA-38B1-4D05-985E-8C9DE4FCB061}" type="pres">
      <dgm:prSet presAssocID="{3BB3CE99-193B-4A2A-B965-76D9393C144A}" presName="Accent7" presStyleCnt="0"/>
      <dgm:spPr/>
    </dgm:pt>
    <dgm:pt modelId="{DE0E2836-1D5A-42DC-AC0B-EF93ABC2A5D2}" type="pres">
      <dgm:prSet presAssocID="{3BB3CE99-193B-4A2A-B965-76D9393C144A}" presName="AccentHold1" presStyleLbl="node1" presStyleIdx="7" presStyleCnt="17" custAng="16985357" custScaleX="108098" custScaleY="100674"/>
      <dgm:spPr>
        <a:prstGeom prst="teardrop">
          <a:avLst/>
        </a:prstGeom>
      </dgm:spPr>
    </dgm:pt>
    <dgm:pt modelId="{8851CE99-A49C-45D3-A6CE-7BF197903E39}" type="pres">
      <dgm:prSet presAssocID="{3BB3CE99-193B-4A2A-B965-76D9393C144A}" presName="Accent8" presStyleCnt="0"/>
      <dgm:spPr/>
    </dgm:pt>
    <dgm:pt modelId="{BEE67051-3198-40E1-8EE0-B3C2601105E7}" type="pres">
      <dgm:prSet presAssocID="{3BB3CE99-193B-4A2A-B965-76D9393C144A}" presName="AccentHold2" presStyleLbl="node1" presStyleIdx="8" presStyleCnt="17" custAng="20880989" custLinFactX="-100000" custLinFactNeighborX="-132432" custLinFactNeighborY="-37075"/>
      <dgm:spPr>
        <a:prstGeom prst="teardrop">
          <a:avLst/>
        </a:prstGeom>
      </dgm:spPr>
    </dgm:pt>
    <dgm:pt modelId="{6860AB6F-9C62-49F6-AFAC-828C087115C8}" type="pres">
      <dgm:prSet presAssocID="{0060591D-C8A9-434A-9265-03667BF7008C}" presName="Child2" presStyleLbl="node1" presStyleIdx="9" presStyleCnt="17" custScaleX="228093" custScaleY="125001" custLinFactNeighborX="31862" custLinFactNeighborY="22351">
        <dgm:presLayoutVars>
          <dgm:chMax val="0"/>
          <dgm:chPref val="0"/>
        </dgm:presLayoutVars>
      </dgm:prSet>
      <dgm:spPr>
        <a:prstGeom prst="star16">
          <a:avLst/>
        </a:prstGeom>
      </dgm:spPr>
      <dgm:t>
        <a:bodyPr/>
        <a:lstStyle/>
        <a:p>
          <a:endParaRPr lang="ru-RU"/>
        </a:p>
      </dgm:t>
    </dgm:pt>
    <dgm:pt modelId="{9B7B576C-702C-4D7A-881B-6B31C4C76230}" type="pres">
      <dgm:prSet presAssocID="{0060591D-C8A9-434A-9265-03667BF7008C}" presName="Accent9" presStyleCnt="0"/>
      <dgm:spPr/>
    </dgm:pt>
    <dgm:pt modelId="{329ABB17-F2F3-40CF-955F-5AF6575727F8}" type="pres">
      <dgm:prSet presAssocID="{0060591D-C8A9-434A-9265-03667BF7008C}" presName="AccentHold1" presStyleLbl="node1" presStyleIdx="10" presStyleCnt="17" custLinFactX="-300000" custLinFactNeighborX="-353747" custLinFactNeighborY="34197"/>
      <dgm:spPr/>
    </dgm:pt>
    <dgm:pt modelId="{96FA0801-01F4-45EB-A7A7-9EFC447284E8}" type="pres">
      <dgm:prSet presAssocID="{0060591D-C8A9-434A-9265-03667BF7008C}" presName="Accent10" presStyleCnt="0"/>
      <dgm:spPr/>
    </dgm:pt>
    <dgm:pt modelId="{EC00FAB4-51FF-4F8D-B287-3D9263D4E93E}" type="pres">
      <dgm:prSet presAssocID="{0060591D-C8A9-434A-9265-03667BF7008C}" presName="AccentHold2" presStyleLbl="node1" presStyleIdx="11" presStyleCnt="17" custAng="17142632" custLinFactX="-30724" custLinFactNeighborX="-100000" custLinFactNeighborY="73312"/>
      <dgm:spPr>
        <a:prstGeom prst="teardrop">
          <a:avLst/>
        </a:prstGeom>
      </dgm:spPr>
    </dgm:pt>
    <dgm:pt modelId="{BAD0FB98-9E71-4640-92F1-3E40D59CF82E}" type="pres">
      <dgm:prSet presAssocID="{0060591D-C8A9-434A-9265-03667BF7008C}" presName="Accent11" presStyleCnt="0"/>
      <dgm:spPr/>
    </dgm:pt>
    <dgm:pt modelId="{5842CE0C-B61B-448B-B825-42EB012EFE83}" type="pres">
      <dgm:prSet presAssocID="{0060591D-C8A9-434A-9265-03667BF7008C}" presName="AccentHold3" presStyleLbl="node1" presStyleIdx="12" presStyleCnt="17"/>
      <dgm:spPr>
        <a:prstGeom prst="teardrop">
          <a:avLst/>
        </a:prstGeom>
      </dgm:spPr>
    </dgm:pt>
    <dgm:pt modelId="{2D887F04-D154-47BC-94CC-F772DD6FA1A1}" type="pres">
      <dgm:prSet presAssocID="{265F3413-86B5-4C51-8593-20240520AECC}" presName="Child3" presStyleLbl="node1" presStyleIdx="13" presStyleCnt="17" custAng="20222745" custScaleX="237608" custScaleY="135036" custLinFactNeighborX="-49569" custLinFactNeighborY="-33238">
        <dgm:presLayoutVars>
          <dgm:chMax val="0"/>
          <dgm:chPref val="0"/>
        </dgm:presLayoutVars>
      </dgm:prSet>
      <dgm:spPr>
        <a:prstGeom prst="star16">
          <a:avLst/>
        </a:prstGeom>
      </dgm:spPr>
      <dgm:t>
        <a:bodyPr/>
        <a:lstStyle/>
        <a:p>
          <a:endParaRPr lang="ru-RU"/>
        </a:p>
      </dgm:t>
    </dgm:pt>
    <dgm:pt modelId="{4BF82802-A264-469E-A5C6-8FEC592E6AD0}" type="pres">
      <dgm:prSet presAssocID="{265F3413-86B5-4C51-8593-20240520AECC}" presName="Accent12" presStyleCnt="0"/>
      <dgm:spPr/>
    </dgm:pt>
    <dgm:pt modelId="{4B685869-5986-44F0-9C87-D0CF144ED52E}" type="pres">
      <dgm:prSet presAssocID="{265F3413-86B5-4C51-8593-20240520AECC}" presName="AccentHold1" presStyleLbl="node1" presStyleIdx="14" presStyleCnt="17" custAng="19808006" custLinFactX="-800000" custLinFactY="266410" custLinFactNeighborX="-890009" custLinFactNeighborY="300000"/>
      <dgm:spPr>
        <a:prstGeom prst="teardrop">
          <a:avLst/>
        </a:prstGeom>
      </dgm:spPr>
    </dgm:pt>
    <dgm:pt modelId="{50095041-1C9D-4DCE-AEFE-718F148AB515}" type="pres">
      <dgm:prSet presAssocID="{2327989D-6B29-48B7-9072-F29130F915D2}" presName="Child4" presStyleLbl="node1" presStyleIdx="15" presStyleCnt="17" custAng="841996" custScaleX="176445" custScaleY="97981" custLinFactX="-17611" custLinFactY="-9537" custLinFactNeighborX="-100000" custLinFactNeighborY="-100000">
        <dgm:presLayoutVars>
          <dgm:chMax val="0"/>
          <dgm:chPref val="0"/>
        </dgm:presLayoutVars>
      </dgm:prSet>
      <dgm:spPr>
        <a:prstGeom prst="cloud">
          <a:avLst/>
        </a:prstGeom>
      </dgm:spPr>
      <dgm:t>
        <a:bodyPr/>
        <a:lstStyle/>
        <a:p>
          <a:endParaRPr lang="ru-RU"/>
        </a:p>
      </dgm:t>
    </dgm:pt>
    <dgm:pt modelId="{5B4B811A-6510-4C6C-AC96-7F8757A1EE2A}" type="pres">
      <dgm:prSet presAssocID="{2327989D-6B29-48B7-9072-F29130F915D2}" presName="Accent13" presStyleCnt="0"/>
      <dgm:spPr/>
    </dgm:pt>
    <dgm:pt modelId="{D96D55BF-F2F8-456C-8EFF-55123CA044A2}" type="pres">
      <dgm:prSet presAssocID="{2327989D-6B29-48B7-9072-F29130F915D2}" presName="AccentHold1" presStyleLbl="node1" presStyleIdx="16" presStyleCnt="17"/>
      <dgm:spPr/>
    </dgm:pt>
  </dgm:ptLst>
  <dgm:cxnLst>
    <dgm:cxn modelId="{08D561C3-7668-4598-925D-0EE5BF747DFB}" type="presOf" srcId="{E91C2C2E-9822-43F0-85C7-8C7168719399}" destId="{4433C639-AAD5-4C0A-9346-EC273ADC763A}" srcOrd="0" destOrd="0" presId="urn:microsoft.com/office/officeart/2009/3/layout/CircleRelationship"/>
    <dgm:cxn modelId="{E0AFB1B8-B2BF-4294-87B4-E7A1DA107147}" srcId="{DF0875C7-2D91-4273-B992-ADCEDA9BAFF6}" destId="{3BB3CE99-193B-4A2A-B965-76D9393C144A}" srcOrd="0" destOrd="0" parTransId="{AB5F80DD-0DC0-407D-8948-6EF44A5AC35F}" sibTransId="{5F123F03-84F5-4C8F-A963-DBB849EE0E71}"/>
    <dgm:cxn modelId="{46BF6BDE-0733-4F43-838F-F0C90F7C8E14}" srcId="{DF0875C7-2D91-4273-B992-ADCEDA9BAFF6}" destId="{265F3413-86B5-4C51-8593-20240520AECC}" srcOrd="2" destOrd="0" parTransId="{FCD9B49C-68F0-4A0B-BFED-514BC33EA07D}" sibTransId="{2DC99797-F138-48D6-913D-D821502F6092}"/>
    <dgm:cxn modelId="{9EA89110-61B2-437A-9307-429D92FBAED8}" srcId="{E91C2C2E-9822-43F0-85C7-8C7168719399}" destId="{8AD2FC7C-98CF-4A7C-A9FD-54BD1F56F9D4}" srcOrd="1" destOrd="0" parTransId="{08FEC1D9-02F9-4919-BDB2-CE5F69CCEE2D}" sibTransId="{EECDA917-FB17-4951-89DA-3DD3EE4FEF06}"/>
    <dgm:cxn modelId="{F98F4B21-4608-4936-8BE5-4EDE739DE24C}" srcId="{E91C2C2E-9822-43F0-85C7-8C7168719399}" destId="{C337ACB5-4604-4F1F-8773-0D84D221F0BE}" srcOrd="3" destOrd="0" parTransId="{57B6FE3C-D19E-4CAE-8881-0AA2559106DD}" sibTransId="{BA2272BC-F49E-4FE5-B0E7-431AA277836F}"/>
    <dgm:cxn modelId="{1A4A7DE9-67C4-425D-88BA-B4034D159364}" srcId="{E91C2C2E-9822-43F0-85C7-8C7168719399}" destId="{DF0875C7-2D91-4273-B992-ADCEDA9BAFF6}" srcOrd="0" destOrd="0" parTransId="{F3F8BE1C-9F68-4592-A57D-A3A19C3CA158}" sibTransId="{43A862B6-F8C3-4977-9AE5-8319ED17F3EB}"/>
    <dgm:cxn modelId="{9296E746-3A77-4ED7-8108-073A0802BAEC}" srcId="{E91C2C2E-9822-43F0-85C7-8C7168719399}" destId="{C00A2B39-3204-4734-AB3B-142FE807DC6B}" srcOrd="2" destOrd="0" parTransId="{119B608F-E609-4F7B-A369-7F3282D29FA8}" sibTransId="{F87E9F10-3761-48E9-85E7-452BB2CC6271}"/>
    <dgm:cxn modelId="{A2E52F99-D0F6-4708-8D3D-5910BB0D7115}" type="presOf" srcId="{265F3413-86B5-4C51-8593-20240520AECC}" destId="{2D887F04-D154-47BC-94CC-F772DD6FA1A1}" srcOrd="0" destOrd="0" presId="urn:microsoft.com/office/officeart/2009/3/layout/CircleRelationship"/>
    <dgm:cxn modelId="{79159B52-63D7-4615-8D04-45D762250BAF}" type="presOf" srcId="{3BB3CE99-193B-4A2A-B965-76D9393C144A}" destId="{CCA221AA-5BD9-4669-82BC-68741D83D627}" srcOrd="0" destOrd="0" presId="urn:microsoft.com/office/officeart/2009/3/layout/CircleRelationship"/>
    <dgm:cxn modelId="{DA20C61E-8E95-4F89-B321-93794BEC33F5}" srcId="{DF0875C7-2D91-4273-B992-ADCEDA9BAFF6}" destId="{2327989D-6B29-48B7-9072-F29130F915D2}" srcOrd="3" destOrd="0" parTransId="{A6EB6CB9-5D27-4AD3-BAA7-DAC8B9DBC48D}" sibTransId="{3E8790C2-801A-4EDE-A184-F6C3D4157476}"/>
    <dgm:cxn modelId="{4801CC1C-0F69-4FBB-A964-38E180DA45F7}" srcId="{DF0875C7-2D91-4273-B992-ADCEDA9BAFF6}" destId="{0060591D-C8A9-434A-9265-03667BF7008C}" srcOrd="1" destOrd="0" parTransId="{047475F8-D3B0-4CFD-B3AA-422DAD73DB66}" sibTransId="{434F9002-9E4C-4F51-984B-D81365D1B81B}"/>
    <dgm:cxn modelId="{1BAFD4D4-2705-44D1-8EC3-039C2F4DF5F0}" type="presOf" srcId="{DF0875C7-2D91-4273-B992-ADCEDA9BAFF6}" destId="{96C73ACC-A196-457F-8632-5B63E77882ED}" srcOrd="0" destOrd="0" presId="urn:microsoft.com/office/officeart/2009/3/layout/CircleRelationship"/>
    <dgm:cxn modelId="{CE0ED23C-5A89-47D9-98EE-6B0B0F1E9E17}" type="presOf" srcId="{0060591D-C8A9-434A-9265-03667BF7008C}" destId="{6860AB6F-9C62-49F6-AFAC-828C087115C8}" srcOrd="0" destOrd="0" presId="urn:microsoft.com/office/officeart/2009/3/layout/CircleRelationship"/>
    <dgm:cxn modelId="{679293BB-2AFB-4860-A6D5-BEA34EF81A40}" type="presOf" srcId="{2327989D-6B29-48B7-9072-F29130F915D2}" destId="{50095041-1C9D-4DCE-AEFE-718F148AB515}" srcOrd="0" destOrd="0" presId="urn:microsoft.com/office/officeart/2009/3/layout/CircleRelationship"/>
    <dgm:cxn modelId="{A0EAC270-9629-47F0-BEA2-45ABCADF1540}" type="presParOf" srcId="{4433C639-AAD5-4C0A-9346-EC273ADC763A}" destId="{96C73ACC-A196-457F-8632-5B63E77882ED}" srcOrd="0" destOrd="0" presId="urn:microsoft.com/office/officeart/2009/3/layout/CircleRelationship"/>
    <dgm:cxn modelId="{2DC44A83-0B13-4886-A9EE-70E67A3ECA83}" type="presParOf" srcId="{4433C639-AAD5-4C0A-9346-EC273ADC763A}" destId="{1A03EF90-19DA-4990-BFE3-439E2169EE5D}" srcOrd="1" destOrd="0" presId="urn:microsoft.com/office/officeart/2009/3/layout/CircleRelationship"/>
    <dgm:cxn modelId="{04217469-8AE5-4900-85E9-C4BF363F143E}" type="presParOf" srcId="{4433C639-AAD5-4C0A-9346-EC273ADC763A}" destId="{A0D1A6BB-F8B5-433D-927E-79ABC06C804E}" srcOrd="2" destOrd="0" presId="urn:microsoft.com/office/officeart/2009/3/layout/CircleRelationship"/>
    <dgm:cxn modelId="{C016565F-A69E-43E9-95D4-E5A1D6735793}" type="presParOf" srcId="{4433C639-AAD5-4C0A-9346-EC273ADC763A}" destId="{CCA04FDD-67F8-421F-9557-5F79892E3B83}" srcOrd="3" destOrd="0" presId="urn:microsoft.com/office/officeart/2009/3/layout/CircleRelationship"/>
    <dgm:cxn modelId="{F1880F90-B4A3-427E-9B06-4F68C5359BFA}" type="presParOf" srcId="{4433C639-AAD5-4C0A-9346-EC273ADC763A}" destId="{582BF30F-690A-41AC-931D-4BF49E0B6B15}" srcOrd="4" destOrd="0" presId="urn:microsoft.com/office/officeart/2009/3/layout/CircleRelationship"/>
    <dgm:cxn modelId="{1514E119-CB20-4CF9-B077-0696041B47E1}" type="presParOf" srcId="{4433C639-AAD5-4C0A-9346-EC273ADC763A}" destId="{D161C239-0767-42A4-9B3C-A27AA5754ADA}" srcOrd="5" destOrd="0" presId="urn:microsoft.com/office/officeart/2009/3/layout/CircleRelationship"/>
    <dgm:cxn modelId="{E334A838-0187-450D-A64B-99ED63A3759C}" type="presParOf" srcId="{4433C639-AAD5-4C0A-9346-EC273ADC763A}" destId="{EB42DBAA-04C8-4F72-A98F-F95840D7A0BE}" srcOrd="6" destOrd="0" presId="urn:microsoft.com/office/officeart/2009/3/layout/CircleRelationship"/>
    <dgm:cxn modelId="{D8242E7E-EC00-4805-A93E-59B8BF20F4E9}" type="presParOf" srcId="{4433C639-AAD5-4C0A-9346-EC273ADC763A}" destId="{CCA221AA-5BD9-4669-82BC-68741D83D627}" srcOrd="7" destOrd="0" presId="urn:microsoft.com/office/officeart/2009/3/layout/CircleRelationship"/>
    <dgm:cxn modelId="{4DBA1F21-FB4C-4BDF-A0A5-D12692324A67}" type="presParOf" srcId="{4433C639-AAD5-4C0A-9346-EC273ADC763A}" destId="{0C6AABFA-38B1-4D05-985E-8C9DE4FCB061}" srcOrd="8" destOrd="0" presId="urn:microsoft.com/office/officeart/2009/3/layout/CircleRelationship"/>
    <dgm:cxn modelId="{31895825-510F-43EC-917D-9E41C215DCEE}" type="presParOf" srcId="{0C6AABFA-38B1-4D05-985E-8C9DE4FCB061}" destId="{DE0E2836-1D5A-42DC-AC0B-EF93ABC2A5D2}" srcOrd="0" destOrd="0" presId="urn:microsoft.com/office/officeart/2009/3/layout/CircleRelationship"/>
    <dgm:cxn modelId="{ADEA7CEB-D595-42A0-AACB-8BD97EC82062}" type="presParOf" srcId="{4433C639-AAD5-4C0A-9346-EC273ADC763A}" destId="{8851CE99-A49C-45D3-A6CE-7BF197903E39}" srcOrd="9" destOrd="0" presId="urn:microsoft.com/office/officeart/2009/3/layout/CircleRelationship"/>
    <dgm:cxn modelId="{E945204C-F87C-4C96-AC62-35B9E55EEC1C}" type="presParOf" srcId="{8851CE99-A49C-45D3-A6CE-7BF197903E39}" destId="{BEE67051-3198-40E1-8EE0-B3C2601105E7}" srcOrd="0" destOrd="0" presId="urn:microsoft.com/office/officeart/2009/3/layout/CircleRelationship"/>
    <dgm:cxn modelId="{4CBBA067-E90A-445B-9CB3-951EB0C50699}" type="presParOf" srcId="{4433C639-AAD5-4C0A-9346-EC273ADC763A}" destId="{6860AB6F-9C62-49F6-AFAC-828C087115C8}" srcOrd="10" destOrd="0" presId="urn:microsoft.com/office/officeart/2009/3/layout/CircleRelationship"/>
    <dgm:cxn modelId="{70F3A77E-0045-4A2A-B6C7-2AE3E29A7333}" type="presParOf" srcId="{4433C639-AAD5-4C0A-9346-EC273ADC763A}" destId="{9B7B576C-702C-4D7A-881B-6B31C4C76230}" srcOrd="11" destOrd="0" presId="urn:microsoft.com/office/officeart/2009/3/layout/CircleRelationship"/>
    <dgm:cxn modelId="{6EADD701-DCE2-458C-A7DA-86AD23C1F534}" type="presParOf" srcId="{9B7B576C-702C-4D7A-881B-6B31C4C76230}" destId="{329ABB17-F2F3-40CF-955F-5AF6575727F8}" srcOrd="0" destOrd="0" presId="urn:microsoft.com/office/officeart/2009/3/layout/CircleRelationship"/>
    <dgm:cxn modelId="{EEB6C2F7-EDC9-4013-B298-C326C8E8BEDB}" type="presParOf" srcId="{4433C639-AAD5-4C0A-9346-EC273ADC763A}" destId="{96FA0801-01F4-45EB-A7A7-9EFC447284E8}" srcOrd="12" destOrd="0" presId="urn:microsoft.com/office/officeart/2009/3/layout/CircleRelationship"/>
    <dgm:cxn modelId="{D0D7B621-443F-42BC-87D9-76EC10D66DA9}" type="presParOf" srcId="{96FA0801-01F4-45EB-A7A7-9EFC447284E8}" destId="{EC00FAB4-51FF-4F8D-B287-3D9263D4E93E}" srcOrd="0" destOrd="0" presId="urn:microsoft.com/office/officeart/2009/3/layout/CircleRelationship"/>
    <dgm:cxn modelId="{26CB1538-4089-42EC-BD46-E8F36E288AFD}" type="presParOf" srcId="{4433C639-AAD5-4C0A-9346-EC273ADC763A}" destId="{BAD0FB98-9E71-4640-92F1-3E40D59CF82E}" srcOrd="13" destOrd="0" presId="urn:microsoft.com/office/officeart/2009/3/layout/CircleRelationship"/>
    <dgm:cxn modelId="{3A2644C7-6C8F-4FB1-A8C3-C4F3AB2C7832}" type="presParOf" srcId="{BAD0FB98-9E71-4640-92F1-3E40D59CF82E}" destId="{5842CE0C-B61B-448B-B825-42EB012EFE83}" srcOrd="0" destOrd="0" presId="urn:microsoft.com/office/officeart/2009/3/layout/CircleRelationship"/>
    <dgm:cxn modelId="{05FDAC7B-A503-4785-AE30-EE43DFE4A32C}" type="presParOf" srcId="{4433C639-AAD5-4C0A-9346-EC273ADC763A}" destId="{2D887F04-D154-47BC-94CC-F772DD6FA1A1}" srcOrd="14" destOrd="0" presId="urn:microsoft.com/office/officeart/2009/3/layout/CircleRelationship"/>
    <dgm:cxn modelId="{E609EE71-E205-4420-9C49-FDE3973FD532}" type="presParOf" srcId="{4433C639-AAD5-4C0A-9346-EC273ADC763A}" destId="{4BF82802-A264-469E-A5C6-8FEC592E6AD0}" srcOrd="15" destOrd="0" presId="urn:microsoft.com/office/officeart/2009/3/layout/CircleRelationship"/>
    <dgm:cxn modelId="{1EF5B62B-EF88-43AF-A4B0-936061A5FA67}" type="presParOf" srcId="{4BF82802-A264-469E-A5C6-8FEC592E6AD0}" destId="{4B685869-5986-44F0-9C87-D0CF144ED52E}" srcOrd="0" destOrd="0" presId="urn:microsoft.com/office/officeart/2009/3/layout/CircleRelationship"/>
    <dgm:cxn modelId="{7CA12DB7-695E-4992-BD43-15B565C474B0}" type="presParOf" srcId="{4433C639-AAD5-4C0A-9346-EC273ADC763A}" destId="{50095041-1C9D-4DCE-AEFE-718F148AB515}" srcOrd="16" destOrd="0" presId="urn:microsoft.com/office/officeart/2009/3/layout/CircleRelationship"/>
    <dgm:cxn modelId="{BC2A1E21-CE50-46ED-8970-D161BFE13261}" type="presParOf" srcId="{4433C639-AAD5-4C0A-9346-EC273ADC763A}" destId="{5B4B811A-6510-4C6C-AC96-7F8757A1EE2A}" srcOrd="17" destOrd="0" presId="urn:microsoft.com/office/officeart/2009/3/layout/CircleRelationship"/>
    <dgm:cxn modelId="{FC7C45F0-6D2A-4A4E-B5D3-83293D643E94}" type="presParOf" srcId="{5B4B811A-6510-4C6C-AC96-7F8757A1EE2A}" destId="{D96D55BF-F2F8-456C-8EFF-55123CA044A2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891F02-DFD5-467A-89BA-825578CF0EA6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F4F8A6-DBBF-48DF-93A4-F937B885FF2A}">
      <dgm:prSet phldrT="[Текст]"/>
      <dgm:spPr>
        <a:solidFill>
          <a:schemeClr val="accent2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b="1" dirty="0">
              <a:solidFill>
                <a:schemeClr val="accent3">
                  <a:lumMod val="50000"/>
                </a:schemeClr>
              </a:solidFill>
            </a:rPr>
            <a:t>зміна рівня і кількості води, період замерзання</a:t>
          </a:r>
        </a:p>
      </dgm:t>
    </dgm:pt>
    <dgm:pt modelId="{7C85BC18-ACF4-4240-8A55-A382AAA08727}" type="parTrans" cxnId="{2C64F9B1-86EF-49DD-9483-D99645A8F973}">
      <dgm:prSet/>
      <dgm:spPr/>
      <dgm:t>
        <a:bodyPr/>
        <a:lstStyle/>
        <a:p>
          <a:endParaRPr lang="ru-RU"/>
        </a:p>
      </dgm:t>
    </dgm:pt>
    <dgm:pt modelId="{C6D143C6-565F-4E2F-886F-7FF866177315}" type="sibTrans" cxnId="{2C64F9B1-86EF-49DD-9483-D99645A8F973}">
      <dgm:prSet/>
      <dgm:spPr/>
      <dgm:t>
        <a:bodyPr/>
        <a:lstStyle/>
        <a:p>
          <a:endParaRPr lang="ru-RU"/>
        </a:p>
      </dgm:t>
    </dgm:pt>
    <dgm:pt modelId="{192CE2B8-1E8F-48F6-A4B4-6EFFEB491D57}">
      <dgm:prSet phldrT="[Текст]"/>
      <dgm:spPr>
        <a:solidFill>
          <a:schemeClr val="accent3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dirty="0"/>
        </a:p>
      </dgm:t>
    </dgm:pt>
    <dgm:pt modelId="{59B3CA51-41D9-4008-A1D8-245D95482672}" type="parTrans" cxnId="{A6D5F7A4-EF74-4F4B-9DBC-215D04BECF05}">
      <dgm:prSet/>
      <dgm:spPr/>
      <dgm:t>
        <a:bodyPr/>
        <a:lstStyle/>
        <a:p>
          <a:endParaRPr lang="ru-RU"/>
        </a:p>
      </dgm:t>
    </dgm:pt>
    <dgm:pt modelId="{E1B819FA-74D3-4D90-AF31-746D02C7412B}" type="sibTrans" cxnId="{A6D5F7A4-EF74-4F4B-9DBC-215D04BECF05}">
      <dgm:prSet/>
      <dgm:spPr>
        <a:solidFill>
          <a:srgbClr val="FFE593"/>
        </a:solidFill>
      </dgm:spPr>
      <dgm:t>
        <a:bodyPr/>
        <a:lstStyle/>
        <a:p>
          <a:endParaRPr lang="ru-RU"/>
        </a:p>
      </dgm:t>
    </dgm:pt>
    <dgm:pt modelId="{F0ED84BF-9C92-443B-93BF-2D306C6D8118}">
      <dgm:prSet phldrT="[Текст]"/>
      <dgm:spPr>
        <a:solidFill>
          <a:schemeClr val="accent3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dirty="0"/>
        </a:p>
      </dgm:t>
    </dgm:pt>
    <dgm:pt modelId="{9E256CA0-D9CD-4727-967A-0C3641C85EB1}" type="parTrans" cxnId="{EF565436-FE97-4177-9258-C0445BA17479}">
      <dgm:prSet/>
      <dgm:spPr/>
      <dgm:t>
        <a:bodyPr/>
        <a:lstStyle/>
        <a:p>
          <a:endParaRPr lang="ru-RU"/>
        </a:p>
      </dgm:t>
    </dgm:pt>
    <dgm:pt modelId="{22DA60BA-D275-4058-997B-BF91C7B722C7}" type="sibTrans" cxnId="{EF565436-FE97-4177-9258-C0445BA17479}">
      <dgm:prSet/>
      <dgm:spPr>
        <a:solidFill>
          <a:srgbClr val="FFE593"/>
        </a:solidFill>
      </dgm:spPr>
      <dgm:t>
        <a:bodyPr/>
        <a:lstStyle/>
        <a:p>
          <a:endParaRPr lang="ru-RU"/>
        </a:p>
      </dgm:t>
    </dgm:pt>
    <dgm:pt modelId="{693DA4CB-0BF7-44AA-8668-7DD52A773D4C}">
      <dgm:prSet phldrT="[Текст]"/>
      <dgm:spPr>
        <a:solidFill>
          <a:schemeClr val="accent3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dirty="0"/>
        </a:p>
      </dgm:t>
    </dgm:pt>
    <dgm:pt modelId="{8CA195C3-407E-47DC-B91B-F7EFA4AE543E}" type="parTrans" cxnId="{ED97D51E-FF39-4156-BD2A-9D31E4F2DEEC}">
      <dgm:prSet/>
      <dgm:spPr/>
      <dgm:t>
        <a:bodyPr/>
        <a:lstStyle/>
        <a:p>
          <a:endParaRPr lang="ru-RU"/>
        </a:p>
      </dgm:t>
    </dgm:pt>
    <dgm:pt modelId="{9D5F2011-F116-49F2-904B-C511B73B3913}" type="sibTrans" cxnId="{ED97D51E-FF39-4156-BD2A-9D31E4F2DEEC}">
      <dgm:prSet/>
      <dgm:spPr>
        <a:solidFill>
          <a:srgbClr val="FFE593"/>
        </a:solidFill>
      </dgm:spPr>
      <dgm:t>
        <a:bodyPr/>
        <a:lstStyle/>
        <a:p>
          <a:endParaRPr lang="ru-RU"/>
        </a:p>
      </dgm:t>
    </dgm:pt>
    <dgm:pt modelId="{6A1E8697-2D4F-4558-BA18-91897333956A}">
      <dgm:prSet phldrT="[Текст]"/>
      <dgm:spPr>
        <a:solidFill>
          <a:schemeClr val="accent3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dirty="0"/>
        </a:p>
      </dgm:t>
    </dgm:pt>
    <dgm:pt modelId="{2D4F87E5-C9E5-41C7-9518-24A6158AC49B}" type="parTrans" cxnId="{D41E690A-B759-484B-B302-205D3D593D83}">
      <dgm:prSet/>
      <dgm:spPr/>
      <dgm:t>
        <a:bodyPr/>
        <a:lstStyle/>
        <a:p>
          <a:endParaRPr lang="ru-RU"/>
        </a:p>
      </dgm:t>
    </dgm:pt>
    <dgm:pt modelId="{3C62CAC7-6C0A-4C49-B753-EEFA6698FD04}" type="sibTrans" cxnId="{D41E690A-B759-484B-B302-205D3D593D83}">
      <dgm:prSet/>
      <dgm:spPr>
        <a:solidFill>
          <a:srgbClr val="FFE593"/>
        </a:solidFill>
      </dgm:spPr>
      <dgm:t>
        <a:bodyPr/>
        <a:lstStyle/>
        <a:p>
          <a:endParaRPr lang="ru-RU"/>
        </a:p>
      </dgm:t>
    </dgm:pt>
    <dgm:pt modelId="{1529E910-A730-480F-944D-906F3B3EFC12}" type="pres">
      <dgm:prSet presAssocID="{67891F02-DFD5-467A-89BA-825578CF0EA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D02A10-DEAC-4833-B18A-79D0B8B520CA}" type="pres">
      <dgm:prSet presAssocID="{FAF4F8A6-DBBF-48DF-93A4-F937B885FF2A}" presName="centerShape" presStyleLbl="node0" presStyleIdx="0" presStyleCnt="1" custScaleY="80600"/>
      <dgm:spPr/>
      <dgm:t>
        <a:bodyPr/>
        <a:lstStyle/>
        <a:p>
          <a:endParaRPr lang="ru-RU"/>
        </a:p>
      </dgm:t>
    </dgm:pt>
    <dgm:pt modelId="{C1461447-19FA-4939-8DF5-C58D6B110D97}" type="pres">
      <dgm:prSet presAssocID="{192CE2B8-1E8F-48F6-A4B4-6EFFEB491D57}" presName="node" presStyleLbl="node1" presStyleIdx="0" presStyleCnt="4" custScaleX="147361" custScaleY="68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EC101-F534-4E2B-8DD0-81506DEFC1C6}" type="pres">
      <dgm:prSet presAssocID="{192CE2B8-1E8F-48F6-A4B4-6EFFEB491D57}" presName="dummy" presStyleCnt="0"/>
      <dgm:spPr/>
    </dgm:pt>
    <dgm:pt modelId="{419517FF-D6A6-4FF5-BCB5-16038C6FB588}" type="pres">
      <dgm:prSet presAssocID="{E1B819FA-74D3-4D90-AF31-746D02C7412B}" presName="sibTrans" presStyleLbl="sibTrans2D1" presStyleIdx="0" presStyleCnt="4"/>
      <dgm:spPr/>
      <dgm:t>
        <a:bodyPr/>
        <a:lstStyle/>
        <a:p>
          <a:endParaRPr lang="ru-RU"/>
        </a:p>
      </dgm:t>
    </dgm:pt>
    <dgm:pt modelId="{C97AD580-8EF4-4245-AF7A-0916031BE36A}" type="pres">
      <dgm:prSet presAssocID="{F0ED84BF-9C92-443B-93BF-2D306C6D8118}" presName="node" presStyleLbl="node1" presStyleIdx="1" presStyleCnt="4" custScaleX="147361" custScaleY="68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29E70-C224-4DA3-9D6F-A45337527865}" type="pres">
      <dgm:prSet presAssocID="{F0ED84BF-9C92-443B-93BF-2D306C6D8118}" presName="dummy" presStyleCnt="0"/>
      <dgm:spPr/>
    </dgm:pt>
    <dgm:pt modelId="{93AA4548-1ED9-4373-8144-038D2A2CD674}" type="pres">
      <dgm:prSet presAssocID="{22DA60BA-D275-4058-997B-BF91C7B722C7}" presName="sibTrans" presStyleLbl="sibTrans2D1" presStyleIdx="1" presStyleCnt="4"/>
      <dgm:spPr/>
      <dgm:t>
        <a:bodyPr/>
        <a:lstStyle/>
        <a:p>
          <a:endParaRPr lang="ru-RU"/>
        </a:p>
      </dgm:t>
    </dgm:pt>
    <dgm:pt modelId="{93E1C208-0E7B-4507-AA19-5F7D3914EAA9}" type="pres">
      <dgm:prSet presAssocID="{693DA4CB-0BF7-44AA-8668-7DD52A773D4C}" presName="node" presStyleLbl="node1" presStyleIdx="2" presStyleCnt="4" custScaleX="147290" custScaleY="68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4004D-1B60-4A46-8BED-CBD8201FD5DE}" type="pres">
      <dgm:prSet presAssocID="{693DA4CB-0BF7-44AA-8668-7DD52A773D4C}" presName="dummy" presStyleCnt="0"/>
      <dgm:spPr/>
    </dgm:pt>
    <dgm:pt modelId="{B5F6F179-C121-42E3-814D-D08930761D3D}" type="pres">
      <dgm:prSet presAssocID="{9D5F2011-F116-49F2-904B-C511B73B3913}" presName="sibTrans" presStyleLbl="sibTrans2D1" presStyleIdx="2" presStyleCnt="4"/>
      <dgm:spPr/>
      <dgm:t>
        <a:bodyPr/>
        <a:lstStyle/>
        <a:p>
          <a:endParaRPr lang="ru-RU"/>
        </a:p>
      </dgm:t>
    </dgm:pt>
    <dgm:pt modelId="{217B3D62-4561-4078-9448-6B707ACF8EF2}" type="pres">
      <dgm:prSet presAssocID="{6A1E8697-2D4F-4558-BA18-91897333956A}" presName="node" presStyleLbl="node1" presStyleIdx="3" presStyleCnt="4" custScaleX="147361" custScaleY="68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9199BD-6845-4DAA-998F-921708A28D9F}" type="pres">
      <dgm:prSet presAssocID="{6A1E8697-2D4F-4558-BA18-91897333956A}" presName="dummy" presStyleCnt="0"/>
      <dgm:spPr/>
    </dgm:pt>
    <dgm:pt modelId="{A864F41D-01E5-4767-8E19-CAD189803676}" type="pres">
      <dgm:prSet presAssocID="{3C62CAC7-6C0A-4C49-B753-EEFA6698FD04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CF401F2B-25EC-4084-88CD-7056B5C03196}" type="presOf" srcId="{693DA4CB-0BF7-44AA-8668-7DD52A773D4C}" destId="{93E1C208-0E7B-4507-AA19-5F7D3914EAA9}" srcOrd="0" destOrd="0" presId="urn:microsoft.com/office/officeart/2005/8/layout/radial6"/>
    <dgm:cxn modelId="{297FEFD4-C47A-4979-A141-C7A45B0AADE3}" type="presOf" srcId="{67891F02-DFD5-467A-89BA-825578CF0EA6}" destId="{1529E910-A730-480F-944D-906F3B3EFC12}" srcOrd="0" destOrd="0" presId="urn:microsoft.com/office/officeart/2005/8/layout/radial6"/>
    <dgm:cxn modelId="{D9C262D2-3E20-4D34-8695-069224004D0B}" type="presOf" srcId="{192CE2B8-1E8F-48F6-A4B4-6EFFEB491D57}" destId="{C1461447-19FA-4939-8DF5-C58D6B110D97}" srcOrd="0" destOrd="0" presId="urn:microsoft.com/office/officeart/2005/8/layout/radial6"/>
    <dgm:cxn modelId="{79D405B3-CE87-44AC-83B4-DE05AC9F4C9F}" type="presOf" srcId="{6A1E8697-2D4F-4558-BA18-91897333956A}" destId="{217B3D62-4561-4078-9448-6B707ACF8EF2}" srcOrd="0" destOrd="0" presId="urn:microsoft.com/office/officeart/2005/8/layout/radial6"/>
    <dgm:cxn modelId="{60685791-2A6E-482C-91A8-8E1FAC9F0649}" type="presOf" srcId="{3C62CAC7-6C0A-4C49-B753-EEFA6698FD04}" destId="{A864F41D-01E5-4767-8E19-CAD189803676}" srcOrd="0" destOrd="0" presId="urn:microsoft.com/office/officeart/2005/8/layout/radial6"/>
    <dgm:cxn modelId="{A6D5F7A4-EF74-4F4B-9DBC-215D04BECF05}" srcId="{FAF4F8A6-DBBF-48DF-93A4-F937B885FF2A}" destId="{192CE2B8-1E8F-48F6-A4B4-6EFFEB491D57}" srcOrd="0" destOrd="0" parTransId="{59B3CA51-41D9-4008-A1D8-245D95482672}" sibTransId="{E1B819FA-74D3-4D90-AF31-746D02C7412B}"/>
    <dgm:cxn modelId="{9D49D06A-50BB-44D3-B0F5-282D9CCC20C2}" type="presOf" srcId="{E1B819FA-74D3-4D90-AF31-746D02C7412B}" destId="{419517FF-D6A6-4FF5-BCB5-16038C6FB588}" srcOrd="0" destOrd="0" presId="urn:microsoft.com/office/officeart/2005/8/layout/radial6"/>
    <dgm:cxn modelId="{71C5800A-1651-43A3-A49D-765FCBA5ADE7}" type="presOf" srcId="{FAF4F8A6-DBBF-48DF-93A4-F937B885FF2A}" destId="{DAD02A10-DEAC-4833-B18A-79D0B8B520CA}" srcOrd="0" destOrd="0" presId="urn:microsoft.com/office/officeart/2005/8/layout/radial6"/>
    <dgm:cxn modelId="{D067974C-0899-464E-9014-9684E2417656}" type="presOf" srcId="{9D5F2011-F116-49F2-904B-C511B73B3913}" destId="{B5F6F179-C121-42E3-814D-D08930761D3D}" srcOrd="0" destOrd="0" presId="urn:microsoft.com/office/officeart/2005/8/layout/radial6"/>
    <dgm:cxn modelId="{2C64F9B1-86EF-49DD-9483-D99645A8F973}" srcId="{67891F02-DFD5-467A-89BA-825578CF0EA6}" destId="{FAF4F8A6-DBBF-48DF-93A4-F937B885FF2A}" srcOrd="0" destOrd="0" parTransId="{7C85BC18-ACF4-4240-8A55-A382AAA08727}" sibTransId="{C6D143C6-565F-4E2F-886F-7FF866177315}"/>
    <dgm:cxn modelId="{D41E690A-B759-484B-B302-205D3D593D83}" srcId="{FAF4F8A6-DBBF-48DF-93A4-F937B885FF2A}" destId="{6A1E8697-2D4F-4558-BA18-91897333956A}" srcOrd="3" destOrd="0" parTransId="{2D4F87E5-C9E5-41C7-9518-24A6158AC49B}" sibTransId="{3C62CAC7-6C0A-4C49-B753-EEFA6698FD04}"/>
    <dgm:cxn modelId="{24771D9F-2AAF-4FAC-9626-2CACC8ED9DA9}" type="presOf" srcId="{22DA60BA-D275-4058-997B-BF91C7B722C7}" destId="{93AA4548-1ED9-4373-8144-038D2A2CD674}" srcOrd="0" destOrd="0" presId="urn:microsoft.com/office/officeart/2005/8/layout/radial6"/>
    <dgm:cxn modelId="{ED97D51E-FF39-4156-BD2A-9D31E4F2DEEC}" srcId="{FAF4F8A6-DBBF-48DF-93A4-F937B885FF2A}" destId="{693DA4CB-0BF7-44AA-8668-7DD52A773D4C}" srcOrd="2" destOrd="0" parTransId="{8CA195C3-407E-47DC-B91B-F7EFA4AE543E}" sibTransId="{9D5F2011-F116-49F2-904B-C511B73B3913}"/>
    <dgm:cxn modelId="{EF565436-FE97-4177-9258-C0445BA17479}" srcId="{FAF4F8A6-DBBF-48DF-93A4-F937B885FF2A}" destId="{F0ED84BF-9C92-443B-93BF-2D306C6D8118}" srcOrd="1" destOrd="0" parTransId="{9E256CA0-D9CD-4727-967A-0C3641C85EB1}" sibTransId="{22DA60BA-D275-4058-997B-BF91C7B722C7}"/>
    <dgm:cxn modelId="{1C5D9CCA-DCA0-4B14-9FC6-998AFC69331A}" type="presOf" srcId="{F0ED84BF-9C92-443B-93BF-2D306C6D8118}" destId="{C97AD580-8EF4-4245-AF7A-0916031BE36A}" srcOrd="0" destOrd="0" presId="urn:microsoft.com/office/officeart/2005/8/layout/radial6"/>
    <dgm:cxn modelId="{975F317A-F497-4A6E-8B67-9710C9B08806}" type="presParOf" srcId="{1529E910-A730-480F-944D-906F3B3EFC12}" destId="{DAD02A10-DEAC-4833-B18A-79D0B8B520CA}" srcOrd="0" destOrd="0" presId="urn:microsoft.com/office/officeart/2005/8/layout/radial6"/>
    <dgm:cxn modelId="{41F3A764-F520-43D0-8CCD-2729BFF0D43E}" type="presParOf" srcId="{1529E910-A730-480F-944D-906F3B3EFC12}" destId="{C1461447-19FA-4939-8DF5-C58D6B110D97}" srcOrd="1" destOrd="0" presId="urn:microsoft.com/office/officeart/2005/8/layout/radial6"/>
    <dgm:cxn modelId="{0396A331-BF93-453B-9536-C3F1CA5E955B}" type="presParOf" srcId="{1529E910-A730-480F-944D-906F3B3EFC12}" destId="{9F8EC101-F534-4E2B-8DD0-81506DEFC1C6}" srcOrd="2" destOrd="0" presId="urn:microsoft.com/office/officeart/2005/8/layout/radial6"/>
    <dgm:cxn modelId="{5BCD883D-C73E-4D76-9970-8BAB6DB01A48}" type="presParOf" srcId="{1529E910-A730-480F-944D-906F3B3EFC12}" destId="{419517FF-D6A6-4FF5-BCB5-16038C6FB588}" srcOrd="3" destOrd="0" presId="urn:microsoft.com/office/officeart/2005/8/layout/radial6"/>
    <dgm:cxn modelId="{21A0B490-F3C3-4853-A8D1-7F6F31CE1A97}" type="presParOf" srcId="{1529E910-A730-480F-944D-906F3B3EFC12}" destId="{C97AD580-8EF4-4245-AF7A-0916031BE36A}" srcOrd="4" destOrd="0" presId="urn:microsoft.com/office/officeart/2005/8/layout/radial6"/>
    <dgm:cxn modelId="{0A426227-B839-4EEA-8453-E945FA8777A5}" type="presParOf" srcId="{1529E910-A730-480F-944D-906F3B3EFC12}" destId="{EE329E70-C224-4DA3-9D6F-A45337527865}" srcOrd="5" destOrd="0" presId="urn:microsoft.com/office/officeart/2005/8/layout/radial6"/>
    <dgm:cxn modelId="{F7B5CFEF-B1E4-42C4-8B4F-4D731551D5F8}" type="presParOf" srcId="{1529E910-A730-480F-944D-906F3B3EFC12}" destId="{93AA4548-1ED9-4373-8144-038D2A2CD674}" srcOrd="6" destOrd="0" presId="urn:microsoft.com/office/officeart/2005/8/layout/radial6"/>
    <dgm:cxn modelId="{DCCE9D2D-7F85-4677-9F80-45EE716C1060}" type="presParOf" srcId="{1529E910-A730-480F-944D-906F3B3EFC12}" destId="{93E1C208-0E7B-4507-AA19-5F7D3914EAA9}" srcOrd="7" destOrd="0" presId="urn:microsoft.com/office/officeart/2005/8/layout/radial6"/>
    <dgm:cxn modelId="{F04F80D2-BA3A-418F-9321-79CB34B1309F}" type="presParOf" srcId="{1529E910-A730-480F-944D-906F3B3EFC12}" destId="{A6A4004D-1B60-4A46-8BED-CBD8201FD5DE}" srcOrd="8" destOrd="0" presId="urn:microsoft.com/office/officeart/2005/8/layout/radial6"/>
    <dgm:cxn modelId="{1CBFC66D-30CB-4801-BDF2-8C5CE4329104}" type="presParOf" srcId="{1529E910-A730-480F-944D-906F3B3EFC12}" destId="{B5F6F179-C121-42E3-814D-D08930761D3D}" srcOrd="9" destOrd="0" presId="urn:microsoft.com/office/officeart/2005/8/layout/radial6"/>
    <dgm:cxn modelId="{B0D8C3A2-CAF2-4217-8993-A9146D71A64D}" type="presParOf" srcId="{1529E910-A730-480F-944D-906F3B3EFC12}" destId="{217B3D62-4561-4078-9448-6B707ACF8EF2}" srcOrd="10" destOrd="0" presId="urn:microsoft.com/office/officeart/2005/8/layout/radial6"/>
    <dgm:cxn modelId="{11D74069-B158-4F2A-957D-06A39A329947}" type="presParOf" srcId="{1529E910-A730-480F-944D-906F3B3EFC12}" destId="{E09199BD-6845-4DAA-998F-921708A28D9F}" srcOrd="11" destOrd="0" presId="urn:microsoft.com/office/officeart/2005/8/layout/radial6"/>
    <dgm:cxn modelId="{CC354F50-1586-4BEA-8F03-E87A589AA5CC}" type="presParOf" srcId="{1529E910-A730-480F-944D-906F3B3EFC12}" destId="{A864F41D-01E5-4767-8E19-CAD189803676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8EA6225-F8EA-4EEF-BE85-D1E7DBE79AD9}" type="doc">
      <dgm:prSet loTypeId="urn:microsoft.com/office/officeart/2005/8/layout/equation1" loCatId="process" qsTypeId="urn:microsoft.com/office/officeart/2005/8/quickstyle/3d3" qsCatId="3D" csTypeId="urn:microsoft.com/office/officeart/2005/8/colors/accent1_2" csCatId="accent1" phldr="1"/>
      <dgm:spPr/>
    </dgm:pt>
    <dgm:pt modelId="{3900F13C-B23C-48D3-8452-F44E7DD38BE3}">
      <dgm:prSet phldrT="[Текст]" custT="1"/>
      <dgm:spPr>
        <a:solidFill>
          <a:srgbClr val="FFE593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4000" b="1" dirty="0">
              <a:solidFill>
                <a:srgbClr val="C00000"/>
              </a:solidFill>
            </a:rPr>
            <a:t>S</a:t>
          </a:r>
          <a:r>
            <a:rPr lang="ru-RU" sz="2700" b="1" dirty="0"/>
            <a:t> </a:t>
          </a:r>
          <a:r>
            <a:rPr lang="ru-RU" sz="2700" b="1" dirty="0">
              <a:solidFill>
                <a:schemeClr val="accent6">
                  <a:lumMod val="50000"/>
                </a:schemeClr>
              </a:solidFill>
            </a:rPr>
            <a:t>- </a:t>
          </a:r>
          <a:r>
            <a:rPr lang="ru-RU" sz="2700" b="1" dirty="0" err="1">
              <a:solidFill>
                <a:schemeClr val="accent6">
                  <a:lumMod val="50000"/>
                </a:schemeClr>
              </a:solidFill>
            </a:rPr>
            <a:t>площа</a:t>
          </a:r>
          <a:r>
            <a:rPr lang="ru-RU" sz="2700" b="1" dirty="0">
              <a:solidFill>
                <a:schemeClr val="accent6">
                  <a:lumMod val="50000"/>
                </a:schemeClr>
              </a:solidFill>
            </a:rPr>
            <a:t> поперечного </a:t>
          </a:r>
          <a:r>
            <a:rPr lang="ru-RU" sz="2700" b="1" dirty="0" err="1">
              <a:solidFill>
                <a:schemeClr val="accent6">
                  <a:lumMod val="50000"/>
                </a:schemeClr>
              </a:solidFill>
            </a:rPr>
            <a:t>перерізу</a:t>
          </a:r>
          <a:r>
            <a:rPr lang="ru-RU" sz="27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700" b="1" dirty="0" err="1">
              <a:solidFill>
                <a:schemeClr val="accent6">
                  <a:lumMod val="50000"/>
                </a:schemeClr>
              </a:solidFill>
            </a:rPr>
            <a:t>річки</a:t>
          </a:r>
          <a:r>
            <a:rPr lang="ru-RU" sz="2700" b="1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ru-RU" sz="2700" b="1" dirty="0">
              <a:solidFill>
                <a:srgbClr val="C00000"/>
              </a:solidFill>
            </a:rPr>
            <a:t>м²</a:t>
          </a:r>
        </a:p>
      </dgm:t>
    </dgm:pt>
    <dgm:pt modelId="{7BEF6408-9428-4E01-8654-475202141AE4}" type="parTrans" cxnId="{AB284D5F-EDEE-4CF6-B843-169729524100}">
      <dgm:prSet/>
      <dgm:spPr/>
      <dgm:t>
        <a:bodyPr/>
        <a:lstStyle/>
        <a:p>
          <a:endParaRPr lang="ru-RU"/>
        </a:p>
      </dgm:t>
    </dgm:pt>
    <dgm:pt modelId="{7DA04C55-7FE5-4B8E-95A2-C7DB268ECAEA}" type="sibTrans" cxnId="{AB284D5F-EDEE-4CF6-B843-169729524100}">
      <dgm:prSet/>
      <dgm:spPr>
        <a:solidFill>
          <a:srgbClr val="00B0F0"/>
        </a:solidFill>
        <a:ln>
          <a:solidFill>
            <a:srgbClr val="7030A0"/>
          </a:solidFill>
        </a:ln>
      </dgm:spPr>
      <dgm:t>
        <a:bodyPr/>
        <a:lstStyle/>
        <a:p>
          <a:endParaRPr lang="ru-RU" dirty="0"/>
        </a:p>
      </dgm:t>
    </dgm:pt>
    <dgm:pt modelId="{10FAB73A-0207-4664-8958-6716316836D0}">
      <dgm:prSet phldrT="[Текст]" custT="1"/>
      <dgm:spPr>
        <a:solidFill>
          <a:srgbClr val="FFE593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4000" b="1" dirty="0">
              <a:solidFill>
                <a:srgbClr val="C00000"/>
              </a:solidFill>
            </a:rPr>
            <a:t>v</a:t>
          </a:r>
          <a:r>
            <a:rPr lang="ru-RU" sz="2800" b="1" dirty="0">
              <a:solidFill>
                <a:srgbClr val="C00000"/>
              </a:solidFill>
            </a:rPr>
            <a:t> </a:t>
          </a:r>
          <a:r>
            <a:rPr lang="ru-RU" sz="2800" b="1" dirty="0">
              <a:solidFill>
                <a:schemeClr val="accent6">
                  <a:lumMod val="50000"/>
                </a:schemeClr>
              </a:solidFill>
            </a:rPr>
            <a:t>- </a:t>
          </a:r>
          <a:r>
            <a:rPr lang="ru-RU" sz="2800" b="1" dirty="0" err="1">
              <a:solidFill>
                <a:schemeClr val="accent6">
                  <a:lumMod val="50000"/>
                </a:schemeClr>
              </a:solidFill>
            </a:rPr>
            <a:t>швидкість</a:t>
          </a:r>
          <a:r>
            <a:rPr lang="ru-RU" sz="28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800" b="1" dirty="0" err="1">
              <a:solidFill>
                <a:schemeClr val="accent6">
                  <a:lumMod val="50000"/>
                </a:schemeClr>
              </a:solidFill>
            </a:rPr>
            <a:t>течії</a:t>
          </a:r>
          <a:r>
            <a:rPr lang="ru-RU" sz="28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800" b="1" dirty="0" err="1">
              <a:solidFill>
                <a:schemeClr val="accent6">
                  <a:lumMod val="50000"/>
                </a:schemeClr>
              </a:solidFill>
            </a:rPr>
            <a:t>річки</a:t>
          </a:r>
          <a:r>
            <a:rPr lang="ru-RU" sz="2800" b="1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ru-RU" sz="2800" b="1" dirty="0">
              <a:solidFill>
                <a:srgbClr val="C00000"/>
              </a:solidFill>
            </a:rPr>
            <a:t>м/с</a:t>
          </a:r>
        </a:p>
      </dgm:t>
    </dgm:pt>
    <dgm:pt modelId="{42370020-AFEF-44A4-961F-2F02A56C4D9B}" type="parTrans" cxnId="{C6A1A30F-CBF4-4214-91F1-8DC1DBCDCAA9}">
      <dgm:prSet/>
      <dgm:spPr/>
      <dgm:t>
        <a:bodyPr/>
        <a:lstStyle/>
        <a:p>
          <a:endParaRPr lang="ru-RU"/>
        </a:p>
      </dgm:t>
    </dgm:pt>
    <dgm:pt modelId="{25C88B97-F884-4436-93A2-46B08D47514E}" type="sibTrans" cxnId="{C6A1A30F-CBF4-4214-91F1-8DC1DBCDCAA9}">
      <dgm:prSet/>
      <dgm:spPr>
        <a:solidFill>
          <a:srgbClr val="00B0F0"/>
        </a:solidFill>
        <a:ln>
          <a:solidFill>
            <a:srgbClr val="7030A0"/>
          </a:solidFill>
        </a:ln>
      </dgm:spPr>
      <dgm:t>
        <a:bodyPr/>
        <a:lstStyle/>
        <a:p>
          <a:endParaRPr lang="ru-RU" dirty="0"/>
        </a:p>
      </dgm:t>
    </dgm:pt>
    <dgm:pt modelId="{30562BBF-A059-4E5F-A87F-95F465733975}">
      <dgm:prSet custT="1"/>
      <dgm:spPr>
        <a:solidFill>
          <a:srgbClr val="FFE593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4000" b="1" dirty="0">
              <a:solidFill>
                <a:srgbClr val="C00000"/>
              </a:solidFill>
            </a:rPr>
            <a:t>Q</a:t>
          </a:r>
          <a:r>
            <a:rPr lang="en-US" sz="3200" b="1" dirty="0">
              <a:solidFill>
                <a:srgbClr val="C00000"/>
              </a:solidFill>
            </a:rPr>
            <a:t> </a:t>
          </a:r>
          <a:r>
            <a:rPr lang="en-US" sz="3200" b="1" dirty="0">
              <a:solidFill>
                <a:schemeClr val="accent6">
                  <a:lumMod val="50000"/>
                </a:schemeClr>
              </a:solidFill>
            </a:rPr>
            <a:t>- </a:t>
          </a:r>
          <a:r>
            <a:rPr lang="ru-RU" sz="3200" b="1" dirty="0" err="1">
              <a:solidFill>
                <a:schemeClr val="accent6">
                  <a:lumMod val="50000"/>
                </a:schemeClr>
              </a:solidFill>
            </a:rPr>
            <a:t>витрата</a:t>
          </a:r>
          <a:r>
            <a:rPr lang="ru-RU" sz="3200" b="1" dirty="0">
              <a:solidFill>
                <a:schemeClr val="accent6">
                  <a:lumMod val="50000"/>
                </a:schemeClr>
              </a:solidFill>
            </a:rPr>
            <a:t> води, </a:t>
          </a:r>
          <a:r>
            <a:rPr lang="ru-RU" sz="3200" b="1" dirty="0">
              <a:solidFill>
                <a:srgbClr val="C00000"/>
              </a:solidFill>
            </a:rPr>
            <a:t>м³/с</a:t>
          </a:r>
        </a:p>
      </dgm:t>
    </dgm:pt>
    <dgm:pt modelId="{7D7DAC26-3919-4F2F-A5E7-36FECD459AF6}" type="parTrans" cxnId="{34306033-1050-456E-B4EA-B6EDCC3A539C}">
      <dgm:prSet/>
      <dgm:spPr/>
      <dgm:t>
        <a:bodyPr/>
        <a:lstStyle/>
        <a:p>
          <a:endParaRPr lang="ru-RU"/>
        </a:p>
      </dgm:t>
    </dgm:pt>
    <dgm:pt modelId="{0E8F64BC-66CF-4472-929E-F312F47B3FA2}" type="sibTrans" cxnId="{34306033-1050-456E-B4EA-B6EDCC3A539C}">
      <dgm:prSet/>
      <dgm:spPr/>
      <dgm:t>
        <a:bodyPr/>
        <a:lstStyle/>
        <a:p>
          <a:endParaRPr lang="ru-RU"/>
        </a:p>
      </dgm:t>
    </dgm:pt>
    <dgm:pt modelId="{6D03ED94-8122-4653-9745-55CB56FB64C4}" type="pres">
      <dgm:prSet presAssocID="{E8EA6225-F8EA-4EEF-BE85-D1E7DBE79AD9}" presName="linearFlow" presStyleCnt="0">
        <dgm:presLayoutVars>
          <dgm:dir/>
          <dgm:resizeHandles val="exact"/>
        </dgm:presLayoutVars>
      </dgm:prSet>
      <dgm:spPr/>
    </dgm:pt>
    <dgm:pt modelId="{9A661B69-C66D-42B7-BAEA-10DCAD30DDC3}" type="pres">
      <dgm:prSet presAssocID="{3900F13C-B23C-48D3-8452-F44E7DD38BE3}" presName="node" presStyleLbl="node1" presStyleIdx="0" presStyleCnt="3" custScaleX="122818" custScaleY="7965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E861517-B0F4-44A9-B439-FCA2C7975B2D}" type="pres">
      <dgm:prSet presAssocID="{7DA04C55-7FE5-4B8E-95A2-C7DB268ECAEA}" presName="spacerL" presStyleCnt="0"/>
      <dgm:spPr/>
    </dgm:pt>
    <dgm:pt modelId="{8FFFE5FE-C875-4346-BC65-0A8B9A1B3EAD}" type="pres">
      <dgm:prSet presAssocID="{7DA04C55-7FE5-4B8E-95A2-C7DB268ECAEA}" presName="sibTrans" presStyleLbl="sibTrans2D1" presStyleIdx="0" presStyleCnt="2" custScaleX="67842" custScaleY="56937"/>
      <dgm:spPr>
        <a:prstGeom prst="mathMultiply">
          <a:avLst/>
        </a:prstGeom>
      </dgm:spPr>
      <dgm:t>
        <a:bodyPr/>
        <a:lstStyle/>
        <a:p>
          <a:endParaRPr lang="ru-RU"/>
        </a:p>
      </dgm:t>
    </dgm:pt>
    <dgm:pt modelId="{CAE8E037-F5D4-4BC3-88FE-9BA80A28A80F}" type="pres">
      <dgm:prSet presAssocID="{7DA04C55-7FE5-4B8E-95A2-C7DB268ECAEA}" presName="spacerR" presStyleCnt="0"/>
      <dgm:spPr/>
    </dgm:pt>
    <dgm:pt modelId="{26D3BCE3-54A6-4104-8F3B-08E8C9B51D3D}" type="pres">
      <dgm:prSet presAssocID="{10FAB73A-0207-4664-8958-6716316836D0}" presName="node" presStyleLbl="node1" presStyleIdx="1" presStyleCnt="3" custScaleX="99750" custScaleY="8058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DC2AE0DD-8CCD-43BD-A2DA-0ED0F597E856}" type="pres">
      <dgm:prSet presAssocID="{25C88B97-F884-4436-93A2-46B08D47514E}" presName="spacerL" presStyleCnt="0"/>
      <dgm:spPr/>
    </dgm:pt>
    <dgm:pt modelId="{404363A4-97C9-462A-BC81-2CB89F07605B}" type="pres">
      <dgm:prSet presAssocID="{25C88B97-F884-4436-93A2-46B08D47514E}" presName="sibTrans" presStyleLbl="sibTrans2D1" presStyleIdx="1" presStyleCnt="2" custScaleX="70582" custScaleY="80667"/>
      <dgm:spPr/>
      <dgm:t>
        <a:bodyPr/>
        <a:lstStyle/>
        <a:p>
          <a:endParaRPr lang="ru-RU"/>
        </a:p>
      </dgm:t>
    </dgm:pt>
    <dgm:pt modelId="{AFEAC77F-4230-46FA-B585-F9E4EBE20C10}" type="pres">
      <dgm:prSet presAssocID="{25C88B97-F884-4436-93A2-46B08D47514E}" presName="spacerR" presStyleCnt="0"/>
      <dgm:spPr/>
    </dgm:pt>
    <dgm:pt modelId="{8FCE6CEF-2D06-48BF-9277-41352B421A6C}" type="pres">
      <dgm:prSet presAssocID="{30562BBF-A059-4E5F-A87F-95F465733975}" presName="node" presStyleLbl="node1" presStyleIdx="2" presStyleCnt="3" custScaleX="148196" custScaleY="63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EBA25A-4E15-4966-8098-9A2FD273F363}" type="presOf" srcId="{25C88B97-F884-4436-93A2-46B08D47514E}" destId="{404363A4-97C9-462A-BC81-2CB89F07605B}" srcOrd="0" destOrd="0" presId="urn:microsoft.com/office/officeart/2005/8/layout/equation1"/>
    <dgm:cxn modelId="{1B456548-5BAD-4BE3-AEED-0706579FFCB5}" type="presOf" srcId="{3900F13C-B23C-48D3-8452-F44E7DD38BE3}" destId="{9A661B69-C66D-42B7-BAEA-10DCAD30DDC3}" srcOrd="0" destOrd="0" presId="urn:microsoft.com/office/officeart/2005/8/layout/equation1"/>
    <dgm:cxn modelId="{AB284D5F-EDEE-4CF6-B843-169729524100}" srcId="{E8EA6225-F8EA-4EEF-BE85-D1E7DBE79AD9}" destId="{3900F13C-B23C-48D3-8452-F44E7DD38BE3}" srcOrd="0" destOrd="0" parTransId="{7BEF6408-9428-4E01-8654-475202141AE4}" sibTransId="{7DA04C55-7FE5-4B8E-95A2-C7DB268ECAEA}"/>
    <dgm:cxn modelId="{34306033-1050-456E-B4EA-B6EDCC3A539C}" srcId="{E8EA6225-F8EA-4EEF-BE85-D1E7DBE79AD9}" destId="{30562BBF-A059-4E5F-A87F-95F465733975}" srcOrd="2" destOrd="0" parTransId="{7D7DAC26-3919-4F2F-A5E7-36FECD459AF6}" sibTransId="{0E8F64BC-66CF-4472-929E-F312F47B3FA2}"/>
    <dgm:cxn modelId="{8D1A9274-5927-41C1-BEF3-BC7F111DF568}" type="presOf" srcId="{E8EA6225-F8EA-4EEF-BE85-D1E7DBE79AD9}" destId="{6D03ED94-8122-4653-9745-55CB56FB64C4}" srcOrd="0" destOrd="0" presId="urn:microsoft.com/office/officeart/2005/8/layout/equation1"/>
    <dgm:cxn modelId="{F506BD59-52D4-46B8-AEF9-86FC8BE8AB71}" type="presOf" srcId="{7DA04C55-7FE5-4B8E-95A2-C7DB268ECAEA}" destId="{8FFFE5FE-C875-4346-BC65-0A8B9A1B3EAD}" srcOrd="0" destOrd="0" presId="urn:microsoft.com/office/officeart/2005/8/layout/equation1"/>
    <dgm:cxn modelId="{C6A1A30F-CBF4-4214-91F1-8DC1DBCDCAA9}" srcId="{E8EA6225-F8EA-4EEF-BE85-D1E7DBE79AD9}" destId="{10FAB73A-0207-4664-8958-6716316836D0}" srcOrd="1" destOrd="0" parTransId="{42370020-AFEF-44A4-961F-2F02A56C4D9B}" sibTransId="{25C88B97-F884-4436-93A2-46B08D47514E}"/>
    <dgm:cxn modelId="{BC95CBE0-8CB4-45A8-8943-52A8F9E1A3D1}" type="presOf" srcId="{10FAB73A-0207-4664-8958-6716316836D0}" destId="{26D3BCE3-54A6-4104-8F3B-08E8C9B51D3D}" srcOrd="0" destOrd="0" presId="urn:microsoft.com/office/officeart/2005/8/layout/equation1"/>
    <dgm:cxn modelId="{F8ECBABC-A6F5-4F30-A2F0-52911984D07D}" type="presOf" srcId="{30562BBF-A059-4E5F-A87F-95F465733975}" destId="{8FCE6CEF-2D06-48BF-9277-41352B421A6C}" srcOrd="0" destOrd="0" presId="urn:microsoft.com/office/officeart/2005/8/layout/equation1"/>
    <dgm:cxn modelId="{8F8C8B0D-6A24-4C8F-800D-377EC4F78CDF}" type="presParOf" srcId="{6D03ED94-8122-4653-9745-55CB56FB64C4}" destId="{9A661B69-C66D-42B7-BAEA-10DCAD30DDC3}" srcOrd="0" destOrd="0" presId="urn:microsoft.com/office/officeart/2005/8/layout/equation1"/>
    <dgm:cxn modelId="{C5776A42-C78E-45DE-AFFA-C106153EFB2C}" type="presParOf" srcId="{6D03ED94-8122-4653-9745-55CB56FB64C4}" destId="{2E861517-B0F4-44A9-B439-FCA2C7975B2D}" srcOrd="1" destOrd="0" presId="urn:microsoft.com/office/officeart/2005/8/layout/equation1"/>
    <dgm:cxn modelId="{18C72C0C-6348-4459-9D1B-208DBB5BDA7E}" type="presParOf" srcId="{6D03ED94-8122-4653-9745-55CB56FB64C4}" destId="{8FFFE5FE-C875-4346-BC65-0A8B9A1B3EAD}" srcOrd="2" destOrd="0" presId="urn:microsoft.com/office/officeart/2005/8/layout/equation1"/>
    <dgm:cxn modelId="{627C4920-83D6-4ECD-A657-C39A372CA64D}" type="presParOf" srcId="{6D03ED94-8122-4653-9745-55CB56FB64C4}" destId="{CAE8E037-F5D4-4BC3-88FE-9BA80A28A80F}" srcOrd="3" destOrd="0" presId="urn:microsoft.com/office/officeart/2005/8/layout/equation1"/>
    <dgm:cxn modelId="{D3E46576-F2C7-456B-BAC8-CC4D7C0DF474}" type="presParOf" srcId="{6D03ED94-8122-4653-9745-55CB56FB64C4}" destId="{26D3BCE3-54A6-4104-8F3B-08E8C9B51D3D}" srcOrd="4" destOrd="0" presId="urn:microsoft.com/office/officeart/2005/8/layout/equation1"/>
    <dgm:cxn modelId="{E022FE77-5E2C-462A-B402-39AA4C1817AD}" type="presParOf" srcId="{6D03ED94-8122-4653-9745-55CB56FB64C4}" destId="{DC2AE0DD-8CCD-43BD-A2DA-0ED0F597E856}" srcOrd="5" destOrd="0" presId="urn:microsoft.com/office/officeart/2005/8/layout/equation1"/>
    <dgm:cxn modelId="{7D06546E-1F04-4C76-99A5-E455BE406F13}" type="presParOf" srcId="{6D03ED94-8122-4653-9745-55CB56FB64C4}" destId="{404363A4-97C9-462A-BC81-2CB89F07605B}" srcOrd="6" destOrd="0" presId="urn:microsoft.com/office/officeart/2005/8/layout/equation1"/>
    <dgm:cxn modelId="{42BA22CF-C07E-4EE0-B496-A7A5957E734B}" type="presParOf" srcId="{6D03ED94-8122-4653-9745-55CB56FB64C4}" destId="{AFEAC77F-4230-46FA-B585-F9E4EBE20C10}" srcOrd="7" destOrd="0" presId="urn:microsoft.com/office/officeart/2005/8/layout/equation1"/>
    <dgm:cxn modelId="{7727496B-263A-4365-BE1C-B0A298589614}" type="presParOf" srcId="{6D03ED94-8122-4653-9745-55CB56FB64C4}" destId="{8FCE6CEF-2D06-48BF-9277-41352B421A6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30590C-14AD-41E9-8E1A-BECA93ADCB40}" type="doc">
      <dgm:prSet loTypeId="urn:microsoft.com/office/officeart/2005/8/layout/vList5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AED5632-B05F-4FF7-807B-6EB3AB3EDDA0}">
      <dgm:prSet phldrT="[Текст]" custT="1"/>
      <dgm:spPr/>
      <dgm:t>
        <a:bodyPr/>
        <a:lstStyle/>
        <a:p>
          <a:r>
            <a:rPr lang="uk-UA" sz="2800" b="1" dirty="0">
              <a:solidFill>
                <a:srgbClr val="003366"/>
              </a:solidFill>
              <a:latin typeface="Bookman Old Style" pitchFamily="18" charset="0"/>
            </a:rPr>
            <a:t>Руйнування (річкова ерозія)</a:t>
          </a:r>
          <a:endParaRPr lang="ru-RU" sz="2800" b="1" dirty="0">
            <a:solidFill>
              <a:srgbClr val="003366"/>
            </a:solidFill>
            <a:latin typeface="Bookman Old Style" pitchFamily="18" charset="0"/>
          </a:endParaRPr>
        </a:p>
      </dgm:t>
    </dgm:pt>
    <dgm:pt modelId="{1AC2D274-FD8E-4A58-B5B6-3588979A1F39}" type="parTrans" cxnId="{1309F763-AA59-482B-8A0F-C074BD3CD334}">
      <dgm:prSet/>
      <dgm:spPr/>
      <dgm:t>
        <a:bodyPr/>
        <a:lstStyle/>
        <a:p>
          <a:endParaRPr lang="ru-RU"/>
        </a:p>
      </dgm:t>
    </dgm:pt>
    <dgm:pt modelId="{347E90DC-526B-4C10-A3B0-C546EADBB3A1}" type="sibTrans" cxnId="{1309F763-AA59-482B-8A0F-C074BD3CD334}">
      <dgm:prSet/>
      <dgm:spPr/>
      <dgm:t>
        <a:bodyPr/>
        <a:lstStyle/>
        <a:p>
          <a:endParaRPr lang="ru-RU"/>
        </a:p>
      </dgm:t>
    </dgm:pt>
    <dgm:pt modelId="{C1837D8B-131F-4369-B774-EA46D40627AF}">
      <dgm:prSet phldrT="[Текст]" custT="1"/>
      <dgm:spPr/>
      <dgm:t>
        <a:bodyPr/>
        <a:lstStyle/>
        <a:p>
          <a:pPr algn="just"/>
          <a:r>
            <a:rPr lang="uk-UA" sz="2800" b="1" dirty="0">
              <a:latin typeface="+mn-lt"/>
            </a:rPr>
            <a:t>річка розмиває, розширює й поглиблює річкову долину</a:t>
          </a:r>
          <a:endParaRPr lang="ru-RU" sz="2800" b="1" dirty="0">
            <a:latin typeface="+mn-lt"/>
          </a:endParaRPr>
        </a:p>
      </dgm:t>
    </dgm:pt>
    <dgm:pt modelId="{9C24511E-FC38-4897-B60F-6B4E29F512A7}" type="parTrans" cxnId="{6B5F5167-AC56-4BBB-B99D-91A67CED682E}">
      <dgm:prSet/>
      <dgm:spPr/>
      <dgm:t>
        <a:bodyPr/>
        <a:lstStyle/>
        <a:p>
          <a:endParaRPr lang="ru-RU"/>
        </a:p>
      </dgm:t>
    </dgm:pt>
    <dgm:pt modelId="{4F549880-1A32-4301-BCB9-BCDA2E97CED9}" type="sibTrans" cxnId="{6B5F5167-AC56-4BBB-B99D-91A67CED682E}">
      <dgm:prSet/>
      <dgm:spPr/>
      <dgm:t>
        <a:bodyPr/>
        <a:lstStyle/>
        <a:p>
          <a:endParaRPr lang="ru-RU"/>
        </a:p>
      </dgm:t>
    </dgm:pt>
    <dgm:pt modelId="{07FFE354-3F1D-4468-BDD5-7AB9AF59A7F5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rPr>
            <a:t>Перенесення  (транспортування)</a:t>
          </a:r>
          <a:endParaRPr lang="ru-RU" sz="2800" b="1" dirty="0">
            <a:solidFill>
              <a:schemeClr val="accent6">
                <a:lumMod val="50000"/>
              </a:schemeClr>
            </a:solidFill>
            <a:latin typeface="Bookman Old Style" pitchFamily="18" charset="0"/>
          </a:endParaRPr>
        </a:p>
      </dgm:t>
    </dgm:pt>
    <dgm:pt modelId="{BED2E117-1ACC-479F-B1DB-3923071033B6}" type="parTrans" cxnId="{BDC23AA6-215D-498D-B547-D7FE46842D92}">
      <dgm:prSet/>
      <dgm:spPr/>
      <dgm:t>
        <a:bodyPr/>
        <a:lstStyle/>
        <a:p>
          <a:endParaRPr lang="ru-RU"/>
        </a:p>
      </dgm:t>
    </dgm:pt>
    <dgm:pt modelId="{2F538613-A51D-4668-9D61-815A4D90A336}" type="sibTrans" cxnId="{BDC23AA6-215D-498D-B547-D7FE46842D92}">
      <dgm:prSet/>
      <dgm:spPr/>
      <dgm:t>
        <a:bodyPr/>
        <a:lstStyle/>
        <a:p>
          <a:endParaRPr lang="ru-RU"/>
        </a:p>
      </dgm:t>
    </dgm:pt>
    <dgm:pt modelId="{24D06AE7-7A47-4C21-B0D1-BCE54EDE8FCA}">
      <dgm:prSet phldrT="[Текст]" custT="1"/>
      <dgm:spPr/>
      <dgm:t>
        <a:bodyPr/>
        <a:lstStyle/>
        <a:p>
          <a:r>
            <a:rPr lang="uk-UA" sz="2800" b="1" dirty="0">
              <a:latin typeface="+mn-lt"/>
            </a:rPr>
            <a:t>по всій течії відбувається перенесення піску, дрібних уламків гірських порід.</a:t>
          </a:r>
          <a:endParaRPr lang="ru-RU" sz="2800" b="1" dirty="0">
            <a:latin typeface="+mn-lt"/>
          </a:endParaRPr>
        </a:p>
      </dgm:t>
    </dgm:pt>
    <dgm:pt modelId="{5BA8ADE9-0404-4384-96A6-9FF2BF46FB37}" type="parTrans" cxnId="{0DA42E48-0658-44D0-A9FA-96549EF51B58}">
      <dgm:prSet/>
      <dgm:spPr/>
      <dgm:t>
        <a:bodyPr/>
        <a:lstStyle/>
        <a:p>
          <a:endParaRPr lang="ru-RU"/>
        </a:p>
      </dgm:t>
    </dgm:pt>
    <dgm:pt modelId="{9AB2BD72-5911-4035-AF94-5E0FBB1BD51E}" type="sibTrans" cxnId="{0DA42E48-0658-44D0-A9FA-96549EF51B58}">
      <dgm:prSet/>
      <dgm:spPr/>
      <dgm:t>
        <a:bodyPr/>
        <a:lstStyle/>
        <a:p>
          <a:endParaRPr lang="ru-RU"/>
        </a:p>
      </dgm:t>
    </dgm:pt>
    <dgm:pt modelId="{35412DB0-29F2-44F4-B054-90506308715D}">
      <dgm:prSet phldrT="[Текст]" custT="1"/>
      <dgm:spPr/>
      <dgm:t>
        <a:bodyPr/>
        <a:lstStyle/>
        <a:p>
          <a:r>
            <a:rPr lang="uk-UA" sz="2800" b="1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rPr>
            <a:t>Відкладання (накопичення)</a:t>
          </a:r>
          <a:endParaRPr lang="ru-RU" sz="2800" b="1" dirty="0">
            <a:solidFill>
              <a:schemeClr val="accent6">
                <a:lumMod val="50000"/>
              </a:schemeClr>
            </a:solidFill>
            <a:latin typeface="Bookman Old Style" pitchFamily="18" charset="0"/>
          </a:endParaRPr>
        </a:p>
      </dgm:t>
    </dgm:pt>
    <dgm:pt modelId="{4A0CDA1A-C2DA-4CDE-ADDB-AB04E50B8AB1}" type="parTrans" cxnId="{14429D2D-FCE9-489B-A1BF-899115E20EF7}">
      <dgm:prSet/>
      <dgm:spPr/>
      <dgm:t>
        <a:bodyPr/>
        <a:lstStyle/>
        <a:p>
          <a:endParaRPr lang="ru-RU"/>
        </a:p>
      </dgm:t>
    </dgm:pt>
    <dgm:pt modelId="{2A9CCE98-ED07-431E-8203-AE30440996C3}" type="sibTrans" cxnId="{14429D2D-FCE9-489B-A1BF-899115E20EF7}">
      <dgm:prSet/>
      <dgm:spPr/>
      <dgm:t>
        <a:bodyPr/>
        <a:lstStyle/>
        <a:p>
          <a:endParaRPr lang="ru-RU"/>
        </a:p>
      </dgm:t>
    </dgm:pt>
    <dgm:pt modelId="{E8A77A44-D681-4F2E-93D4-A3CC7E3602DC}">
      <dgm:prSet phldrT="[Текст]" custT="1"/>
      <dgm:spPr/>
      <dgm:t>
        <a:bodyPr/>
        <a:lstStyle/>
        <a:p>
          <a:r>
            <a:rPr lang="uk-UA" sz="2400" b="1" dirty="0">
              <a:latin typeface="+mn-lt"/>
            </a:rPr>
            <a:t>відкладання </a:t>
          </a:r>
          <a:r>
            <a:rPr lang="ru-RU" sz="2400" b="1" dirty="0" err="1">
              <a:latin typeface="+mn-lt"/>
            </a:rPr>
            <a:t>наносів</a:t>
          </a:r>
          <a:r>
            <a:rPr lang="ru-RU" sz="2400" b="1" dirty="0">
              <a:latin typeface="+mn-lt"/>
            </a:rPr>
            <a:t> </a:t>
          </a:r>
          <a:r>
            <a:rPr lang="ru-RU" sz="2400" b="1" dirty="0" err="1">
              <a:latin typeface="+mn-lt"/>
            </a:rPr>
            <a:t>уздовж</a:t>
          </a:r>
          <a:r>
            <a:rPr lang="ru-RU" sz="2400" b="1" dirty="0">
              <a:latin typeface="+mn-lt"/>
            </a:rPr>
            <a:t> русла </a:t>
          </a:r>
          <a:r>
            <a:rPr lang="ru-RU" sz="2400" b="1" dirty="0" err="1">
              <a:latin typeface="+mn-lt"/>
            </a:rPr>
            <a:t>чи</a:t>
          </a:r>
          <a:r>
            <a:rPr lang="ru-RU" sz="2400" b="1" dirty="0">
              <a:latin typeface="+mn-lt"/>
            </a:rPr>
            <a:t> в </a:t>
          </a:r>
          <a:r>
            <a:rPr lang="ru-RU" sz="2400" b="1" dirty="0" err="1">
              <a:latin typeface="+mn-lt"/>
            </a:rPr>
            <a:t>гирлі</a:t>
          </a:r>
          <a:endParaRPr lang="ru-RU" sz="2400" b="1" dirty="0">
            <a:latin typeface="+mn-lt"/>
          </a:endParaRPr>
        </a:p>
      </dgm:t>
    </dgm:pt>
    <dgm:pt modelId="{3287A944-E290-45CD-9363-C11954F31809}" type="parTrans" cxnId="{790B1136-2F7F-459D-8D8E-3ADC04161978}">
      <dgm:prSet/>
      <dgm:spPr/>
      <dgm:t>
        <a:bodyPr/>
        <a:lstStyle/>
        <a:p>
          <a:endParaRPr lang="ru-RU"/>
        </a:p>
      </dgm:t>
    </dgm:pt>
    <dgm:pt modelId="{9BAA1645-AF1E-4FAD-9BAA-7734AB1DDEEE}" type="sibTrans" cxnId="{790B1136-2F7F-459D-8D8E-3ADC04161978}">
      <dgm:prSet/>
      <dgm:spPr/>
      <dgm:t>
        <a:bodyPr/>
        <a:lstStyle/>
        <a:p>
          <a:endParaRPr lang="ru-RU"/>
        </a:p>
      </dgm:t>
    </dgm:pt>
    <dgm:pt modelId="{07487015-EFEE-4998-8F0F-9DD32894713E}">
      <dgm:prSet phldrT="[Текст]" custT="1"/>
      <dgm:spPr/>
      <dgm:t>
        <a:bodyPr/>
        <a:lstStyle/>
        <a:p>
          <a:r>
            <a:rPr lang="ru-RU" sz="2400" b="1" dirty="0" err="1">
              <a:latin typeface="+mn-lt"/>
            </a:rPr>
            <a:t>утворення</a:t>
          </a:r>
          <a:r>
            <a:rPr lang="ru-RU" sz="2400" b="1" dirty="0">
              <a:latin typeface="+mn-lt"/>
            </a:rPr>
            <a:t> </a:t>
          </a:r>
          <a:r>
            <a:rPr lang="ru-RU" sz="2400" b="1" dirty="0" err="1">
              <a:latin typeface="+mn-lt"/>
            </a:rPr>
            <a:t>меандрів</a:t>
          </a:r>
          <a:r>
            <a:rPr lang="ru-RU" sz="2400" b="1" dirty="0">
              <a:latin typeface="+mn-lt"/>
            </a:rPr>
            <a:t>, </a:t>
          </a:r>
          <a:r>
            <a:rPr lang="ru-RU" sz="2400" b="1" dirty="0" err="1">
              <a:latin typeface="+mn-lt"/>
            </a:rPr>
            <a:t>стариць</a:t>
          </a:r>
          <a:r>
            <a:rPr lang="ru-RU" sz="2400" b="1" dirty="0">
              <a:latin typeface="+mn-lt"/>
            </a:rPr>
            <a:t> та </a:t>
          </a:r>
          <a:r>
            <a:rPr lang="ru-RU" sz="2400" b="1" dirty="0" err="1">
              <a:latin typeface="+mn-lt"/>
            </a:rPr>
            <a:t>пляжів</a:t>
          </a:r>
          <a:endParaRPr lang="ru-RU" sz="2400" b="1" dirty="0">
            <a:latin typeface="+mn-lt"/>
          </a:endParaRPr>
        </a:p>
      </dgm:t>
    </dgm:pt>
    <dgm:pt modelId="{6CE931E1-BD43-4D54-BF52-02166C58847E}" type="parTrans" cxnId="{63167A79-E1EE-4598-B29C-8F6A1D6F745D}">
      <dgm:prSet/>
      <dgm:spPr/>
      <dgm:t>
        <a:bodyPr/>
        <a:lstStyle/>
        <a:p>
          <a:endParaRPr lang="ru-RU"/>
        </a:p>
      </dgm:t>
    </dgm:pt>
    <dgm:pt modelId="{FF991291-6272-4668-A3FD-F17B22735E65}" type="sibTrans" cxnId="{63167A79-E1EE-4598-B29C-8F6A1D6F745D}">
      <dgm:prSet/>
      <dgm:spPr/>
      <dgm:t>
        <a:bodyPr/>
        <a:lstStyle/>
        <a:p>
          <a:endParaRPr lang="ru-RU"/>
        </a:p>
      </dgm:t>
    </dgm:pt>
    <dgm:pt modelId="{7DB9F024-D205-43D4-8312-F983DA7F5D7D}">
      <dgm:prSet phldrT="[Текст]" custT="1"/>
      <dgm:spPr/>
      <dgm:t>
        <a:bodyPr/>
        <a:lstStyle/>
        <a:p>
          <a:r>
            <a:rPr lang="ru-RU" sz="2400" b="1" dirty="0" err="1">
              <a:latin typeface="+mn-lt"/>
            </a:rPr>
            <a:t>формування</a:t>
          </a:r>
          <a:r>
            <a:rPr lang="ru-RU" sz="2400" b="1" dirty="0">
              <a:latin typeface="+mn-lt"/>
            </a:rPr>
            <a:t> </a:t>
          </a:r>
          <a:r>
            <a:rPr lang="ru-RU" sz="2400" b="1" dirty="0" err="1">
              <a:latin typeface="+mn-lt"/>
            </a:rPr>
            <a:t>річкових</a:t>
          </a:r>
          <a:r>
            <a:rPr lang="ru-RU" sz="2400" b="1" dirty="0">
              <a:latin typeface="+mn-lt"/>
            </a:rPr>
            <a:t> долин і дельт</a:t>
          </a:r>
        </a:p>
      </dgm:t>
    </dgm:pt>
    <dgm:pt modelId="{5AE6CE51-F5C5-4DAF-B311-D95816F75112}" type="parTrans" cxnId="{B2B97723-614A-4A19-9762-7AF2A4479596}">
      <dgm:prSet/>
      <dgm:spPr/>
      <dgm:t>
        <a:bodyPr/>
        <a:lstStyle/>
        <a:p>
          <a:endParaRPr lang="ru-RU"/>
        </a:p>
      </dgm:t>
    </dgm:pt>
    <dgm:pt modelId="{DA0FB1EB-77C9-40C4-A8CF-6D5121EC9256}" type="sibTrans" cxnId="{B2B97723-614A-4A19-9762-7AF2A4479596}">
      <dgm:prSet/>
      <dgm:spPr/>
      <dgm:t>
        <a:bodyPr/>
        <a:lstStyle/>
        <a:p>
          <a:endParaRPr lang="ru-RU"/>
        </a:p>
      </dgm:t>
    </dgm:pt>
    <dgm:pt modelId="{70BA7F8D-6D6E-4EC0-9082-25398E789416}" type="pres">
      <dgm:prSet presAssocID="{3A30590C-14AD-41E9-8E1A-BECA93ADCB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5C9504-2F5E-4F43-8072-0B249725C851}" type="pres">
      <dgm:prSet presAssocID="{0AED5632-B05F-4FF7-807B-6EB3AB3EDDA0}" presName="linNode" presStyleCnt="0"/>
      <dgm:spPr/>
    </dgm:pt>
    <dgm:pt modelId="{E5CBCCE3-F43B-46F0-85C9-077F4414B7B8}" type="pres">
      <dgm:prSet presAssocID="{0AED5632-B05F-4FF7-807B-6EB3AB3EDDA0}" presName="parentText" presStyleLbl="node1" presStyleIdx="0" presStyleCnt="3" custScaleX="99815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BA80F-57B5-4BD9-8864-E0F23D1E8198}" type="pres">
      <dgm:prSet presAssocID="{0AED5632-B05F-4FF7-807B-6EB3AB3EDDA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6B5B1E-0304-43C1-9AE5-3FBEDCDA51D6}" type="pres">
      <dgm:prSet presAssocID="{347E90DC-526B-4C10-A3B0-C546EADBB3A1}" presName="sp" presStyleCnt="0"/>
      <dgm:spPr/>
    </dgm:pt>
    <dgm:pt modelId="{17666A90-CD6B-4F50-80C2-58E8362F3E98}" type="pres">
      <dgm:prSet presAssocID="{07FFE354-3F1D-4468-BDD5-7AB9AF59A7F5}" presName="linNode" presStyleCnt="0"/>
      <dgm:spPr/>
    </dgm:pt>
    <dgm:pt modelId="{3480B3F4-1609-4B59-888C-2494F1B25E0A}" type="pres">
      <dgm:prSet presAssocID="{07FFE354-3F1D-4468-BDD5-7AB9AF59A7F5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C46F7-4D88-426D-AC8B-802648558E87}" type="pres">
      <dgm:prSet presAssocID="{07FFE354-3F1D-4468-BDD5-7AB9AF59A7F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D761E-73B5-42A2-ADDF-76923073F626}" type="pres">
      <dgm:prSet presAssocID="{2F538613-A51D-4668-9D61-815A4D90A336}" presName="sp" presStyleCnt="0"/>
      <dgm:spPr/>
    </dgm:pt>
    <dgm:pt modelId="{DD4B279B-C51D-4B9F-B817-442CEB96D0C7}" type="pres">
      <dgm:prSet presAssocID="{35412DB0-29F2-44F4-B054-90506308715D}" presName="linNode" presStyleCnt="0"/>
      <dgm:spPr/>
    </dgm:pt>
    <dgm:pt modelId="{F7D8C588-61D1-44F9-AFC0-9280561C1A3F}" type="pres">
      <dgm:prSet presAssocID="{35412DB0-29F2-44F4-B054-90506308715D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EDF632-AB75-475F-B196-7DF66D08179A}" type="pres">
      <dgm:prSet presAssocID="{35412DB0-29F2-44F4-B054-90506308715D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C23AA6-215D-498D-B547-D7FE46842D92}" srcId="{3A30590C-14AD-41E9-8E1A-BECA93ADCB40}" destId="{07FFE354-3F1D-4468-BDD5-7AB9AF59A7F5}" srcOrd="1" destOrd="0" parTransId="{BED2E117-1ACC-479F-B1DB-3923071033B6}" sibTransId="{2F538613-A51D-4668-9D61-815A4D90A336}"/>
    <dgm:cxn modelId="{1309F763-AA59-482B-8A0F-C074BD3CD334}" srcId="{3A30590C-14AD-41E9-8E1A-BECA93ADCB40}" destId="{0AED5632-B05F-4FF7-807B-6EB3AB3EDDA0}" srcOrd="0" destOrd="0" parTransId="{1AC2D274-FD8E-4A58-B5B6-3588979A1F39}" sibTransId="{347E90DC-526B-4C10-A3B0-C546EADBB3A1}"/>
    <dgm:cxn modelId="{14429D2D-FCE9-489B-A1BF-899115E20EF7}" srcId="{3A30590C-14AD-41E9-8E1A-BECA93ADCB40}" destId="{35412DB0-29F2-44F4-B054-90506308715D}" srcOrd="2" destOrd="0" parTransId="{4A0CDA1A-C2DA-4CDE-ADDB-AB04E50B8AB1}" sibTransId="{2A9CCE98-ED07-431E-8203-AE30440996C3}"/>
    <dgm:cxn modelId="{0DA42E48-0658-44D0-A9FA-96549EF51B58}" srcId="{07FFE354-3F1D-4468-BDD5-7AB9AF59A7F5}" destId="{24D06AE7-7A47-4C21-B0D1-BCE54EDE8FCA}" srcOrd="0" destOrd="0" parTransId="{5BA8ADE9-0404-4384-96A6-9FF2BF46FB37}" sibTransId="{9AB2BD72-5911-4035-AF94-5E0FBB1BD51E}"/>
    <dgm:cxn modelId="{B2B97723-614A-4A19-9762-7AF2A4479596}" srcId="{35412DB0-29F2-44F4-B054-90506308715D}" destId="{7DB9F024-D205-43D4-8312-F983DA7F5D7D}" srcOrd="2" destOrd="0" parTransId="{5AE6CE51-F5C5-4DAF-B311-D95816F75112}" sibTransId="{DA0FB1EB-77C9-40C4-A8CF-6D5121EC9256}"/>
    <dgm:cxn modelId="{421FA23A-7961-4643-8DB7-59E3EC72076D}" type="presOf" srcId="{0AED5632-B05F-4FF7-807B-6EB3AB3EDDA0}" destId="{E5CBCCE3-F43B-46F0-85C9-077F4414B7B8}" srcOrd="0" destOrd="0" presId="urn:microsoft.com/office/officeart/2005/8/layout/vList5"/>
    <dgm:cxn modelId="{837E36C5-6D7C-4B0D-8802-964024483ED6}" type="presOf" srcId="{07487015-EFEE-4998-8F0F-9DD32894713E}" destId="{BDEDF632-AB75-475F-B196-7DF66D08179A}" srcOrd="0" destOrd="1" presId="urn:microsoft.com/office/officeart/2005/8/layout/vList5"/>
    <dgm:cxn modelId="{58577D97-9480-44DB-8225-A577610ED1EB}" type="presOf" srcId="{24D06AE7-7A47-4C21-B0D1-BCE54EDE8FCA}" destId="{2CBC46F7-4D88-426D-AC8B-802648558E87}" srcOrd="0" destOrd="0" presId="urn:microsoft.com/office/officeart/2005/8/layout/vList5"/>
    <dgm:cxn modelId="{BBF7D002-C077-4ABB-A970-1141BB114DDA}" type="presOf" srcId="{35412DB0-29F2-44F4-B054-90506308715D}" destId="{F7D8C588-61D1-44F9-AFC0-9280561C1A3F}" srcOrd="0" destOrd="0" presId="urn:microsoft.com/office/officeart/2005/8/layout/vList5"/>
    <dgm:cxn modelId="{6B5F5167-AC56-4BBB-B99D-91A67CED682E}" srcId="{0AED5632-B05F-4FF7-807B-6EB3AB3EDDA0}" destId="{C1837D8B-131F-4369-B774-EA46D40627AF}" srcOrd="0" destOrd="0" parTransId="{9C24511E-FC38-4897-B60F-6B4E29F512A7}" sibTransId="{4F549880-1A32-4301-BCB9-BCDA2E97CED9}"/>
    <dgm:cxn modelId="{5A122BC9-3655-4E60-ADA7-7BB1F29862C5}" type="presOf" srcId="{E8A77A44-D681-4F2E-93D4-A3CC7E3602DC}" destId="{BDEDF632-AB75-475F-B196-7DF66D08179A}" srcOrd="0" destOrd="0" presId="urn:microsoft.com/office/officeart/2005/8/layout/vList5"/>
    <dgm:cxn modelId="{E43D6280-5F76-48E1-88BA-3FDFEDE2D83F}" type="presOf" srcId="{3A30590C-14AD-41E9-8E1A-BECA93ADCB40}" destId="{70BA7F8D-6D6E-4EC0-9082-25398E789416}" srcOrd="0" destOrd="0" presId="urn:microsoft.com/office/officeart/2005/8/layout/vList5"/>
    <dgm:cxn modelId="{332B4C49-2862-4616-B06A-CD16191EBBA7}" type="presOf" srcId="{7DB9F024-D205-43D4-8312-F983DA7F5D7D}" destId="{BDEDF632-AB75-475F-B196-7DF66D08179A}" srcOrd="0" destOrd="2" presId="urn:microsoft.com/office/officeart/2005/8/layout/vList5"/>
    <dgm:cxn modelId="{63167A79-E1EE-4598-B29C-8F6A1D6F745D}" srcId="{35412DB0-29F2-44F4-B054-90506308715D}" destId="{07487015-EFEE-4998-8F0F-9DD32894713E}" srcOrd="1" destOrd="0" parTransId="{6CE931E1-BD43-4D54-BF52-02166C58847E}" sibTransId="{FF991291-6272-4668-A3FD-F17B22735E65}"/>
    <dgm:cxn modelId="{31676D95-C42D-42FA-AE2B-6CC6A4A4E708}" type="presOf" srcId="{C1837D8B-131F-4369-B774-EA46D40627AF}" destId="{39EBA80F-57B5-4BD9-8864-E0F23D1E8198}" srcOrd="0" destOrd="0" presId="urn:microsoft.com/office/officeart/2005/8/layout/vList5"/>
    <dgm:cxn modelId="{790B1136-2F7F-459D-8D8E-3ADC04161978}" srcId="{35412DB0-29F2-44F4-B054-90506308715D}" destId="{E8A77A44-D681-4F2E-93D4-A3CC7E3602DC}" srcOrd="0" destOrd="0" parTransId="{3287A944-E290-45CD-9363-C11954F31809}" sibTransId="{9BAA1645-AF1E-4FAD-9BAA-7734AB1DDEEE}"/>
    <dgm:cxn modelId="{CA70C3E0-0163-49C9-8C2A-46FF5C9256BA}" type="presOf" srcId="{07FFE354-3F1D-4468-BDD5-7AB9AF59A7F5}" destId="{3480B3F4-1609-4B59-888C-2494F1B25E0A}" srcOrd="0" destOrd="0" presId="urn:microsoft.com/office/officeart/2005/8/layout/vList5"/>
    <dgm:cxn modelId="{95768B28-3ACC-4B2F-A379-18109C4B4764}" type="presParOf" srcId="{70BA7F8D-6D6E-4EC0-9082-25398E789416}" destId="{2C5C9504-2F5E-4F43-8072-0B249725C851}" srcOrd="0" destOrd="0" presId="urn:microsoft.com/office/officeart/2005/8/layout/vList5"/>
    <dgm:cxn modelId="{7F3FE1CC-F764-403F-B70B-315B8229541F}" type="presParOf" srcId="{2C5C9504-2F5E-4F43-8072-0B249725C851}" destId="{E5CBCCE3-F43B-46F0-85C9-077F4414B7B8}" srcOrd="0" destOrd="0" presId="urn:microsoft.com/office/officeart/2005/8/layout/vList5"/>
    <dgm:cxn modelId="{A1E32F76-F467-4D2C-A3FD-986BC3BFC100}" type="presParOf" srcId="{2C5C9504-2F5E-4F43-8072-0B249725C851}" destId="{39EBA80F-57B5-4BD9-8864-E0F23D1E8198}" srcOrd="1" destOrd="0" presId="urn:microsoft.com/office/officeart/2005/8/layout/vList5"/>
    <dgm:cxn modelId="{5329AB78-D14A-43C7-A338-316C89440A96}" type="presParOf" srcId="{70BA7F8D-6D6E-4EC0-9082-25398E789416}" destId="{4E6B5B1E-0304-43C1-9AE5-3FBEDCDA51D6}" srcOrd="1" destOrd="0" presId="urn:microsoft.com/office/officeart/2005/8/layout/vList5"/>
    <dgm:cxn modelId="{EABFD7E3-6FE2-481F-90BB-770A50A9BA4C}" type="presParOf" srcId="{70BA7F8D-6D6E-4EC0-9082-25398E789416}" destId="{17666A90-CD6B-4F50-80C2-58E8362F3E98}" srcOrd="2" destOrd="0" presId="urn:microsoft.com/office/officeart/2005/8/layout/vList5"/>
    <dgm:cxn modelId="{365B2A15-3419-4F52-8DE9-6B7710EA3D1B}" type="presParOf" srcId="{17666A90-CD6B-4F50-80C2-58E8362F3E98}" destId="{3480B3F4-1609-4B59-888C-2494F1B25E0A}" srcOrd="0" destOrd="0" presId="urn:microsoft.com/office/officeart/2005/8/layout/vList5"/>
    <dgm:cxn modelId="{D685DF0E-6F07-4FEF-AD77-C412FCB6D18D}" type="presParOf" srcId="{17666A90-CD6B-4F50-80C2-58E8362F3E98}" destId="{2CBC46F7-4D88-426D-AC8B-802648558E87}" srcOrd="1" destOrd="0" presId="urn:microsoft.com/office/officeart/2005/8/layout/vList5"/>
    <dgm:cxn modelId="{D32D38F4-9B42-496F-A26B-B46AB7839B67}" type="presParOf" srcId="{70BA7F8D-6D6E-4EC0-9082-25398E789416}" destId="{1B5D761E-73B5-42A2-ADDF-76923073F626}" srcOrd="3" destOrd="0" presId="urn:microsoft.com/office/officeart/2005/8/layout/vList5"/>
    <dgm:cxn modelId="{5F7B4489-B27A-4B1A-B2A2-B54246CD383F}" type="presParOf" srcId="{70BA7F8D-6D6E-4EC0-9082-25398E789416}" destId="{DD4B279B-C51D-4B9F-B817-442CEB96D0C7}" srcOrd="4" destOrd="0" presId="urn:microsoft.com/office/officeart/2005/8/layout/vList5"/>
    <dgm:cxn modelId="{95769EC8-BB28-4701-94A2-949F77967833}" type="presParOf" srcId="{DD4B279B-C51D-4B9F-B817-442CEB96D0C7}" destId="{F7D8C588-61D1-44F9-AFC0-9280561C1A3F}" srcOrd="0" destOrd="0" presId="urn:microsoft.com/office/officeart/2005/8/layout/vList5"/>
    <dgm:cxn modelId="{F1AE43A7-391C-4D4E-92C5-70ACB04EABB1}" type="presParOf" srcId="{DD4B279B-C51D-4B9F-B817-442CEB96D0C7}" destId="{BDEDF632-AB75-475F-B196-7DF66D08179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098C95-7272-4E1C-9A0A-5F885738A09F}">
      <dsp:nvSpPr>
        <dsp:cNvPr id="0" name=""/>
        <dsp:cNvSpPr/>
      </dsp:nvSpPr>
      <dsp:spPr>
        <a:xfrm>
          <a:off x="4430756" y="1813140"/>
          <a:ext cx="2674720" cy="14673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000" kern="1200" dirty="0"/>
            <a:t>РІКИ</a:t>
          </a:r>
          <a:endParaRPr lang="ru-RU" sz="6000" kern="1200" dirty="0"/>
        </a:p>
      </dsp:txBody>
      <dsp:txXfrm>
        <a:off x="4822460" y="2028033"/>
        <a:ext cx="1891312" cy="1037592"/>
      </dsp:txXfrm>
    </dsp:sp>
    <dsp:sp modelId="{454F9C30-F4CF-441B-B3E7-A9B5B987E7F9}">
      <dsp:nvSpPr>
        <dsp:cNvPr id="0" name=""/>
        <dsp:cNvSpPr/>
      </dsp:nvSpPr>
      <dsp:spPr>
        <a:xfrm rot="13854061">
          <a:off x="3968033" y="857234"/>
          <a:ext cx="1473552" cy="76229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BCC134-D5BE-4B17-A5EE-31F8D4C08368}">
      <dsp:nvSpPr>
        <dsp:cNvPr id="0" name=""/>
        <dsp:cNvSpPr/>
      </dsp:nvSpPr>
      <dsp:spPr>
        <a:xfrm>
          <a:off x="2764157" y="270604"/>
          <a:ext cx="2951989" cy="791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>
              <a:solidFill>
                <a:srgbClr val="FFFF00"/>
              </a:solidFill>
            </a:rPr>
            <a:t>ГІРСЬКІ</a:t>
          </a:r>
          <a:endParaRPr lang="ru-RU" sz="4000" b="1" kern="1200" dirty="0">
            <a:solidFill>
              <a:srgbClr val="FFFF00"/>
            </a:solidFill>
          </a:endParaRPr>
        </a:p>
      </dsp:txBody>
      <dsp:txXfrm>
        <a:off x="2787354" y="293801"/>
        <a:ext cx="2905595" cy="745600"/>
      </dsp:txXfrm>
    </dsp:sp>
    <dsp:sp modelId="{57D573D2-1314-4C5A-99AC-6E1950988AC6}">
      <dsp:nvSpPr>
        <dsp:cNvPr id="0" name=""/>
        <dsp:cNvSpPr/>
      </dsp:nvSpPr>
      <dsp:spPr>
        <a:xfrm rot="18588186">
          <a:off x="6114249" y="867535"/>
          <a:ext cx="1471122" cy="76229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C8B59-DF6F-4DCE-903D-3CCCD1D5D676}">
      <dsp:nvSpPr>
        <dsp:cNvPr id="0" name=""/>
        <dsp:cNvSpPr/>
      </dsp:nvSpPr>
      <dsp:spPr>
        <a:xfrm>
          <a:off x="5844685" y="287592"/>
          <a:ext cx="2951989" cy="7919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>
              <a:solidFill>
                <a:srgbClr val="FFFF00"/>
              </a:solidFill>
            </a:rPr>
            <a:t>РІВНИННІ</a:t>
          </a:r>
          <a:endParaRPr lang="ru-RU" sz="4000" b="1" kern="1200" dirty="0">
            <a:solidFill>
              <a:srgbClr val="FFFF00"/>
            </a:solidFill>
          </a:endParaRPr>
        </a:p>
      </dsp:txBody>
      <dsp:txXfrm>
        <a:off x="5867882" y="310789"/>
        <a:ext cx="2905595" cy="745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16C99-B4D5-4354-8D4E-257D41DB082B}">
      <dsp:nvSpPr>
        <dsp:cNvPr id="0" name=""/>
        <dsp:cNvSpPr/>
      </dsp:nvSpPr>
      <dsp:spPr>
        <a:xfrm>
          <a:off x="0" y="0"/>
          <a:ext cx="3232606" cy="1746923"/>
        </a:xfrm>
        <a:prstGeom prst="ellipse">
          <a:avLst/>
        </a:prstGeom>
        <a:solidFill>
          <a:srgbClr val="FFC000"/>
        </a:solidFill>
        <a:ln>
          <a:solidFill>
            <a:srgbClr val="C0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200" b="1" kern="1200" dirty="0">
              <a:solidFill>
                <a:srgbClr val="C00000"/>
              </a:solidFill>
            </a:rPr>
            <a:t>РЕЛЬЄФ</a:t>
          </a:r>
          <a:endParaRPr lang="ru-RU" sz="4200" b="1" kern="1200" dirty="0">
            <a:solidFill>
              <a:srgbClr val="C00000"/>
            </a:solidFill>
          </a:endParaRPr>
        </a:p>
      </dsp:txBody>
      <dsp:txXfrm>
        <a:off x="473404" y="255831"/>
        <a:ext cx="2285798" cy="12352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61B69-C66D-42B7-BAEA-10DCAD30DDC3}">
      <dsp:nvSpPr>
        <dsp:cNvPr id="0" name=""/>
        <dsp:cNvSpPr/>
      </dsp:nvSpPr>
      <dsp:spPr>
        <a:xfrm>
          <a:off x="48" y="1222467"/>
          <a:ext cx="2400678" cy="12594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/>
            <a:t>ВИСОТА ВИТОКУ</a:t>
          </a:r>
          <a:endParaRPr lang="ru-RU" sz="2700" b="1" kern="1200" dirty="0"/>
        </a:p>
      </dsp:txBody>
      <dsp:txXfrm>
        <a:off x="61531" y="1283950"/>
        <a:ext cx="2277712" cy="1136509"/>
      </dsp:txXfrm>
    </dsp:sp>
    <dsp:sp modelId="{8FFFE5FE-C875-4346-BC65-0A8B9A1B3EAD}">
      <dsp:nvSpPr>
        <dsp:cNvPr id="0" name=""/>
        <dsp:cNvSpPr/>
      </dsp:nvSpPr>
      <dsp:spPr>
        <a:xfrm>
          <a:off x="2595924" y="1155074"/>
          <a:ext cx="1394261" cy="1394261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2780733" y="1688239"/>
        <a:ext cx="1024643" cy="327931"/>
      </dsp:txXfrm>
    </dsp:sp>
    <dsp:sp modelId="{26D3BCE3-54A6-4104-8F3B-08E8C9B51D3D}">
      <dsp:nvSpPr>
        <dsp:cNvPr id="0" name=""/>
        <dsp:cNvSpPr/>
      </dsp:nvSpPr>
      <dsp:spPr>
        <a:xfrm>
          <a:off x="4185382" y="1222155"/>
          <a:ext cx="2397890" cy="12601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/>
            <a:t>ВИСОТА ГИРЛА</a:t>
          </a:r>
          <a:endParaRPr lang="ru-RU" sz="2800" b="1" kern="1200" dirty="0"/>
        </a:p>
      </dsp:txBody>
      <dsp:txXfrm>
        <a:off x="4246895" y="1283668"/>
        <a:ext cx="2274864" cy="1137074"/>
      </dsp:txXfrm>
    </dsp:sp>
    <dsp:sp modelId="{404363A4-97C9-462A-BC81-2CB89F07605B}">
      <dsp:nvSpPr>
        <dsp:cNvPr id="0" name=""/>
        <dsp:cNvSpPr/>
      </dsp:nvSpPr>
      <dsp:spPr>
        <a:xfrm>
          <a:off x="6778469" y="1155074"/>
          <a:ext cx="1394261" cy="1394261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 dirty="0"/>
        </a:p>
      </dsp:txBody>
      <dsp:txXfrm>
        <a:off x="6963278" y="1442292"/>
        <a:ext cx="1024643" cy="819825"/>
      </dsp:txXfrm>
    </dsp:sp>
    <dsp:sp modelId="{8FCE6CEF-2D06-48BF-9277-41352B421A6C}">
      <dsp:nvSpPr>
        <dsp:cNvPr id="0" name=""/>
        <dsp:cNvSpPr/>
      </dsp:nvSpPr>
      <dsp:spPr>
        <a:xfrm>
          <a:off x="8367928" y="1026802"/>
          <a:ext cx="3081294" cy="16508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/>
            <a:t>ПАДІННЯ</a:t>
          </a:r>
          <a:endParaRPr lang="ru-RU" sz="3200" b="1" kern="1200" dirty="0"/>
        </a:p>
      </dsp:txBody>
      <dsp:txXfrm>
        <a:off x="8819173" y="1268557"/>
        <a:ext cx="2178804" cy="11672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61B69-C66D-42B7-BAEA-10DCAD30DDC3}">
      <dsp:nvSpPr>
        <dsp:cNvPr id="0" name=""/>
        <dsp:cNvSpPr/>
      </dsp:nvSpPr>
      <dsp:spPr>
        <a:xfrm>
          <a:off x="2558" y="455163"/>
          <a:ext cx="2482290" cy="2367360"/>
        </a:xfrm>
        <a:prstGeom prst="roundRect">
          <a:avLst/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>
              <a:noFill/>
            </a:rPr>
            <a:t> </a:t>
          </a:r>
        </a:p>
      </dsp:txBody>
      <dsp:txXfrm>
        <a:off x="118123" y="570728"/>
        <a:ext cx="2251160" cy="2136230"/>
      </dsp:txXfrm>
    </dsp:sp>
    <dsp:sp modelId="{8FFFE5FE-C875-4346-BC65-0A8B9A1B3EAD}">
      <dsp:nvSpPr>
        <dsp:cNvPr id="0" name=""/>
        <dsp:cNvSpPr/>
      </dsp:nvSpPr>
      <dsp:spPr>
        <a:xfrm>
          <a:off x="2687725" y="914284"/>
          <a:ext cx="1449118" cy="1449118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2879806" y="1212802"/>
        <a:ext cx="1064956" cy="852082"/>
      </dsp:txXfrm>
    </dsp:sp>
    <dsp:sp modelId="{8FCE6CEF-2D06-48BF-9277-41352B421A6C}">
      <dsp:nvSpPr>
        <dsp:cNvPr id="0" name=""/>
        <dsp:cNvSpPr/>
      </dsp:nvSpPr>
      <dsp:spPr>
        <a:xfrm>
          <a:off x="4339720" y="1052737"/>
          <a:ext cx="2498480" cy="11722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400" b="1" kern="1200" dirty="0"/>
            <a:t>ПОХИЛ</a:t>
          </a:r>
          <a:endParaRPr lang="ru-RU" sz="3400" b="1" kern="1200" dirty="0"/>
        </a:p>
      </dsp:txBody>
      <dsp:txXfrm>
        <a:off x="4705614" y="1224403"/>
        <a:ext cx="1766692" cy="828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C73ACC-A196-457F-8632-5B63E77882ED}">
      <dsp:nvSpPr>
        <dsp:cNvPr id="0" name=""/>
        <dsp:cNvSpPr/>
      </dsp:nvSpPr>
      <dsp:spPr>
        <a:xfrm>
          <a:off x="2883479" y="18348"/>
          <a:ext cx="4486974" cy="4404032"/>
        </a:xfrm>
        <a:prstGeom prst="ellipse">
          <a:avLst/>
        </a:prstGeom>
        <a:solidFill>
          <a:srgbClr val="FFDD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dirty="0">
            <a:solidFill>
              <a:srgbClr val="C00000"/>
            </a:solidFill>
          </a:endParaRPr>
        </a:p>
      </dsp:txBody>
      <dsp:txXfrm>
        <a:off x="3540581" y="663304"/>
        <a:ext cx="3172770" cy="3114120"/>
      </dsp:txXfrm>
    </dsp:sp>
    <dsp:sp modelId="{1A03EF90-19DA-4990-BFE3-439E2169EE5D}">
      <dsp:nvSpPr>
        <dsp:cNvPr id="0" name=""/>
        <dsp:cNvSpPr/>
      </dsp:nvSpPr>
      <dsp:spPr>
        <a:xfrm>
          <a:off x="5409291" y="40277"/>
          <a:ext cx="444180" cy="444660"/>
        </a:xfrm>
        <a:prstGeom prst="teardrop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1A6BB-F8B5-433D-927E-79ABC06C804E}">
      <dsp:nvSpPr>
        <dsp:cNvPr id="0" name=""/>
        <dsp:cNvSpPr/>
      </dsp:nvSpPr>
      <dsp:spPr>
        <a:xfrm>
          <a:off x="4357845" y="3921219"/>
          <a:ext cx="322072" cy="3218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04FDD-67F8-421F-9557-5F79892E3B83}">
      <dsp:nvSpPr>
        <dsp:cNvPr id="0" name=""/>
        <dsp:cNvSpPr/>
      </dsp:nvSpPr>
      <dsp:spPr>
        <a:xfrm>
          <a:off x="7381880" y="1843953"/>
          <a:ext cx="322072" cy="3218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BF30F-690A-41AC-931D-4BF49E0B6B15}">
      <dsp:nvSpPr>
        <dsp:cNvPr id="0" name=""/>
        <dsp:cNvSpPr/>
      </dsp:nvSpPr>
      <dsp:spPr>
        <a:xfrm>
          <a:off x="5842818" y="4263357"/>
          <a:ext cx="444180" cy="444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61C239-0767-42A4-9B3C-A27AA5754ADA}">
      <dsp:nvSpPr>
        <dsp:cNvPr id="0" name=""/>
        <dsp:cNvSpPr/>
      </dsp:nvSpPr>
      <dsp:spPr>
        <a:xfrm>
          <a:off x="4447992" y="671504"/>
          <a:ext cx="322072" cy="321871"/>
        </a:xfrm>
        <a:prstGeom prst="teardrop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42DBAA-04C8-4F72-A98F-F95840D7A0BE}">
      <dsp:nvSpPr>
        <dsp:cNvPr id="0" name=""/>
        <dsp:cNvSpPr/>
      </dsp:nvSpPr>
      <dsp:spPr>
        <a:xfrm rot="16425100">
          <a:off x="3306529" y="4355379"/>
          <a:ext cx="322072" cy="321871"/>
        </a:xfrm>
        <a:prstGeom prst="teardrop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221AA-5BD9-4669-82BC-68741D83D627}">
      <dsp:nvSpPr>
        <dsp:cNvPr id="0" name=""/>
        <dsp:cNvSpPr/>
      </dsp:nvSpPr>
      <dsp:spPr>
        <a:xfrm>
          <a:off x="5583" y="542098"/>
          <a:ext cx="3713992" cy="2072232"/>
        </a:xfrm>
        <a:prstGeom prst="cloud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517461" y="855043"/>
        <a:ext cx="2426130" cy="1350309"/>
      </dsp:txXfrm>
    </dsp:sp>
    <dsp:sp modelId="{DE0E2836-1D5A-42DC-AC0B-EF93ABC2A5D2}">
      <dsp:nvSpPr>
        <dsp:cNvPr id="0" name=""/>
        <dsp:cNvSpPr/>
      </dsp:nvSpPr>
      <dsp:spPr>
        <a:xfrm rot="16985357">
          <a:off x="4942208" y="684311"/>
          <a:ext cx="480150" cy="447657"/>
        </a:xfrm>
        <a:prstGeom prst="teardrop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E67051-3198-40E1-8EE0-B3C2601105E7}">
      <dsp:nvSpPr>
        <dsp:cNvPr id="0" name=""/>
        <dsp:cNvSpPr/>
      </dsp:nvSpPr>
      <dsp:spPr>
        <a:xfrm rot="20880989">
          <a:off x="166947" y="2745331"/>
          <a:ext cx="803131" cy="803487"/>
        </a:xfrm>
        <a:prstGeom prst="teardrop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0AB6F-9C62-49F6-AFAC-828C087115C8}">
      <dsp:nvSpPr>
        <dsp:cNvPr id="0" name=""/>
        <dsp:cNvSpPr/>
      </dsp:nvSpPr>
      <dsp:spPr>
        <a:xfrm>
          <a:off x="7012360" y="339157"/>
          <a:ext cx="3704896" cy="2030342"/>
        </a:xfrm>
        <a:prstGeom prst="star16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882399" y="815952"/>
        <a:ext cx="1964818" cy="1076752"/>
      </dsp:txXfrm>
    </dsp:sp>
    <dsp:sp modelId="{329ABB17-F2F3-40CF-955F-5AF6575727F8}">
      <dsp:nvSpPr>
        <dsp:cNvPr id="0" name=""/>
        <dsp:cNvSpPr/>
      </dsp:nvSpPr>
      <dsp:spPr>
        <a:xfrm>
          <a:off x="3906035" y="1453003"/>
          <a:ext cx="444180" cy="444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0FAB4-51FF-4F8D-B287-3D9263D4E93E}">
      <dsp:nvSpPr>
        <dsp:cNvPr id="0" name=""/>
        <dsp:cNvSpPr/>
      </dsp:nvSpPr>
      <dsp:spPr>
        <a:xfrm rot="17142632">
          <a:off x="1306974" y="4235273"/>
          <a:ext cx="322072" cy="321871"/>
        </a:xfrm>
        <a:prstGeom prst="teardrop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2CE0C-B61B-448B-B825-42EB012EFE83}">
      <dsp:nvSpPr>
        <dsp:cNvPr id="0" name=""/>
        <dsp:cNvSpPr/>
      </dsp:nvSpPr>
      <dsp:spPr>
        <a:xfrm>
          <a:off x="4937247" y="3540933"/>
          <a:ext cx="322072" cy="321871"/>
        </a:xfrm>
        <a:prstGeom prst="teardrop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887F04-D154-47BC-94CC-F772DD6FA1A1}">
      <dsp:nvSpPr>
        <dsp:cNvPr id="0" name=""/>
        <dsp:cNvSpPr/>
      </dsp:nvSpPr>
      <dsp:spPr>
        <a:xfrm rot="20222745">
          <a:off x="6376202" y="2162188"/>
          <a:ext cx="3859448" cy="2193337"/>
        </a:xfrm>
        <a:prstGeom prst="star16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282535" y="2677260"/>
        <a:ext cx="2046782" cy="1163193"/>
      </dsp:txXfrm>
    </dsp:sp>
    <dsp:sp modelId="{4B685869-5986-44F0-9C87-D0CF144ED52E}">
      <dsp:nvSpPr>
        <dsp:cNvPr id="0" name=""/>
        <dsp:cNvSpPr/>
      </dsp:nvSpPr>
      <dsp:spPr>
        <a:xfrm rot="19808006">
          <a:off x="2397765" y="4753087"/>
          <a:ext cx="322072" cy="321871"/>
        </a:xfrm>
        <a:prstGeom prst="teardrop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95041-1C9D-4DCE-AEFE-718F148AB515}">
      <dsp:nvSpPr>
        <dsp:cNvPr id="0" name=""/>
        <dsp:cNvSpPr/>
      </dsp:nvSpPr>
      <dsp:spPr>
        <a:xfrm rot="841996">
          <a:off x="1105474" y="2613838"/>
          <a:ext cx="2865982" cy="1591467"/>
        </a:xfrm>
        <a:prstGeom prst="cloud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512458" y="2830570"/>
        <a:ext cx="1872177" cy="1037032"/>
      </dsp:txXfrm>
    </dsp:sp>
    <dsp:sp modelId="{D96D55BF-F2F8-456C-8EFF-55123CA044A2}">
      <dsp:nvSpPr>
        <dsp:cNvPr id="0" name=""/>
        <dsp:cNvSpPr/>
      </dsp:nvSpPr>
      <dsp:spPr>
        <a:xfrm>
          <a:off x="5087219" y="4321771"/>
          <a:ext cx="322072" cy="3218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64F41D-01E5-4767-8E19-CAD189803676}">
      <dsp:nvSpPr>
        <dsp:cNvPr id="0" name=""/>
        <dsp:cNvSpPr/>
      </dsp:nvSpPr>
      <dsp:spPr>
        <a:xfrm>
          <a:off x="2809291" y="735627"/>
          <a:ext cx="4916218" cy="4916218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rgbClr val="FFE59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F6F179-C121-42E3-814D-D08930761D3D}">
      <dsp:nvSpPr>
        <dsp:cNvPr id="0" name=""/>
        <dsp:cNvSpPr/>
      </dsp:nvSpPr>
      <dsp:spPr>
        <a:xfrm>
          <a:off x="2809291" y="735627"/>
          <a:ext cx="4916218" cy="4916218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rgbClr val="FFE59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A4548-1ED9-4373-8144-038D2A2CD674}">
      <dsp:nvSpPr>
        <dsp:cNvPr id="0" name=""/>
        <dsp:cNvSpPr/>
      </dsp:nvSpPr>
      <dsp:spPr>
        <a:xfrm>
          <a:off x="2809291" y="735627"/>
          <a:ext cx="4916218" cy="4916218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rgbClr val="FFE59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9517FF-D6A6-4FF5-BCB5-16038C6FB588}">
      <dsp:nvSpPr>
        <dsp:cNvPr id="0" name=""/>
        <dsp:cNvSpPr/>
      </dsp:nvSpPr>
      <dsp:spPr>
        <a:xfrm>
          <a:off x="2809291" y="735627"/>
          <a:ext cx="4916218" cy="4916218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rgbClr val="FFE59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02A10-DEAC-4833-B18A-79D0B8B520CA}">
      <dsp:nvSpPr>
        <dsp:cNvPr id="0" name=""/>
        <dsp:cNvSpPr/>
      </dsp:nvSpPr>
      <dsp:spPr>
        <a:xfrm>
          <a:off x="4135732" y="2281612"/>
          <a:ext cx="2263336" cy="1824249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>
              <a:solidFill>
                <a:schemeClr val="accent3">
                  <a:lumMod val="50000"/>
                </a:schemeClr>
              </a:solidFill>
            </a:rPr>
            <a:t>зміна рівня і кількості води, період замерзання</a:t>
          </a:r>
        </a:p>
      </dsp:txBody>
      <dsp:txXfrm>
        <a:off x="4467190" y="2548767"/>
        <a:ext cx="1600420" cy="1289939"/>
      </dsp:txXfrm>
    </dsp:sp>
    <dsp:sp modelId="{C1461447-19FA-4939-8DF5-C58D6B110D97}">
      <dsp:nvSpPr>
        <dsp:cNvPr id="0" name=""/>
        <dsp:cNvSpPr/>
      </dsp:nvSpPr>
      <dsp:spPr>
        <a:xfrm>
          <a:off x="4100054" y="253886"/>
          <a:ext cx="2334692" cy="1077554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441962" y="411690"/>
        <a:ext cx="1650876" cy="761946"/>
      </dsp:txXfrm>
    </dsp:sp>
    <dsp:sp modelId="{C97AD580-8EF4-4245-AF7A-0916031BE36A}">
      <dsp:nvSpPr>
        <dsp:cNvPr id="0" name=""/>
        <dsp:cNvSpPr/>
      </dsp:nvSpPr>
      <dsp:spPr>
        <a:xfrm>
          <a:off x="6501128" y="2654959"/>
          <a:ext cx="2334692" cy="1077554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6843036" y="2812763"/>
        <a:ext cx="1650876" cy="761946"/>
      </dsp:txXfrm>
    </dsp:sp>
    <dsp:sp modelId="{93E1C208-0E7B-4507-AA19-5F7D3914EAA9}">
      <dsp:nvSpPr>
        <dsp:cNvPr id="0" name=""/>
        <dsp:cNvSpPr/>
      </dsp:nvSpPr>
      <dsp:spPr>
        <a:xfrm>
          <a:off x="4100617" y="5056033"/>
          <a:ext cx="2333567" cy="1077554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442360" y="5213837"/>
        <a:ext cx="1650081" cy="761946"/>
      </dsp:txXfrm>
    </dsp:sp>
    <dsp:sp modelId="{217B3D62-4561-4078-9448-6B707ACF8EF2}">
      <dsp:nvSpPr>
        <dsp:cNvPr id="0" name=""/>
        <dsp:cNvSpPr/>
      </dsp:nvSpPr>
      <dsp:spPr>
        <a:xfrm>
          <a:off x="1698981" y="2654959"/>
          <a:ext cx="2334692" cy="1077554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040889" y="2812763"/>
        <a:ext cx="1650876" cy="7619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61B69-C66D-42B7-BAEA-10DCAD30DDC3}">
      <dsp:nvSpPr>
        <dsp:cNvPr id="0" name=""/>
        <dsp:cNvSpPr/>
      </dsp:nvSpPr>
      <dsp:spPr>
        <a:xfrm>
          <a:off x="701" y="909288"/>
          <a:ext cx="2907792" cy="1885834"/>
        </a:xfrm>
        <a:prstGeom prst="roundRect">
          <a:avLst/>
        </a:prstGeom>
        <a:solidFill>
          <a:srgbClr val="FFE593"/>
        </a:solidFill>
        <a:ln>
          <a:solidFill>
            <a:srgbClr val="C00000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rgbClr val="C00000"/>
              </a:solidFill>
            </a:rPr>
            <a:t>S</a:t>
          </a:r>
          <a:r>
            <a:rPr lang="ru-RU" sz="2700" b="1" kern="1200" dirty="0"/>
            <a:t> </a:t>
          </a:r>
          <a:r>
            <a:rPr lang="ru-RU" sz="2700" b="1" kern="1200" dirty="0">
              <a:solidFill>
                <a:schemeClr val="accent6">
                  <a:lumMod val="50000"/>
                </a:schemeClr>
              </a:solidFill>
            </a:rPr>
            <a:t>- </a:t>
          </a:r>
          <a:r>
            <a:rPr lang="ru-RU" sz="2700" b="1" kern="1200" dirty="0" err="1">
              <a:solidFill>
                <a:schemeClr val="accent6">
                  <a:lumMod val="50000"/>
                </a:schemeClr>
              </a:solidFill>
            </a:rPr>
            <a:t>площа</a:t>
          </a:r>
          <a:r>
            <a:rPr lang="ru-RU" sz="2700" b="1" kern="1200" dirty="0">
              <a:solidFill>
                <a:schemeClr val="accent6">
                  <a:lumMod val="50000"/>
                </a:schemeClr>
              </a:solidFill>
            </a:rPr>
            <a:t> поперечного </a:t>
          </a:r>
          <a:r>
            <a:rPr lang="ru-RU" sz="2700" b="1" kern="1200" dirty="0" err="1">
              <a:solidFill>
                <a:schemeClr val="accent6">
                  <a:lumMod val="50000"/>
                </a:schemeClr>
              </a:solidFill>
            </a:rPr>
            <a:t>перерізу</a:t>
          </a:r>
          <a:r>
            <a:rPr lang="ru-RU" sz="27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700" b="1" kern="1200" dirty="0" err="1">
              <a:solidFill>
                <a:schemeClr val="accent6">
                  <a:lumMod val="50000"/>
                </a:schemeClr>
              </a:solidFill>
            </a:rPr>
            <a:t>річки</a:t>
          </a:r>
          <a:r>
            <a:rPr lang="ru-RU" sz="2700" b="1" kern="1200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ru-RU" sz="2700" b="1" kern="1200" dirty="0">
              <a:solidFill>
                <a:srgbClr val="C00000"/>
              </a:solidFill>
            </a:rPr>
            <a:t>м²</a:t>
          </a:r>
        </a:p>
      </dsp:txBody>
      <dsp:txXfrm>
        <a:off x="92760" y="1001347"/>
        <a:ext cx="2723674" cy="1701716"/>
      </dsp:txXfrm>
    </dsp:sp>
    <dsp:sp modelId="{8FFFE5FE-C875-4346-BC65-0A8B9A1B3EAD}">
      <dsp:nvSpPr>
        <dsp:cNvPr id="0" name=""/>
        <dsp:cNvSpPr/>
      </dsp:nvSpPr>
      <dsp:spPr>
        <a:xfrm>
          <a:off x="3100739" y="1461280"/>
          <a:ext cx="931596" cy="781850"/>
        </a:xfrm>
        <a:prstGeom prst="mathMultiply">
          <a:avLst/>
        </a:prstGeom>
        <a:solidFill>
          <a:srgbClr val="00B0F0"/>
        </a:solid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 dirty="0"/>
        </a:p>
      </dsp:txBody>
      <dsp:txXfrm>
        <a:off x="3265377" y="1578632"/>
        <a:ext cx="602320" cy="547146"/>
      </dsp:txXfrm>
    </dsp:sp>
    <dsp:sp modelId="{26D3BCE3-54A6-4104-8F3B-08E8C9B51D3D}">
      <dsp:nvSpPr>
        <dsp:cNvPr id="0" name=""/>
        <dsp:cNvSpPr/>
      </dsp:nvSpPr>
      <dsp:spPr>
        <a:xfrm>
          <a:off x="4224581" y="898208"/>
          <a:ext cx="2361642" cy="1907994"/>
        </a:xfrm>
        <a:prstGeom prst="roundRect">
          <a:avLst/>
        </a:prstGeom>
        <a:solidFill>
          <a:srgbClr val="FFE593"/>
        </a:solidFill>
        <a:ln>
          <a:solidFill>
            <a:srgbClr val="C00000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>
              <a:solidFill>
                <a:srgbClr val="C00000"/>
              </a:solidFill>
            </a:rPr>
            <a:t>v</a:t>
          </a:r>
          <a:r>
            <a:rPr lang="ru-RU" sz="2800" b="1" kern="1200" dirty="0">
              <a:solidFill>
                <a:srgbClr val="C00000"/>
              </a:solidFill>
            </a:rPr>
            <a:t> </a:t>
          </a:r>
          <a:r>
            <a:rPr lang="ru-RU" sz="2800" b="1" kern="1200" dirty="0">
              <a:solidFill>
                <a:schemeClr val="accent6">
                  <a:lumMod val="50000"/>
                </a:schemeClr>
              </a:solidFill>
            </a:rPr>
            <a:t>- </a:t>
          </a:r>
          <a:r>
            <a:rPr lang="ru-RU" sz="2800" b="1" kern="1200" dirty="0" err="1">
              <a:solidFill>
                <a:schemeClr val="accent6">
                  <a:lumMod val="50000"/>
                </a:schemeClr>
              </a:solidFill>
            </a:rPr>
            <a:t>швидкість</a:t>
          </a:r>
          <a:r>
            <a:rPr lang="ru-RU" sz="28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800" b="1" kern="1200" dirty="0" err="1">
              <a:solidFill>
                <a:schemeClr val="accent6">
                  <a:lumMod val="50000"/>
                </a:schemeClr>
              </a:solidFill>
            </a:rPr>
            <a:t>течії</a:t>
          </a:r>
          <a:r>
            <a:rPr lang="ru-RU" sz="28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ru-RU" sz="2800" b="1" kern="1200" dirty="0" err="1">
              <a:solidFill>
                <a:schemeClr val="accent6">
                  <a:lumMod val="50000"/>
                </a:schemeClr>
              </a:solidFill>
            </a:rPr>
            <a:t>річки</a:t>
          </a:r>
          <a:r>
            <a:rPr lang="ru-RU" sz="2800" b="1" kern="1200" dirty="0">
              <a:solidFill>
                <a:schemeClr val="accent6">
                  <a:lumMod val="50000"/>
                </a:schemeClr>
              </a:solidFill>
            </a:rPr>
            <a:t>, </a:t>
          </a:r>
          <a:r>
            <a:rPr lang="ru-RU" sz="2800" b="1" kern="1200" dirty="0">
              <a:solidFill>
                <a:srgbClr val="C00000"/>
              </a:solidFill>
            </a:rPr>
            <a:t>м/с</a:t>
          </a:r>
        </a:p>
      </dsp:txBody>
      <dsp:txXfrm>
        <a:off x="4317722" y="991349"/>
        <a:ext cx="2175360" cy="1721712"/>
      </dsp:txXfrm>
    </dsp:sp>
    <dsp:sp modelId="{404363A4-97C9-462A-BC81-2CB89F07605B}">
      <dsp:nvSpPr>
        <dsp:cNvPr id="0" name=""/>
        <dsp:cNvSpPr/>
      </dsp:nvSpPr>
      <dsp:spPr>
        <a:xfrm>
          <a:off x="6778470" y="1298351"/>
          <a:ext cx="969222" cy="1107707"/>
        </a:xfrm>
        <a:prstGeom prst="mathEqual">
          <a:avLst/>
        </a:prstGeom>
        <a:solidFill>
          <a:srgbClr val="00B0F0"/>
        </a:solid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600" kern="1200" dirty="0"/>
        </a:p>
      </dsp:txBody>
      <dsp:txXfrm>
        <a:off x="6906940" y="1526539"/>
        <a:ext cx="712282" cy="651331"/>
      </dsp:txXfrm>
    </dsp:sp>
    <dsp:sp modelId="{8FCE6CEF-2D06-48BF-9277-41352B421A6C}">
      <dsp:nvSpPr>
        <dsp:cNvPr id="0" name=""/>
        <dsp:cNvSpPr/>
      </dsp:nvSpPr>
      <dsp:spPr>
        <a:xfrm>
          <a:off x="7939939" y="1102114"/>
          <a:ext cx="3508631" cy="1500181"/>
        </a:xfrm>
        <a:prstGeom prst="ellipse">
          <a:avLst/>
        </a:prstGeom>
        <a:solidFill>
          <a:srgbClr val="FFE593"/>
        </a:solidFill>
        <a:ln>
          <a:solidFill>
            <a:srgbClr val="C00000"/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>
              <a:solidFill>
                <a:srgbClr val="C00000"/>
              </a:solidFill>
            </a:rPr>
            <a:t>Q</a:t>
          </a:r>
          <a:r>
            <a:rPr lang="en-US" sz="3200" b="1" kern="1200" dirty="0">
              <a:solidFill>
                <a:srgbClr val="C00000"/>
              </a:solidFill>
            </a:rPr>
            <a:t> </a:t>
          </a:r>
          <a:r>
            <a:rPr lang="en-US" sz="3200" b="1" kern="1200" dirty="0">
              <a:solidFill>
                <a:schemeClr val="accent6">
                  <a:lumMod val="50000"/>
                </a:schemeClr>
              </a:solidFill>
            </a:rPr>
            <a:t>- </a:t>
          </a:r>
          <a:r>
            <a:rPr lang="ru-RU" sz="3200" b="1" kern="1200" dirty="0" err="1">
              <a:solidFill>
                <a:schemeClr val="accent6">
                  <a:lumMod val="50000"/>
                </a:schemeClr>
              </a:solidFill>
            </a:rPr>
            <a:t>витрата</a:t>
          </a:r>
          <a:r>
            <a:rPr lang="ru-RU" sz="3200" b="1" kern="1200" dirty="0">
              <a:solidFill>
                <a:schemeClr val="accent6">
                  <a:lumMod val="50000"/>
                </a:schemeClr>
              </a:solidFill>
            </a:rPr>
            <a:t> води, </a:t>
          </a:r>
          <a:r>
            <a:rPr lang="ru-RU" sz="3200" b="1" kern="1200" dirty="0">
              <a:solidFill>
                <a:srgbClr val="C00000"/>
              </a:solidFill>
            </a:rPr>
            <a:t>м³/с</a:t>
          </a:r>
        </a:p>
      </dsp:txBody>
      <dsp:txXfrm>
        <a:off x="8453766" y="1321810"/>
        <a:ext cx="2480977" cy="10607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BA80F-57B5-4BD9-8864-E0F23D1E8198}">
      <dsp:nvSpPr>
        <dsp:cNvPr id="0" name=""/>
        <dsp:cNvSpPr/>
      </dsp:nvSpPr>
      <dsp:spPr>
        <a:xfrm rot="5400000">
          <a:off x="7378903" y="-3048666"/>
          <a:ext cx="1091457" cy="746578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tint val="40000"/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just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>
              <a:latin typeface="+mn-lt"/>
            </a:rPr>
            <a:t>річка розмиває, розширює й поглиблює річкову долину</a:t>
          </a:r>
          <a:endParaRPr lang="ru-RU" sz="2800" b="1" kern="1200" dirty="0">
            <a:latin typeface="+mn-lt"/>
          </a:endParaRPr>
        </a:p>
      </dsp:txBody>
      <dsp:txXfrm rot="-5400000">
        <a:off x="4191738" y="191780"/>
        <a:ext cx="7412508" cy="984895"/>
      </dsp:txXfrm>
    </dsp:sp>
    <dsp:sp modelId="{E5CBCCE3-F43B-46F0-85C9-077F4414B7B8}">
      <dsp:nvSpPr>
        <dsp:cNvPr id="0" name=""/>
        <dsp:cNvSpPr/>
      </dsp:nvSpPr>
      <dsp:spPr>
        <a:xfrm>
          <a:off x="0" y="7"/>
          <a:ext cx="4191737" cy="136432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>
              <a:solidFill>
                <a:srgbClr val="003366"/>
              </a:solidFill>
              <a:latin typeface="Bookman Old Style" pitchFamily="18" charset="0"/>
            </a:rPr>
            <a:t>Руйнування (річкова ерозія)</a:t>
          </a:r>
          <a:endParaRPr lang="ru-RU" sz="2800" b="1" kern="1200" dirty="0">
            <a:solidFill>
              <a:srgbClr val="003366"/>
            </a:solidFill>
            <a:latin typeface="Bookman Old Style" pitchFamily="18" charset="0"/>
          </a:endParaRPr>
        </a:p>
      </dsp:txBody>
      <dsp:txXfrm>
        <a:off x="66601" y="66608"/>
        <a:ext cx="4058535" cy="1231119"/>
      </dsp:txXfrm>
    </dsp:sp>
    <dsp:sp modelId="{2CBC46F7-4D88-426D-AC8B-802648558E87}">
      <dsp:nvSpPr>
        <dsp:cNvPr id="0" name=""/>
        <dsp:cNvSpPr/>
      </dsp:nvSpPr>
      <dsp:spPr>
        <a:xfrm rot="5400000">
          <a:off x="7386672" y="-1616128"/>
          <a:ext cx="1091457" cy="7465789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tint val="40000"/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>
              <a:latin typeface="+mn-lt"/>
            </a:rPr>
            <a:t>по всій течії відбувається перенесення піску, дрібних уламків гірських порід.</a:t>
          </a:r>
          <a:endParaRPr lang="ru-RU" sz="2800" b="1" kern="1200" dirty="0">
            <a:latin typeface="+mn-lt"/>
          </a:endParaRPr>
        </a:p>
      </dsp:txBody>
      <dsp:txXfrm rot="-5400000">
        <a:off x="4199507" y="1624318"/>
        <a:ext cx="7412508" cy="984895"/>
      </dsp:txXfrm>
    </dsp:sp>
    <dsp:sp modelId="{3480B3F4-1609-4B59-888C-2494F1B25E0A}">
      <dsp:nvSpPr>
        <dsp:cNvPr id="0" name=""/>
        <dsp:cNvSpPr/>
      </dsp:nvSpPr>
      <dsp:spPr>
        <a:xfrm>
          <a:off x="0" y="1434605"/>
          <a:ext cx="4199506" cy="13643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rPr>
            <a:t>Перенесення  (транспортування)</a:t>
          </a:r>
          <a:endParaRPr lang="ru-RU" sz="2800" b="1" kern="1200" dirty="0">
            <a:solidFill>
              <a:schemeClr val="accent6">
                <a:lumMod val="50000"/>
              </a:schemeClr>
            </a:solidFill>
            <a:latin typeface="Bookman Old Style" pitchFamily="18" charset="0"/>
          </a:endParaRPr>
        </a:p>
      </dsp:txBody>
      <dsp:txXfrm>
        <a:off x="66601" y="1501206"/>
        <a:ext cx="4066304" cy="1231119"/>
      </dsp:txXfrm>
    </dsp:sp>
    <dsp:sp modelId="{BDEDF632-AB75-475F-B196-7DF66D08179A}">
      <dsp:nvSpPr>
        <dsp:cNvPr id="0" name=""/>
        <dsp:cNvSpPr/>
      </dsp:nvSpPr>
      <dsp:spPr>
        <a:xfrm rot="5400000">
          <a:off x="7386672" y="-183590"/>
          <a:ext cx="1091457" cy="746578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4">
              <a:tint val="40000"/>
              <a:alpha val="9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1" kern="1200" dirty="0">
              <a:latin typeface="+mn-lt"/>
            </a:rPr>
            <a:t>відкладання </a:t>
          </a:r>
          <a:r>
            <a:rPr lang="ru-RU" sz="2400" b="1" kern="1200" dirty="0" err="1">
              <a:latin typeface="+mn-lt"/>
            </a:rPr>
            <a:t>наносів</a:t>
          </a:r>
          <a:r>
            <a:rPr lang="ru-RU" sz="2400" b="1" kern="1200" dirty="0">
              <a:latin typeface="+mn-lt"/>
            </a:rPr>
            <a:t> </a:t>
          </a:r>
          <a:r>
            <a:rPr lang="ru-RU" sz="2400" b="1" kern="1200" dirty="0" err="1">
              <a:latin typeface="+mn-lt"/>
            </a:rPr>
            <a:t>уздовж</a:t>
          </a:r>
          <a:r>
            <a:rPr lang="ru-RU" sz="2400" b="1" kern="1200" dirty="0">
              <a:latin typeface="+mn-lt"/>
            </a:rPr>
            <a:t> русла </a:t>
          </a:r>
          <a:r>
            <a:rPr lang="ru-RU" sz="2400" b="1" kern="1200" dirty="0" err="1">
              <a:latin typeface="+mn-lt"/>
            </a:rPr>
            <a:t>чи</a:t>
          </a:r>
          <a:r>
            <a:rPr lang="ru-RU" sz="2400" b="1" kern="1200" dirty="0">
              <a:latin typeface="+mn-lt"/>
            </a:rPr>
            <a:t> в </a:t>
          </a:r>
          <a:r>
            <a:rPr lang="ru-RU" sz="2400" b="1" kern="1200" dirty="0" err="1">
              <a:latin typeface="+mn-lt"/>
            </a:rPr>
            <a:t>гирлі</a:t>
          </a:r>
          <a:endParaRPr lang="ru-RU" sz="2400" b="1" kern="1200" dirty="0">
            <a:latin typeface="+mn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err="1">
              <a:latin typeface="+mn-lt"/>
            </a:rPr>
            <a:t>утворення</a:t>
          </a:r>
          <a:r>
            <a:rPr lang="ru-RU" sz="2400" b="1" kern="1200" dirty="0">
              <a:latin typeface="+mn-lt"/>
            </a:rPr>
            <a:t> </a:t>
          </a:r>
          <a:r>
            <a:rPr lang="ru-RU" sz="2400" b="1" kern="1200" dirty="0" err="1">
              <a:latin typeface="+mn-lt"/>
            </a:rPr>
            <a:t>меандрів</a:t>
          </a:r>
          <a:r>
            <a:rPr lang="ru-RU" sz="2400" b="1" kern="1200" dirty="0">
              <a:latin typeface="+mn-lt"/>
            </a:rPr>
            <a:t>, </a:t>
          </a:r>
          <a:r>
            <a:rPr lang="ru-RU" sz="2400" b="1" kern="1200" dirty="0" err="1">
              <a:latin typeface="+mn-lt"/>
            </a:rPr>
            <a:t>стариць</a:t>
          </a:r>
          <a:r>
            <a:rPr lang="ru-RU" sz="2400" b="1" kern="1200" dirty="0">
              <a:latin typeface="+mn-lt"/>
            </a:rPr>
            <a:t> та </a:t>
          </a:r>
          <a:r>
            <a:rPr lang="ru-RU" sz="2400" b="1" kern="1200" dirty="0" err="1">
              <a:latin typeface="+mn-lt"/>
            </a:rPr>
            <a:t>пляжів</a:t>
          </a:r>
          <a:endParaRPr lang="ru-RU" sz="2400" b="1" kern="1200" dirty="0">
            <a:latin typeface="+mn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err="1">
              <a:latin typeface="+mn-lt"/>
            </a:rPr>
            <a:t>формування</a:t>
          </a:r>
          <a:r>
            <a:rPr lang="ru-RU" sz="2400" b="1" kern="1200" dirty="0">
              <a:latin typeface="+mn-lt"/>
            </a:rPr>
            <a:t> </a:t>
          </a:r>
          <a:r>
            <a:rPr lang="ru-RU" sz="2400" b="1" kern="1200" dirty="0" err="1">
              <a:latin typeface="+mn-lt"/>
            </a:rPr>
            <a:t>річкових</a:t>
          </a:r>
          <a:r>
            <a:rPr lang="ru-RU" sz="2400" b="1" kern="1200" dirty="0">
              <a:latin typeface="+mn-lt"/>
            </a:rPr>
            <a:t> долин і дельт</a:t>
          </a:r>
        </a:p>
      </dsp:txBody>
      <dsp:txXfrm rot="-5400000">
        <a:off x="4199507" y="3056856"/>
        <a:ext cx="7412508" cy="984895"/>
      </dsp:txXfrm>
    </dsp:sp>
    <dsp:sp modelId="{F7D8C588-61D1-44F9-AFC0-9280561C1A3F}">
      <dsp:nvSpPr>
        <dsp:cNvPr id="0" name=""/>
        <dsp:cNvSpPr/>
      </dsp:nvSpPr>
      <dsp:spPr>
        <a:xfrm>
          <a:off x="0" y="2867143"/>
          <a:ext cx="4199506" cy="13643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>
              <a:solidFill>
                <a:schemeClr val="accent6">
                  <a:lumMod val="50000"/>
                </a:schemeClr>
              </a:solidFill>
              <a:latin typeface="Bookman Old Style" pitchFamily="18" charset="0"/>
            </a:rPr>
            <a:t>Відкладання (накопичення)</a:t>
          </a:r>
          <a:endParaRPr lang="ru-RU" sz="2800" b="1" kern="1200" dirty="0">
            <a:solidFill>
              <a:schemeClr val="accent6">
                <a:lumMod val="50000"/>
              </a:schemeClr>
            </a:solidFill>
            <a:latin typeface="Bookman Old Style" pitchFamily="18" charset="0"/>
          </a:endParaRPr>
        </a:p>
      </dsp:txBody>
      <dsp:txXfrm>
        <a:off x="66601" y="2933744"/>
        <a:ext cx="4066304" cy="1231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2EC10CD-CEA5-4946-9F63-9DA35CD6D84C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1827235-4036-4746-87BC-E75C760153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2B3F54-8DB3-4265-99C0-A9F6AF33C74B}" type="slidenum">
              <a:rPr lang="ru-RU" altLang="ru-RU" smtClean="0">
                <a:latin typeface="Calibri" panose="020F0502020204030204" pitchFamily="34" charset="0"/>
              </a:rPr>
              <a:pPr/>
              <a:t>1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A78300-C860-4623-9332-B19E0A4B72D9}" type="slidenum">
              <a:rPr lang="ru-RU" altLang="ru-RU" smtClean="0">
                <a:latin typeface="Calibri" panose="020F0502020204030204" pitchFamily="34" charset="0"/>
              </a:rPr>
              <a:pPr/>
              <a:t>26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FC4694-4F93-4E44-B2A3-A0B5DDC9BB13}" type="slidenum">
              <a:rPr lang="ru-RU" altLang="ru-RU" smtClean="0">
                <a:latin typeface="Calibri" panose="020F0502020204030204" pitchFamily="34" charset="0"/>
              </a:rPr>
              <a:pPr/>
              <a:t>29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2217C0-BBDD-43BC-A648-8C283B31C224}" type="slidenum">
              <a:rPr lang="ru-RU" altLang="ru-RU" smtClean="0">
                <a:latin typeface="Calibri" panose="020F0502020204030204" pitchFamily="34" charset="0"/>
              </a:rPr>
              <a:pPr/>
              <a:t>5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FCCEB3-BD81-416C-AC83-63BA7FD8BF1A}" type="slidenum">
              <a:rPr lang="ru-RU" altLang="ru-RU" smtClean="0">
                <a:latin typeface="Calibri" panose="020F0502020204030204" pitchFamily="34" charset="0"/>
              </a:rPr>
              <a:pPr/>
              <a:t>6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4C038B-CC99-41D0-8402-29FB3F538BEF}" type="slidenum">
              <a:rPr lang="ru-RU" altLang="ru-RU" smtClean="0">
                <a:latin typeface="Calibri" panose="020F0502020204030204" pitchFamily="34" charset="0"/>
              </a:rPr>
              <a:pPr/>
              <a:t>7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A75C58-EEC8-49D0-8B3E-3728501B413A}" type="slidenum">
              <a:rPr lang="ru-RU" altLang="ru-RU" smtClean="0">
                <a:latin typeface="Calibri" panose="020F0502020204030204" pitchFamily="34" charset="0"/>
              </a:rPr>
              <a:pPr/>
              <a:t>8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5BB22B-BDF0-402B-ADBC-CA3FE39C23C5}" type="slidenum">
              <a:rPr lang="ru-RU" altLang="ru-RU" smtClean="0">
                <a:latin typeface="Calibri" panose="020F0502020204030204" pitchFamily="34" charset="0"/>
              </a:rPr>
              <a:pPr/>
              <a:t>9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58C913-BE78-4066-8F66-C1EB476DF943}" type="slidenum">
              <a:rPr lang="ru-RU" altLang="ru-RU" smtClean="0">
                <a:latin typeface="Calibri" panose="020F0502020204030204" pitchFamily="34" charset="0"/>
              </a:rPr>
              <a:pPr/>
              <a:t>10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05E328-F90F-4E4D-B488-9C5AD1C36877}" type="slidenum">
              <a:rPr lang="ru-RU" altLang="ru-RU" smtClean="0"/>
              <a:pPr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12B7BD-6180-4DB1-9483-CC2B7F41ACA7}" type="slidenum">
              <a:rPr lang="ru-RU" altLang="ru-RU" smtClean="0">
                <a:latin typeface="Calibri" panose="020F0502020204030204" pitchFamily="34" charset="0"/>
              </a:rPr>
              <a:pPr/>
              <a:t>13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1EF2F-1277-419E-843F-29059C0EC539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8C5DC99-1162-4FAA-9EF7-1569360E3E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7857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B553-EAD2-4E52-9B34-3F0D1EEEE28E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1C33F-C0F8-40C7-91C8-1638E983D5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053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CBEF3-7B84-45F7-95AE-E12E2C9CFD66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BC45B-DDAD-4E68-9436-C314984D9E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391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905000"/>
            <a:ext cx="109728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5A62C-CB96-441A-A1EB-0B4A467BC9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576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DF573-F2A0-4300-B3AC-BDE2B451297B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B2025-641A-443F-9725-D5D2BD7482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981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0F50-5FFC-49C4-8F73-CD093FC47A66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6C1A83DA-AE65-4962-BFE1-39873AA2D0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5579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059DF-C431-465C-BA3E-55EE979052CD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685EE-E255-4645-AB16-D244904DDB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93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33C53-CF41-4F76-860A-9009DF5BA46E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40FD6-BF91-4CF0-8406-FC8789D4F2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0392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49E7F-7BFC-4B7F-B2A1-420C8849AFC3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CC6F1-14AB-4223-9EB9-DE1D984F3E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5012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72AB-D1BE-47D4-9AFC-4BF327BE7595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AB359-005A-4102-BEAF-C02F95C68C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481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AC62A-94A4-4921-BAF4-8C689B133B31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0FD20-FC1E-4D73-BCCD-7330A063CB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202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422116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10672763" y="5359400"/>
            <a:ext cx="2063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8966B-61B8-4022-A3D7-FE5529D93C42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0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D591C-50E9-4AD3-ADD1-F809E21F55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367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3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7350FF-C00C-4A2E-B37D-2CD637B6600C}" type="datetimeFigureOut">
              <a:rPr lang="ru-RU"/>
              <a:pPr>
                <a:defRPr/>
              </a:pPr>
              <a:t>вс 13.02.22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53E2E27E-6AFD-43E8-9A65-5978645BFD3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0" r:id="rId2"/>
    <p:sldLayoutId id="2147483989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90" r:id="rId9"/>
    <p:sldLayoutId id="2147483986" r:id="rId10"/>
    <p:sldLayoutId id="2147483987" r:id="rId11"/>
    <p:sldLayoutId id="214748399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2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0.jpe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2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liveworksheets.com/c?a=s&amp;g=8%20%D0%BA%D0%BB%D0%B0%D1%81&amp;s=%D0%93%D0%B5%D0%BE%D0%B3%D1%80%D0%B0%D1%84%D1%96%D1%8F&amp;t=a2nf2be2vt&amp;mn=xz&amp;sr=n&amp;ms=uu&amp;l=ag&amp;i=doxxouf&amp;r=go&amp;db=0&amp;f=dzddzduu&amp;cd=pd5le5fr5yzmgldbnjmmjxebj2ngnngnxxxx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6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9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6" Type="http://schemas.openxmlformats.org/officeDocument/2006/relationships/diagramQuickStyle" Target="../diagrams/quickStyle4.xm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19" Type="http://schemas.openxmlformats.org/officeDocument/2006/relationships/image" Target="../media/image23.jpe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6.jpeg"/><Relationship Id="rId4" Type="http://schemas.openxmlformats.org/officeDocument/2006/relationships/diagramData" Target="../diagrams/data5.xml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image" Target="../media/image27.jpeg"/><Relationship Id="rId7" Type="http://schemas.openxmlformats.org/officeDocument/2006/relationships/diagramData" Target="../diagrams/data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microsoft.com/office/2007/relationships/diagramDrawing" Target="../diagrams/drawing6.xml"/><Relationship Id="rId5" Type="http://schemas.openxmlformats.org/officeDocument/2006/relationships/image" Target="../media/image29.jpeg"/><Relationship Id="rId10" Type="http://schemas.openxmlformats.org/officeDocument/2006/relationships/diagramColors" Target="../diagrams/colors6.xml"/><Relationship Id="rId4" Type="http://schemas.openxmlformats.org/officeDocument/2006/relationships/image" Target="../media/image28.jpeg"/><Relationship Id="rId9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23888" y="517525"/>
            <a:ext cx="11088687" cy="773113"/>
          </a:xfrm>
        </p:spPr>
        <p:txBody>
          <a:bodyPr anchor="t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4800" b="1" dirty="0">
                <a:latin typeface="+mn-lt"/>
                <a:cs typeface="Arial" panose="020B0604020202020204" pitchFamily="34" charset="0"/>
              </a:rPr>
              <a:t>ВОДИ СУХОДОЛУ І ВОДНІ РЕСУРСИ УКРАЇНИ</a:t>
            </a:r>
          </a:p>
        </p:txBody>
      </p:sp>
      <p:pic>
        <p:nvPicPr>
          <p:cNvPr id="7171" name="Picture 4" descr="http://vue.gov.ua/images/c/cf/%D0%94%D0%BD%D1%96%D0%BF%D1%80%D0%BE%D0%B2%D1%81%D1%8C%D0%BA%D0%BE-%D0%91%D1%83%D0%B7%D1%8C%D0%BA%D0%B8%D0%B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/>
          <a:stretch>
            <a:fillRect/>
          </a:stretch>
        </p:blipFill>
        <p:spPr bwMode="auto">
          <a:xfrm>
            <a:off x="8724900" y="1989138"/>
            <a:ext cx="32035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2" descr="На карті України з&amp;#39;явиться нове водосховище — Укрaїнa — tsn.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4600"/>
            <a:ext cx="54292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6" descr="https://upload.wikimedia.org/wikipedia/commons/thumb/a/a6/South_bug01.jpg/1920px-South_bug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648075"/>
            <a:ext cx="62134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s://upload.wikimedia.org/wikipedia/commons/thumb/2/26/Kiev_M.Rylsky_Park_Lakes_070623a.jpg/1280px-Kiev_M.Rylsky_Park_Lakes_070623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601788"/>
            <a:ext cx="43005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https://upload.wikimedia.org/wikipedia/commons/thumb/5/52/Lake_Svitiaz1%28kindly%29_ShatskyiNNP_Ukraine.jpg/1280px-Lake_Svitiaz1%28kindly%29_ShatskyiNNP_Ukrai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7976">
            <a:off x="460375" y="1736725"/>
            <a:ext cx="3735388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Закарпатські мінеральні води: особливості та лікувальні властивості |  Журнал &amp;quot;Фармацевт Практик&amp;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80" y="3128304"/>
            <a:ext cx="1878459" cy="20224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436761" y="3576572"/>
          <a:ext cx="11449272" cy="370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273493" y="963755"/>
            <a:ext cx="2520000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РЕЖИМ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63352" y="117212"/>
            <a:ext cx="2520000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ЖИВЛЕННЯ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2782888" y="1087438"/>
            <a:ext cx="625475" cy="30956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527425" y="523875"/>
            <a:ext cx="4953000" cy="773113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uk-UA" sz="4400" b="1" dirty="0">
                <a:latin typeface="+mn-lt"/>
                <a:cs typeface="Arial" panose="020B0604020202020204" pitchFamily="34" charset="0"/>
              </a:rPr>
              <a:t>РІЧКОВИЙ СТІК</a:t>
            </a:r>
            <a:endParaRPr lang="ru-RU" sz="4400" b="1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782888" y="477838"/>
            <a:ext cx="625475" cy="2397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Двойная волна 31"/>
          <p:cNvSpPr/>
          <p:nvPr/>
        </p:nvSpPr>
        <p:spPr>
          <a:xfrm>
            <a:off x="436563" y="3141663"/>
            <a:ext cx="7315200" cy="1155700"/>
          </a:xfrm>
          <a:prstGeom prst="doubleWave">
            <a:avLst>
              <a:gd name="adj1" fmla="val 6250"/>
              <a:gd name="adj2" fmla="val 196"/>
            </a:avLst>
          </a:prstGeom>
          <a:solidFill>
            <a:srgbClr val="E7F4D8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436563" y="3335338"/>
            <a:ext cx="72009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i="1" dirty="0">
                <a:latin typeface="+mn-lt"/>
              </a:rPr>
              <a:t>ДЛЯ ХАРАКТЕРИСТИКИ РІЧКОВОГО СТОКУ ВИКОРИСТОВУЮТЬ ПОКАЗНИК </a:t>
            </a:r>
            <a:r>
              <a:rPr lang="ru-RU" sz="2200" b="1" i="1" dirty="0">
                <a:solidFill>
                  <a:srgbClr val="C00000"/>
                </a:solidFill>
                <a:latin typeface="+mn-lt"/>
              </a:rPr>
              <a:t>ВИТРАТИ ВОДИ</a:t>
            </a:r>
            <a:endParaRPr lang="ru-RU" sz="2200" b="1" i="1" dirty="0">
              <a:latin typeface="+mn-lt"/>
            </a:endParaRPr>
          </a:p>
        </p:txBody>
      </p:sp>
      <p:sp>
        <p:nvSpPr>
          <p:cNvPr id="22543" name="Прямоугольник 33"/>
          <p:cNvSpPr>
            <a:spLocks noChangeArrowheads="1"/>
          </p:cNvSpPr>
          <p:nvPr/>
        </p:nvSpPr>
        <p:spPr bwMode="auto">
          <a:xfrm>
            <a:off x="2927350" y="1428750"/>
            <a:ext cx="898525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ru-RU" altLang="ru-RU" sz="3000" b="1">
                <a:solidFill>
                  <a:srgbClr val="292B2C"/>
                </a:solidFill>
                <a:latin typeface="Constantia" panose="02030602050306030303" pitchFamily="18" charset="0"/>
              </a:rPr>
              <a:t>Найбільший - Дунай, Дніпро, Дністер. </a:t>
            </a:r>
          </a:p>
          <a:p>
            <a:pPr algn="just"/>
            <a:r>
              <a:rPr lang="ru-RU" altLang="ru-RU" sz="2400" b="1">
                <a:solidFill>
                  <a:srgbClr val="292B2C"/>
                </a:solidFill>
                <a:latin typeface="Constantia" panose="02030602050306030303" pitchFamily="18" charset="0"/>
              </a:rPr>
              <a:t>Більший - у річок півночі й заходу країни (надмірне й достатнє зволоження). </a:t>
            </a:r>
          </a:p>
          <a:p>
            <a:pPr algn="just"/>
            <a:r>
              <a:rPr lang="ru-RU" altLang="ru-RU" sz="2400" b="1">
                <a:solidFill>
                  <a:srgbClr val="292B2C"/>
                </a:solidFill>
                <a:latin typeface="Constantia" panose="02030602050306030303" pitchFamily="18" charset="0"/>
              </a:rPr>
              <a:t>Менший - у річок півдня країни (недостатнє зволоження).</a:t>
            </a:r>
            <a:endParaRPr lang="ru-RU" altLang="ru-RU" sz="2400" b="1">
              <a:latin typeface="Constantia" panose="02030602050306030303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167688" y="3432175"/>
            <a:ext cx="3587750" cy="7699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ПРАКТИЧНІ ЗАВДАННЯ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142</a:t>
            </a:r>
          </a:p>
        </p:txBody>
      </p:sp>
      <p:pic>
        <p:nvPicPr>
          <p:cNvPr id="22545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8167688" y="3440113"/>
            <a:ext cx="5318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8480425" y="111125"/>
            <a:ext cx="3571875" cy="830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4</a:t>
            </a:r>
          </a:p>
        </p:txBody>
      </p:sp>
      <p:pic>
        <p:nvPicPr>
          <p:cNvPr id="22547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8551863" y="146050"/>
            <a:ext cx="5318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7032625" y="668338"/>
            <a:ext cx="4895850" cy="773112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uk-UA" sz="4400" b="1" dirty="0">
                <a:latin typeface="+mn-lt"/>
                <a:cs typeface="Arial" panose="020B0604020202020204" pitchFamily="34" charset="0"/>
              </a:rPr>
              <a:t>РОБОТА РІЧОК</a:t>
            </a:r>
            <a:endParaRPr lang="ru-RU" sz="4400" b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263352" y="2348880"/>
          <a:ext cx="11665296" cy="4233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4" descr="Igor-Melika-Dnister-22-26.08.2012-Zalishchyky-22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1344" y="260647"/>
            <a:ext cx="4282546" cy="19039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20" descr="Букский каньон - пикник-тур Авторский тур - купить путевку. Цены, отзывы,  программа | author-tour.com.u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1232616">
            <a:off x="3924900" y="283552"/>
            <a:ext cx="3493063" cy="19648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8355013" y="1425575"/>
            <a:ext cx="3573462" cy="831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5</a:t>
            </a:r>
          </a:p>
        </p:txBody>
      </p:sp>
      <p:pic>
        <p:nvPicPr>
          <p:cNvPr id="24583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8428038" y="1462088"/>
            <a:ext cx="5318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8" y="1341438"/>
            <a:ext cx="8904287" cy="3243262"/>
          </a:xfrm>
          <a:solidFill>
            <a:srgbClr val="EDEDED"/>
          </a:solidFill>
          <a:extLst>
            <a:ext uri="{91240B29-F687-4F45-9708-019B960494DF}">
              <a14:hiddenLine xmlns:a14="http://schemas.microsoft.com/office/drawing/2010/main" w="889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035" t="76428" r="43066" b="2995"/>
          <a:stretch/>
        </p:blipFill>
        <p:spPr>
          <a:xfrm>
            <a:off x="5087888" y="260648"/>
            <a:ext cx="3888432" cy="10081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Скругленный прямоугольник 15"/>
          <p:cNvSpPr/>
          <p:nvPr/>
        </p:nvSpPr>
        <p:spPr>
          <a:xfrm>
            <a:off x="201749" y="4788259"/>
            <a:ext cx="1454203" cy="909652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ПОХИЛ РІЧКИ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1776413" y="5051425"/>
            <a:ext cx="317500" cy="40163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8450" y="404813"/>
            <a:ext cx="3492500" cy="719137"/>
          </a:xfrm>
          <a:prstGeom prst="roundRect">
            <a:avLst>
              <a:gd name="adj" fmla="val 9556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РІВНИННА РІЧКА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4162425" y="563563"/>
            <a:ext cx="554038" cy="401637"/>
          </a:xfrm>
          <a:prstGeom prst="rightArrow">
            <a:avLst/>
          </a:prstGeom>
          <a:solidFill>
            <a:srgbClr val="FFE593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64261" t="13366" r="1221" b="1980"/>
          <a:stretch/>
        </p:blipFill>
        <p:spPr>
          <a:xfrm>
            <a:off x="9260562" y="260648"/>
            <a:ext cx="245964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Скругленный прямоугольник 24"/>
          <p:cNvSpPr/>
          <p:nvPr/>
        </p:nvSpPr>
        <p:spPr>
          <a:xfrm>
            <a:off x="2211766" y="4797737"/>
            <a:ext cx="1648345" cy="909652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РІЧКОВА ЕРОЗІЯ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415009" y="4788255"/>
            <a:ext cx="1715855" cy="909652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ТВЕРДИЙ СТІК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6249988" y="5041900"/>
            <a:ext cx="317500" cy="40163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8" name="Стрелка вправо 27"/>
          <p:cNvSpPr/>
          <p:nvPr/>
        </p:nvSpPr>
        <p:spPr>
          <a:xfrm>
            <a:off x="3978275" y="5041900"/>
            <a:ext cx="317500" cy="40163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685762" y="4788255"/>
            <a:ext cx="2357147" cy="909652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</a:rPr>
              <a:t>КАЛАМУТНІСТЬ ВОДИ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6646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10128250" y="4725988"/>
            <a:ext cx="7239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7" name="Прямоугольник 33"/>
          <p:cNvSpPr>
            <a:spLocks noChangeArrowheads="1"/>
          </p:cNvSpPr>
          <p:nvPr/>
        </p:nvSpPr>
        <p:spPr bwMode="auto">
          <a:xfrm>
            <a:off x="9156700" y="5640388"/>
            <a:ext cx="28797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ru-RU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altLang="ru-RU" sz="2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9507538" y="6092825"/>
            <a:ext cx="2176462" cy="5238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2</a:t>
            </a:r>
          </a:p>
        </p:txBody>
      </p:sp>
      <p:pic>
        <p:nvPicPr>
          <p:cNvPr id="26649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709613" y="5786438"/>
            <a:ext cx="438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5054600" y="5786438"/>
            <a:ext cx="43656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2816225" y="5780088"/>
            <a:ext cx="438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7645400" y="5788025"/>
            <a:ext cx="43815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00" name="Picture 8" descr="Ox-bow Lakes. How weakness leads to individuality | by Great Manta Music |  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359" y="3284984"/>
            <a:ext cx="4445767" cy="33343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994" name="Picture 2" descr="Река Десна. Украина Меандр русла The Desna River. Ukraine Meander of the  river bed | Рафтинг, Река, Бобровая плот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400" y="174686"/>
            <a:ext cx="6486607" cy="33903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4998" name="Picture 6" descr="Жива дельта Дунаю! – Басейнове управління водних ресурсів річок  Причорномор&amp;#39;я та нижнього Дунаю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4196" y="2684222"/>
            <a:ext cx="3935089" cy="39350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280988" y="3074988"/>
            <a:ext cx="1919287" cy="374650"/>
          </a:xfrm>
          <a:prstGeom prst="roundRect">
            <a:avLst>
              <a:gd name="adj" fmla="val 955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</a:rPr>
              <a:t>МЕАНДРИ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83563" y="6142038"/>
            <a:ext cx="1919287" cy="376237"/>
          </a:xfrm>
          <a:prstGeom prst="roundRect">
            <a:avLst>
              <a:gd name="adj" fmla="val 955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</a:rPr>
              <a:t>ДЕЛЬТА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22" descr="Ландшафтний заказник «Великий каньйон Криму» | каньйон, яр, цікаве місце,  популярне туристичне місце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3441" y="2662116"/>
            <a:ext cx="2986739" cy="39764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>
            <a:off x="5937250" y="2733675"/>
            <a:ext cx="1919288" cy="374650"/>
          </a:xfrm>
          <a:prstGeom prst="roundRect">
            <a:avLst>
              <a:gd name="adj" fmla="val 955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</a:rPr>
              <a:t>КАНЬЙОН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73325" y="6151563"/>
            <a:ext cx="1919288" cy="376237"/>
          </a:xfrm>
          <a:prstGeom prst="roundRect">
            <a:avLst>
              <a:gd name="adj" fmla="val 955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</a:rPr>
              <a:t>СТАРИЦЯ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835" t="52954" b="2151"/>
          <a:stretch/>
        </p:blipFill>
        <p:spPr>
          <a:xfrm>
            <a:off x="6813023" y="174686"/>
            <a:ext cx="5164079" cy="236533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2927350" y="260350"/>
            <a:ext cx="3573463" cy="830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6</a:t>
            </a:r>
          </a:p>
        </p:txBody>
      </p:sp>
      <p:pic>
        <p:nvPicPr>
          <p:cNvPr id="27660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3000375" y="295275"/>
            <a:ext cx="5318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1" descr="ПРИЧОРНОМОРСЬКИЙ ЕКОЛОГIЧНИЙ БЮЛЕТЕ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694">
            <a:off x="8297863" y="1806575"/>
            <a:ext cx="359092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3" descr="Реки бассейна Балтийского моря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801813"/>
            <a:ext cx="3798888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03588" y="4032250"/>
            <a:ext cx="2478087" cy="10445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БАСЕЙН </a:t>
            </a:r>
          </a:p>
          <a:p>
            <a:pPr algn="ctr" eaLnBrk="1" hangingPunct="1">
              <a:defRPr/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БАЛТІЙСЬКОГО МОРЯ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877300" y="4044950"/>
            <a:ext cx="2401888" cy="10429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БАСЕЙН </a:t>
            </a:r>
          </a:p>
          <a:p>
            <a:pPr algn="ctr" eaLnBrk="1" hangingPunct="1">
              <a:defRPr/>
            </a:pP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АЗОВСЬКОГО МОРЯ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75338" y="4021138"/>
            <a:ext cx="2895600" cy="10445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БАСЕЙН </a:t>
            </a:r>
          </a:p>
          <a:p>
            <a:pPr algn="ctr"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ЧОРНОГО МОРЯ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08413" y="2565400"/>
            <a:ext cx="4357687" cy="6810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РІЧКИ УКРАЇНИ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3808413" y="3386138"/>
            <a:ext cx="6791325" cy="566737"/>
          </a:xfrm>
          <a:prstGeom prst="triangle">
            <a:avLst>
              <a:gd name="adj" fmla="val 37797"/>
            </a:avLst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 rot="5400000">
            <a:off x="8492331" y="2607469"/>
            <a:ext cx="277813" cy="5400675"/>
          </a:xfrm>
          <a:prstGeom prst="rightBrace">
            <a:avLst>
              <a:gd name="adj1" fmla="val 136935"/>
              <a:gd name="adj2" fmla="val 5283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692775" y="5526088"/>
            <a:ext cx="5759450" cy="914400"/>
          </a:xfrm>
          <a:prstGeom prst="ellipse">
            <a:avLst/>
          </a:prstGeom>
          <a:solidFill>
            <a:srgbClr val="CCFFCC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94 % площі водозбору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432175" y="139700"/>
            <a:ext cx="8351838" cy="587375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dirty="0">
                <a:latin typeface="+mn-lt"/>
                <a:cs typeface="Arial" panose="020B0604020202020204" pitchFamily="34" charset="0"/>
              </a:rPr>
              <a:t>РОЗПОДІЛ РІЧКОВОГО СТОКУ</a:t>
            </a:r>
            <a:endParaRPr lang="ru-RU" sz="36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8440" y="73032"/>
            <a:ext cx="1918925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</a:rPr>
              <a:t>РЕЛЬЄФ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2640013" y="427038"/>
            <a:ext cx="528637" cy="401637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3432175" y="682625"/>
            <a:ext cx="8086725" cy="942975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err="1">
                <a:latin typeface="+mn-lt"/>
                <a:cs typeface="Arial" panose="020B0604020202020204" pitchFamily="34" charset="0"/>
              </a:rPr>
              <a:t>Водоносність</a:t>
            </a:r>
            <a:r>
              <a:rPr lang="ru-RU" sz="2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+mn-lt"/>
                <a:cs typeface="Arial" panose="020B0604020202020204" pitchFamily="34" charset="0"/>
              </a:rPr>
              <a:t>річок</a:t>
            </a:r>
            <a:r>
              <a:rPr lang="ru-RU" sz="2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+mn-lt"/>
                <a:cs typeface="Arial" panose="020B0604020202020204" pitchFamily="34" charset="0"/>
              </a:rPr>
              <a:t>закономірно</a:t>
            </a:r>
            <a:r>
              <a:rPr lang="ru-RU" sz="2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+mn-lt"/>
                <a:cs typeface="Arial" panose="020B0604020202020204" pitchFamily="34" charset="0"/>
              </a:rPr>
              <a:t>зменшується</a:t>
            </a:r>
            <a:r>
              <a:rPr lang="ru-RU" sz="2800" b="1" dirty="0">
                <a:latin typeface="+mn-lt"/>
                <a:cs typeface="Arial" panose="020B0604020202020204" pitchFamily="34" charset="0"/>
              </a:rPr>
              <a:t> з </a:t>
            </a:r>
            <a:r>
              <a:rPr lang="ru-RU" sz="2800" b="1" dirty="0" err="1">
                <a:latin typeface="+mn-lt"/>
                <a:cs typeface="Arial" panose="020B0604020202020204" pitchFamily="34" charset="0"/>
              </a:rPr>
              <a:t>північного</a:t>
            </a:r>
            <a:r>
              <a:rPr lang="ru-RU" sz="2800" b="1" dirty="0">
                <a:latin typeface="+mn-lt"/>
                <a:cs typeface="Arial" panose="020B0604020202020204" pitchFamily="34" charset="0"/>
              </a:rPr>
              <a:t> заходу на </a:t>
            </a:r>
            <a:r>
              <a:rPr lang="ru-RU" sz="2800" b="1" dirty="0" err="1">
                <a:latin typeface="+mn-lt"/>
                <a:cs typeface="Arial" panose="020B0604020202020204" pitchFamily="34" charset="0"/>
              </a:rPr>
              <a:t>південний</a:t>
            </a:r>
            <a:r>
              <a:rPr lang="ru-RU" sz="28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+mn-lt"/>
                <a:cs typeface="Arial" panose="020B0604020202020204" pitchFamily="34" charset="0"/>
              </a:rPr>
              <a:t>схід</a:t>
            </a:r>
            <a:endParaRPr lang="ru-RU" sz="28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8440" y="941116"/>
            <a:ext cx="1918925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640013" y="950913"/>
            <a:ext cx="528637" cy="40322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9717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1292225" y="962025"/>
            <a:ext cx="5318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20"/>
          <p:cNvSpPr/>
          <p:nvPr/>
        </p:nvSpPr>
        <p:spPr>
          <a:xfrm rot="7644494">
            <a:off x="2220913" y="5468937"/>
            <a:ext cx="1314450" cy="40322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15888"/>
            <a:ext cx="7488238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Заголовок 1"/>
          <p:cNvSpPr txBox="1">
            <a:spLocks/>
          </p:cNvSpPr>
          <p:nvPr/>
        </p:nvSpPr>
        <p:spPr bwMode="auto">
          <a:xfrm>
            <a:off x="5448300" y="260350"/>
            <a:ext cx="7929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4400" b="1">
                <a:solidFill>
                  <a:schemeClr val="tx2"/>
                </a:solidFill>
                <a:latin typeface="Calibri" panose="020F0502020204030204" pitchFamily="34" charset="0"/>
              </a:rPr>
              <a:t>РІЧКОВІ БАСЕЙНИ УКРАЇНИ</a:t>
            </a:r>
            <a:endParaRPr lang="ru-RU" altLang="ru-RU" sz="4400" b="1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0724" name="Picture 11" descr="Дніпро (річка) — ВУ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8" y="1196975"/>
            <a:ext cx="3938587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409113" y="5516563"/>
            <a:ext cx="2551112" cy="376237"/>
          </a:xfrm>
          <a:prstGeom prst="roundRect">
            <a:avLst>
              <a:gd name="adj" fmla="val 955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C00000"/>
                </a:solidFill>
              </a:rPr>
              <a:t>БАСЕЙН ДНІПРА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26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6392863" y="3295650"/>
            <a:ext cx="13589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6"/>
          <p:cNvSpPr/>
          <p:nvPr/>
        </p:nvSpPr>
        <p:spPr>
          <a:xfrm rot="8922395">
            <a:off x="5160963" y="5068888"/>
            <a:ext cx="1377950" cy="455612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User\Рабочий стол\кк води України_files\3a3a 323e3438 233a4030573d38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836613"/>
            <a:ext cx="8050212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35360" y="-127702"/>
            <a:ext cx="7215238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45720" rIns="4572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400" b="1" dirty="0">
                <a:latin typeface="+mn-lt"/>
                <a:ea typeface="+mj-ea"/>
                <a:cs typeface="+mj-cs"/>
              </a:rPr>
              <a:t>ПЕРЕВІР СЕБЕ</a:t>
            </a:r>
            <a:endParaRPr lang="ru-RU" sz="5400" b="1" dirty="0"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4108450" y="3700463"/>
            <a:ext cx="312738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endParaRPr lang="ru-RU" altLang="ru-RU" sz="18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1751" name="TextBox 4"/>
          <p:cNvSpPr txBox="1">
            <a:spLocks noChangeArrowheads="1"/>
          </p:cNvSpPr>
          <p:nvPr/>
        </p:nvSpPr>
        <p:spPr bwMode="auto">
          <a:xfrm>
            <a:off x="3549650" y="2336800"/>
            <a:ext cx="312738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endParaRPr lang="ru-RU" altLang="ru-RU" sz="18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1752" name="TextBox 6"/>
          <p:cNvSpPr txBox="1">
            <a:spLocks noChangeArrowheads="1"/>
          </p:cNvSpPr>
          <p:nvPr/>
        </p:nvSpPr>
        <p:spPr bwMode="auto">
          <a:xfrm>
            <a:off x="7621588" y="2979738"/>
            <a:ext cx="3127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  <a:endParaRPr lang="ru-RU" altLang="ru-RU" sz="18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1753" name="TextBox 7"/>
          <p:cNvSpPr txBox="1">
            <a:spLocks noChangeArrowheads="1"/>
          </p:cNvSpPr>
          <p:nvPr/>
        </p:nvSpPr>
        <p:spPr bwMode="auto">
          <a:xfrm>
            <a:off x="1263650" y="2265363"/>
            <a:ext cx="312738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  <a:endParaRPr lang="ru-RU" altLang="ru-RU" sz="18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2036763" y="3165475"/>
            <a:ext cx="312737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lang="ru-RU" altLang="ru-RU" sz="18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1755" name="TextBox 10"/>
          <p:cNvSpPr txBox="1">
            <a:spLocks noChangeArrowheads="1"/>
          </p:cNvSpPr>
          <p:nvPr/>
        </p:nvSpPr>
        <p:spPr bwMode="auto">
          <a:xfrm>
            <a:off x="3192463" y="5551488"/>
            <a:ext cx="3127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altLang="ru-RU" sz="1800" b="1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lang="ru-RU" altLang="ru-RU" sz="18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Штриховая стрелка вправо 12"/>
          <p:cNvSpPr/>
          <p:nvPr/>
        </p:nvSpPr>
        <p:spPr>
          <a:xfrm rot="7400640">
            <a:off x="3460725" y="3136508"/>
            <a:ext cx="978408" cy="484632"/>
          </a:xfrm>
          <a:prstGeom prst="stripedRight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uk-UA" b="1" dirty="0">
                <a:solidFill>
                  <a:schemeClr val="bg1"/>
                </a:solidFill>
              </a:rPr>
              <a:t>Г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Штриховая стрелка вправо 14"/>
          <p:cNvSpPr/>
          <p:nvPr/>
        </p:nvSpPr>
        <p:spPr>
          <a:xfrm rot="3137233">
            <a:off x="5552042" y="4130003"/>
            <a:ext cx="978408" cy="484632"/>
          </a:xfrm>
          <a:prstGeom prst="stripedRight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uk-UA" b="1" dirty="0"/>
              <a:t>Д</a:t>
            </a:r>
            <a:endParaRPr lang="ru-RU" b="1" dirty="0"/>
          </a:p>
        </p:txBody>
      </p:sp>
      <p:sp>
        <p:nvSpPr>
          <p:cNvPr id="16" name="Штриховая стрелка вправо 15"/>
          <p:cNvSpPr/>
          <p:nvPr/>
        </p:nvSpPr>
        <p:spPr>
          <a:xfrm rot="7400640">
            <a:off x="6889748" y="2636443"/>
            <a:ext cx="978408" cy="484632"/>
          </a:xfrm>
          <a:prstGeom prst="stripedRight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uk-UA" b="1" dirty="0"/>
              <a:t>Б</a:t>
            </a:r>
            <a:endParaRPr lang="ru-RU" b="1" dirty="0"/>
          </a:p>
        </p:txBody>
      </p:sp>
      <p:sp>
        <p:nvSpPr>
          <p:cNvPr id="17" name="Штриховая стрелка вправо 16"/>
          <p:cNvSpPr/>
          <p:nvPr/>
        </p:nvSpPr>
        <p:spPr>
          <a:xfrm rot="7400640">
            <a:off x="3675039" y="4493831"/>
            <a:ext cx="978408" cy="484632"/>
          </a:xfrm>
          <a:prstGeom prst="stripedRight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uk-UA" b="1" dirty="0"/>
              <a:t>А</a:t>
            </a:r>
            <a:endParaRPr lang="ru-RU" b="1" dirty="0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4160409" y="1083582"/>
            <a:ext cx="978408" cy="484632"/>
          </a:xfrm>
          <a:prstGeom prst="stripedRight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uk-UA" b="1" dirty="0"/>
              <a:t>В</a:t>
            </a:r>
            <a:endParaRPr lang="ru-RU" b="1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 rot="3137233">
            <a:off x="5051976" y="5201572"/>
            <a:ext cx="978408" cy="484632"/>
          </a:xfrm>
          <a:prstGeom prst="stripedRightArrow">
            <a:avLst/>
          </a:prstGeom>
          <a:solidFill>
            <a:srgbClr val="FF5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uk-UA" b="1" dirty="0">
                <a:solidFill>
                  <a:schemeClr val="bg1"/>
                </a:solidFill>
              </a:rPr>
              <a:t>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2150" y="4337050"/>
            <a:ext cx="1857375" cy="91440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b="1" dirty="0">
                <a:solidFill>
                  <a:srgbClr val="002060"/>
                </a:solidFill>
              </a:rPr>
              <a:t>Визначте річкові басейни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92150" y="5480050"/>
            <a:ext cx="1857375" cy="914400"/>
          </a:xfrm>
          <a:prstGeom prst="roundRect">
            <a:avLst/>
          </a:prstGeom>
          <a:solidFill>
            <a:srgbClr val="FF5050"/>
          </a:solidFill>
          <a:ln w="381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b="1" dirty="0"/>
              <a:t>Визначте </a:t>
            </a:r>
          </a:p>
          <a:p>
            <a:pPr algn="ctr" eaLnBrk="1" hangingPunct="1">
              <a:defRPr/>
            </a:pPr>
            <a:r>
              <a:rPr lang="uk-UA" b="1" dirty="0"/>
              <a:t>річки </a:t>
            </a:r>
          </a:p>
          <a:p>
            <a:pPr algn="ctr" eaLnBrk="1" hangingPunct="1">
              <a:defRPr/>
            </a:pPr>
            <a:r>
              <a:rPr lang="uk-UA" b="1" dirty="0"/>
              <a:t>України</a:t>
            </a:r>
            <a:endParaRPr lang="ru-RU" b="1" dirty="0"/>
          </a:p>
        </p:txBody>
      </p:sp>
      <p:pic>
        <p:nvPicPr>
          <p:cNvPr id="31764" name="Picture 21" descr="Confused смайлик с пузырем речи Иллюстрация вектора - иллюстрации  насчитывающей метка, иллюстрация: 12088630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1"/>
          <a:stretch>
            <a:fillRect/>
          </a:stretch>
        </p:blipFill>
        <p:spPr bwMode="auto">
          <a:xfrm>
            <a:off x="9180513" y="3975100"/>
            <a:ext cx="2684462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Черемош, Лімниця та Бистриця Солотвинська впали нижче своїх рекордних  мінімальних показників рівня води - PRAVDA.IF.UA: Новини твого міс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85" y="80015"/>
            <a:ext cx="4341722" cy="28746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988" y="476250"/>
            <a:ext cx="11520487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292B2C"/>
                </a:solidFill>
                <a:latin typeface="+mn-lt"/>
              </a:rPr>
              <a:t>ПРАКТИЧНА РОБОТА. Початок. </a:t>
            </a:r>
          </a:p>
          <a:p>
            <a:pPr>
              <a:defRPr/>
            </a:pP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Позначення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на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контурній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карті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назв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найбільших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водних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об’єктів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України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988" y="2133600"/>
            <a:ext cx="11160125" cy="4460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0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ічки</a:t>
            </a:r>
            <a:r>
              <a:rPr lang="ru-RU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Басейн Чорного моря: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20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Дн</a:t>
            </a:r>
            <a:r>
              <a:rPr lang="uk-UA" sz="20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іпро</a:t>
            </a:r>
            <a:r>
              <a:rPr lang="uk-UA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праві: </a:t>
            </a:r>
            <a:r>
              <a:rPr lang="uk-UA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Прип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ять, Стир, Горинь, Тетерів, Рось, Інгулець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ліві:	  Десна, Сейм, Ворскла, Псел, Самара, Сула, </a:t>
            </a:r>
            <a:r>
              <a:rPr lang="uk-UA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Оріль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Південний Буг: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Інгул, Синюха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Дністер: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Стрий, </a:t>
            </a:r>
            <a:r>
              <a:rPr lang="uk-UA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Лімниця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Серет, Збруч, Смотрич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Дунай: 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Прут, Черемош, Тиса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Басейн Азовського моря: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Сіверський Донець: 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Оскіл, </a:t>
            </a:r>
            <a:r>
              <a:rPr lang="uk-UA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Айдар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Лугань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Берда, Кальміус, </a:t>
            </a:r>
            <a:r>
              <a:rPr lang="uk-UA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Салгир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Молочна.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defRPr/>
            </a:pPr>
            <a:r>
              <a:rPr lang="uk-UA" sz="2000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Басейн Балтійського моря: </a:t>
            </a:r>
            <a:r>
              <a:rPr lang="uk-UA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Західний Буг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772" name="Picture 5" descr="Водопад Джур-Джур (Крым) - фото, как добраться, це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773238"/>
            <a:ext cx="3311525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0009188" y="6165850"/>
            <a:ext cx="1919287" cy="374650"/>
          </a:xfrm>
          <a:prstGeom prst="roundRect">
            <a:avLst>
              <a:gd name="adj" fmla="val 955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C00000"/>
                </a:solidFill>
              </a:rPr>
              <a:t>ДЖУР-ДЖУР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334963" y="282575"/>
            <a:ext cx="11377612" cy="1143000"/>
          </a:xfrm>
        </p:spPr>
        <p:txBody>
          <a:bodyPr/>
          <a:lstStyle/>
          <a:p>
            <a:pPr algn="ctr">
              <a:defRPr/>
            </a:pPr>
            <a:r>
              <a:rPr lang="ru-RU" altLang="ru-RU" sz="2800" dirty="0"/>
              <a:t> </a:t>
            </a:r>
            <a:r>
              <a:rPr lang="en-US" altLang="ru-RU" sz="2800" dirty="0"/>
              <a:t/>
            </a:r>
            <a:br>
              <a:rPr lang="en-US" altLang="ru-RU" sz="2800" dirty="0"/>
            </a:br>
            <a:r>
              <a:rPr lang="uk-UA" altLang="ru-RU" sz="2800" dirty="0"/>
              <a:t/>
            </a:r>
            <a:br>
              <a:rPr lang="uk-UA" altLang="ru-RU" sz="2800" dirty="0"/>
            </a:br>
            <a:r>
              <a:rPr lang="ru-RU" altLang="ru-RU" sz="3600" b="1" dirty="0">
                <a:latin typeface="+mn-lt"/>
              </a:rPr>
              <a:t>За допомогою тексту підручника і карт атласу </a:t>
            </a:r>
            <a:r>
              <a:rPr lang="ru-RU" altLang="ru-RU" sz="3600" b="1" dirty="0" err="1">
                <a:latin typeface="+mn-lt"/>
              </a:rPr>
              <a:t>схарактеризуйте</a:t>
            </a:r>
            <a:r>
              <a:rPr lang="ru-RU" altLang="ru-RU" sz="3600" b="1" dirty="0">
                <a:latin typeface="+mn-lt"/>
              </a:rPr>
              <a:t> </a:t>
            </a:r>
            <a:r>
              <a:rPr lang="ru-RU" altLang="ru-RU" sz="3600" b="1" dirty="0" err="1">
                <a:latin typeface="+mn-lt"/>
              </a:rPr>
              <a:t>річку</a:t>
            </a:r>
            <a:r>
              <a:rPr lang="ru-RU" altLang="ru-RU" sz="3600" b="1" dirty="0">
                <a:latin typeface="+mn-lt"/>
              </a:rPr>
              <a:t> </a:t>
            </a:r>
            <a:r>
              <a:rPr lang="ru-RU" altLang="ru-RU" sz="3600" b="1" dirty="0" err="1">
                <a:latin typeface="+mn-lt"/>
              </a:rPr>
              <a:t>України</a:t>
            </a:r>
            <a:r>
              <a:rPr lang="ru-RU" altLang="ru-RU" sz="3600" b="1" dirty="0">
                <a:latin typeface="+mn-lt"/>
              </a:rPr>
              <a:t> (на </a:t>
            </a:r>
            <a:r>
              <a:rPr lang="ru-RU" altLang="ru-RU" sz="3600" b="1" dirty="0" err="1">
                <a:latin typeface="+mn-lt"/>
              </a:rPr>
              <a:t>вибір</a:t>
            </a:r>
            <a:r>
              <a:rPr lang="ru-RU" altLang="ru-RU" sz="3600" b="1" dirty="0">
                <a:latin typeface="+mn-lt"/>
              </a:rPr>
              <a:t>).</a:t>
            </a:r>
            <a:endParaRPr lang="uk-UA" altLang="ru-RU" sz="3600" b="1" dirty="0">
              <a:latin typeface="+mn-lt"/>
            </a:endParaRPr>
          </a:p>
        </p:txBody>
      </p:sp>
      <p:sp>
        <p:nvSpPr>
          <p:cNvPr id="33795" name="Объект 3"/>
          <p:cNvSpPr>
            <a:spLocks noGrp="1"/>
          </p:cNvSpPr>
          <p:nvPr>
            <p:ph idx="1"/>
          </p:nvPr>
        </p:nvSpPr>
        <p:spPr>
          <a:xfrm>
            <a:off x="609600" y="1692275"/>
            <a:ext cx="10972800" cy="4632325"/>
          </a:xfrm>
        </p:spPr>
        <p:txBody>
          <a:bodyPr/>
          <a:lstStyle/>
          <a:p>
            <a:r>
              <a:rPr lang="ru-RU" altLang="ru-RU" sz="2800" b="1" i="1" smtClean="0">
                <a:solidFill>
                  <a:srgbClr val="C00000"/>
                </a:solidFill>
              </a:rPr>
              <a:t>Результати роботи занесіть до таблиці</a:t>
            </a:r>
            <a:br>
              <a:rPr lang="ru-RU" altLang="ru-RU" sz="2800" b="1" i="1" smtClean="0">
                <a:solidFill>
                  <a:srgbClr val="C00000"/>
                </a:solidFill>
              </a:rPr>
            </a:br>
            <a:endParaRPr lang="uk-UA" altLang="ru-RU" sz="2800" b="1" i="1" smtClean="0">
              <a:solidFill>
                <a:srgbClr val="C00000"/>
              </a:solidFill>
            </a:endParaRPr>
          </a:p>
          <a:p>
            <a:endParaRPr lang="uk-UA" altLang="ru-RU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07368" y="2492896"/>
          <a:ext cx="11377260" cy="41110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{8A107856-5554-42FB-B03E-39F5DBC370BA}</a:tableStyleId>
              </a:tblPr>
              <a:tblGrid>
                <a:gridCol w="1137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377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12368"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Назва річки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Витік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Довжина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Напрямок течії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Якою місцевістю протікає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Характер течії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Режим річок протягом року</a:t>
                      </a: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dirty="0">
                          <a:effectLst/>
                        </a:rPr>
                        <a:t>Притоки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Гирло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36195" marR="36195" algn="ctr">
                        <a:spcAft>
                          <a:spcPts val="0"/>
                        </a:spcAft>
                      </a:pPr>
                      <a:r>
                        <a:rPr lang="uk-UA" sz="2800" dirty="0">
                          <a:effectLst/>
                        </a:rPr>
                        <a:t>Господарське значення</a:t>
                      </a:r>
                      <a:endParaRPr lang="uk-UA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vert="vert27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688"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6195" marR="36195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797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988" y="1125538"/>
            <a:ext cx="108902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263525" y="836613"/>
            <a:ext cx="115204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b="1">
                <a:solidFill>
                  <a:srgbClr val="202122"/>
                </a:solidFill>
              </a:rPr>
              <a:t>Гідрографі́чна мере́жа </a:t>
            </a:r>
            <a:r>
              <a:rPr lang="ru-RU" altLang="ru-RU">
                <a:solidFill>
                  <a:srgbClr val="202122"/>
                </a:solidFill>
              </a:rPr>
              <a:t>— сукупність водотоків і водойм в межах певної території річкової системи або річкового водозбору.</a:t>
            </a:r>
          </a:p>
          <a:p>
            <a:pPr algn="just"/>
            <a:r>
              <a:rPr lang="ru-RU" altLang="ru-RU" b="1">
                <a:solidFill>
                  <a:srgbClr val="202122"/>
                </a:solidFill>
              </a:rPr>
              <a:t>Водозбі́р</a:t>
            </a:r>
            <a:r>
              <a:rPr lang="ru-RU" altLang="ru-RU">
                <a:solidFill>
                  <a:srgbClr val="202122"/>
                </a:solidFill>
              </a:rPr>
              <a:t> — частина земної поверхні та товщі ґрунтів і гірських порід, звідки вода надходить у річку, озеро чи інший водний об’єкт.</a:t>
            </a:r>
          </a:p>
          <a:p>
            <a:pPr algn="just"/>
            <a:r>
              <a:rPr lang="ru-RU" altLang="ru-RU" b="1">
                <a:solidFill>
                  <a:srgbClr val="202122"/>
                </a:solidFill>
              </a:rPr>
              <a:t>Падіння річки - </a:t>
            </a:r>
            <a:r>
              <a:rPr lang="ru-RU" altLang="ru-RU">
                <a:solidFill>
                  <a:srgbClr val="202122"/>
                </a:solidFill>
              </a:rPr>
              <a:t>це різниця між абсолютними висотами її витоку і гирла. </a:t>
            </a:r>
          </a:p>
          <a:p>
            <a:pPr algn="just"/>
            <a:r>
              <a:rPr lang="ru-RU" altLang="ru-RU" b="1">
                <a:solidFill>
                  <a:srgbClr val="202122"/>
                </a:solidFill>
              </a:rPr>
              <a:t>Похил річки - </a:t>
            </a:r>
            <a:r>
              <a:rPr lang="ru-RU" altLang="ru-RU">
                <a:solidFill>
                  <a:srgbClr val="202122"/>
                </a:solidFill>
              </a:rPr>
              <a:t>це відношення її падіння до довжини.</a:t>
            </a:r>
          </a:p>
          <a:p>
            <a:pPr algn="just"/>
            <a:r>
              <a:rPr lang="ru-RU" altLang="ru-RU" b="1">
                <a:solidFill>
                  <a:srgbClr val="202122"/>
                </a:solidFill>
              </a:rPr>
              <a:t>Річковий стік </a:t>
            </a:r>
            <a:r>
              <a:rPr lang="ru-RU" altLang="ru-RU">
                <a:solidFill>
                  <a:srgbClr val="202122"/>
                </a:solidFill>
              </a:rPr>
              <a:t>- це об’єм води, що протікає через поперечний переріз річки за певний проміжок часу (наприклад, за рік).</a:t>
            </a:r>
          </a:p>
          <a:p>
            <a:pPr algn="just"/>
            <a:r>
              <a:rPr lang="ru-RU" altLang="ru-RU" b="1">
                <a:solidFill>
                  <a:srgbClr val="202122"/>
                </a:solidFill>
              </a:rPr>
              <a:t>Витрати води в річці </a:t>
            </a:r>
            <a:r>
              <a:rPr lang="ru-RU" altLang="ru-RU">
                <a:solidFill>
                  <a:srgbClr val="202122"/>
                </a:solidFill>
              </a:rPr>
              <a:t>- об’єм води, що протікає через поперечний переріз річки за 1 с.</a:t>
            </a:r>
          </a:p>
          <a:p>
            <a:pPr algn="just"/>
            <a:r>
              <a:rPr lang="ru-RU" altLang="ru-RU" b="1">
                <a:solidFill>
                  <a:srgbClr val="202122"/>
                </a:solidFill>
              </a:rPr>
              <a:t>Річкова ерозія </a:t>
            </a:r>
            <a:r>
              <a:rPr lang="ru-RU" altLang="ru-RU">
                <a:solidFill>
                  <a:srgbClr val="202122"/>
                </a:solidFill>
              </a:rPr>
              <a:t>- це процес руйнування річкою гірських порід.</a:t>
            </a:r>
          </a:p>
          <a:p>
            <a:pPr algn="just"/>
            <a:r>
              <a:rPr lang="ru-RU" altLang="ru-RU" b="1">
                <a:solidFill>
                  <a:srgbClr val="202122"/>
                </a:solidFill>
              </a:rPr>
              <a:t>Твердий стік</a:t>
            </a:r>
            <a:r>
              <a:rPr lang="ru-RU" altLang="ru-RU">
                <a:solidFill>
                  <a:srgbClr val="202122"/>
                </a:solidFill>
              </a:rPr>
              <a:t> - увесь твердий матеріал, що його в завислому і розчиненому вигляді переносить річка. </a:t>
            </a:r>
            <a:r>
              <a:rPr lang="ru-RU" altLang="ru-RU" b="1">
                <a:solidFill>
                  <a:srgbClr val="202122"/>
                </a:solidFill>
              </a:rPr>
              <a:t>Каламутність води </a:t>
            </a:r>
            <a:r>
              <a:rPr lang="ru-RU" altLang="ru-RU">
                <a:solidFill>
                  <a:srgbClr val="202122"/>
                </a:solidFill>
              </a:rPr>
              <a:t>- кількість речовин, що містяться в 1 м3 води.</a:t>
            </a:r>
          </a:p>
          <a:p>
            <a:pPr algn="just"/>
            <a:r>
              <a:rPr lang="ru-RU" altLang="ru-RU" b="1"/>
              <a:t>Дельта</a:t>
            </a:r>
            <a:r>
              <a:rPr lang="ru-RU" altLang="ru-RU"/>
              <a:t> – рівнина в пониззях річки, створена наносами річки та порізана протоками.</a:t>
            </a:r>
          </a:p>
          <a:p>
            <a:pPr algn="just"/>
            <a:r>
              <a:rPr lang="ru-RU" altLang="ru-RU" b="1"/>
              <a:t>Тераси</a:t>
            </a:r>
            <a:r>
              <a:rPr lang="ru-RU" altLang="ru-RU"/>
              <a:t> – східцеподібні уступи на берегах річки, які колись були заплавами.</a:t>
            </a:r>
          </a:p>
          <a:p>
            <a:pPr algn="just"/>
            <a:r>
              <a:rPr lang="ru-RU" altLang="ru-RU" b="1"/>
              <a:t>Меандри</a:t>
            </a:r>
            <a:r>
              <a:rPr lang="ru-RU" altLang="ru-RU"/>
              <a:t> — плавнi колоподiбнi вигини русла рiчки.</a:t>
            </a:r>
          </a:p>
          <a:p>
            <a:pPr algn="just"/>
            <a:r>
              <a:rPr lang="ru-RU" altLang="ru-RU" b="1"/>
              <a:t>Басейн р</a:t>
            </a:r>
            <a:r>
              <a:rPr lang="en-US" altLang="ru-RU" b="1"/>
              <a:t>i</a:t>
            </a:r>
            <a:r>
              <a:rPr lang="ru-RU" altLang="ru-RU" b="1"/>
              <a:t>чки </a:t>
            </a:r>
            <a:r>
              <a:rPr lang="ru-RU" altLang="ru-RU"/>
              <a:t>— територ</a:t>
            </a:r>
            <a:r>
              <a:rPr lang="en-US" altLang="ru-RU"/>
              <a:t>i</a:t>
            </a:r>
            <a:r>
              <a:rPr lang="ru-RU" altLang="ru-RU"/>
              <a:t>я, з якої р</a:t>
            </a:r>
            <a:r>
              <a:rPr lang="en-US" altLang="ru-RU"/>
              <a:t>i</a:t>
            </a:r>
            <a:r>
              <a:rPr lang="ru-RU" altLang="ru-RU"/>
              <a:t>чка з притоками збирає поверхнев</a:t>
            </a:r>
            <a:r>
              <a:rPr lang="en-US" altLang="ru-RU"/>
              <a:t>i </a:t>
            </a:r>
            <a:r>
              <a:rPr lang="ru-RU" altLang="ru-RU"/>
              <a:t>та п</a:t>
            </a:r>
            <a:r>
              <a:rPr lang="en-US" altLang="ru-RU"/>
              <a:t>i</a:t>
            </a:r>
            <a:r>
              <a:rPr lang="ru-RU" altLang="ru-RU"/>
              <a:t>дземн</a:t>
            </a:r>
            <a:r>
              <a:rPr lang="en-US" altLang="ru-RU"/>
              <a:t>i </a:t>
            </a:r>
            <a:r>
              <a:rPr lang="ru-RU" altLang="ru-RU"/>
              <a:t>води. </a:t>
            </a:r>
          </a:p>
          <a:p>
            <a:pPr algn="just"/>
            <a:r>
              <a:rPr lang="ru-RU" altLang="ru-RU" b="1"/>
              <a:t>Водод</a:t>
            </a:r>
            <a:r>
              <a:rPr lang="en-US" altLang="ru-RU" b="1"/>
              <a:t>i</a:t>
            </a:r>
            <a:r>
              <a:rPr lang="ru-RU" altLang="ru-RU" b="1"/>
              <a:t>л </a:t>
            </a:r>
            <a:r>
              <a:rPr lang="ru-RU" altLang="ru-RU"/>
              <a:t>— межа м</a:t>
            </a:r>
            <a:r>
              <a:rPr lang="en-US" altLang="ru-RU"/>
              <a:t>i</a:t>
            </a:r>
            <a:r>
              <a:rPr lang="ru-RU" altLang="ru-RU"/>
              <a:t>ж басейнами сус</a:t>
            </a:r>
            <a:r>
              <a:rPr lang="en-US" altLang="ru-RU"/>
              <a:t>i</a:t>
            </a:r>
            <a:r>
              <a:rPr lang="ru-RU" altLang="ru-RU"/>
              <a:t>дн</a:t>
            </a:r>
            <a:r>
              <a:rPr lang="en-US" altLang="ru-RU"/>
              <a:t>i</a:t>
            </a:r>
            <a:r>
              <a:rPr lang="ru-RU" altLang="ru-RU"/>
              <a:t>х р</a:t>
            </a:r>
            <a:r>
              <a:rPr lang="en-US" altLang="ru-RU"/>
              <a:t>i</a:t>
            </a:r>
            <a:r>
              <a:rPr lang="ru-RU" altLang="ru-RU"/>
              <a:t>чок.</a:t>
            </a:r>
          </a:p>
          <a:p>
            <a:pPr algn="just"/>
            <a:r>
              <a:rPr lang="ru-RU" altLang="ru-RU" b="1"/>
              <a:t>Водна акумуляція </a:t>
            </a:r>
            <a:r>
              <a:rPr lang="ru-RU" altLang="ru-RU"/>
              <a:t>- нагромадження відкладів, унаслідок якої виникають широкі заплави і тераси в долинах річок, дельти в гирлах Дунаю та Дніпра.</a:t>
            </a:r>
          </a:p>
          <a:p>
            <a:pPr algn="just"/>
            <a:r>
              <a:rPr lang="uk-UA" altLang="ru-RU" b="1"/>
              <a:t>Алювій</a:t>
            </a:r>
            <a:r>
              <a:rPr lang="uk-UA" altLang="ru-RU"/>
              <a:t> - річкові відклади (наноси).</a:t>
            </a:r>
            <a:endParaRPr lang="ru-RU" alt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6500" y="332656"/>
            <a:ext cx="11074400" cy="420656"/>
          </a:xfrm>
          <a:extLst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ГЛОСАРІЙ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783632" y="1823090"/>
            <a:ext cx="3960000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ВНУТРІШНІ ВОДИ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5360" y="4061948"/>
            <a:ext cx="2304000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/>
              <a:t>РІКИ</a:t>
            </a:r>
            <a:endParaRPr lang="ru-RU" sz="21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40350" y="4061948"/>
            <a:ext cx="2304000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/>
              <a:t>ОЗЕРА</a:t>
            </a:r>
            <a:endParaRPr lang="ru-RU" sz="21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59696" y="5085184"/>
            <a:ext cx="2304000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/>
              <a:t>ЛЬОДОВИКИ</a:t>
            </a:r>
            <a:endParaRPr lang="ru-RU" sz="21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5528" y="5085184"/>
            <a:ext cx="2304000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/>
              <a:t>БОЛОТА</a:t>
            </a:r>
            <a:endParaRPr lang="ru-RU" sz="21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20136" y="1831829"/>
            <a:ext cx="3960000" cy="72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ПІДЗЕМНІ ВОДИ</a:t>
            </a:r>
            <a:endParaRPr lang="ru-RU" sz="2400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058988" y="2368550"/>
            <a:ext cx="723900" cy="5651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6770688" y="2182813"/>
            <a:ext cx="549275" cy="174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266838" y="2966712"/>
            <a:ext cx="3960000" cy="72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ПОВЕРХНЕВІ ВОДИ</a:t>
            </a:r>
            <a:endParaRPr lang="ru-RU" sz="2400" b="1" dirty="0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2782888" y="3686175"/>
            <a:ext cx="0" cy="1398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3602038" y="3686175"/>
            <a:ext cx="0" cy="1398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839913" y="3697288"/>
            <a:ext cx="7937" cy="3651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4613275" y="3735388"/>
            <a:ext cx="7938" cy="3635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2" name="Picture 16" descr="http://upload.wikimedia.org/wikipedia/commons/1/18/Ukrain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7237" y="2849395"/>
            <a:ext cx="5385888" cy="37623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Заголовок 1"/>
          <p:cNvSpPr txBox="1">
            <a:spLocks/>
          </p:cNvSpPr>
          <p:nvPr/>
        </p:nvSpPr>
        <p:spPr bwMode="auto">
          <a:xfrm>
            <a:off x="1300163" y="685800"/>
            <a:ext cx="9591675" cy="773113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5400" b="1" dirty="0">
                <a:latin typeface="+mn-lt"/>
                <a:cs typeface="Arial" panose="020B0604020202020204" pitchFamily="34" charset="0"/>
              </a:rPr>
              <a:t>ВОДИ СУХОДОЛУ УКРАЇНИ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850" y="333375"/>
            <a:ext cx="11449050" cy="2368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C00000"/>
                </a:solidFill>
              </a:rPr>
              <a:t>ГЕОГРАФІЧНИЙ ПРАКТИКУМ </a:t>
            </a:r>
            <a:r>
              <a:rPr lang="ru-RU" sz="2800" i="1" dirty="0">
                <a:solidFill>
                  <a:srgbClr val="C00000"/>
                </a:solidFill>
              </a:rPr>
              <a:t>- </a:t>
            </a:r>
            <a:r>
              <a:rPr lang="ru-RU" sz="2800" i="1" dirty="0" err="1">
                <a:solidFill>
                  <a:srgbClr val="C00000"/>
                </a:solidFill>
              </a:rPr>
              <a:t>стор</a:t>
            </a:r>
            <a:r>
              <a:rPr lang="ru-RU" sz="2800" i="1" dirty="0">
                <a:solidFill>
                  <a:srgbClr val="C00000"/>
                </a:solidFill>
              </a:rPr>
              <a:t>. 142</a:t>
            </a: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Визначте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похил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Дніпра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в межах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України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якщо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відомо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білорусько-українському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кордоні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його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русло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розташоване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висоті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108 м над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рівнем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моря.</a:t>
            </a:r>
          </a:p>
          <a:p>
            <a:pPr marL="342900" indent="-342900" algn="just">
              <a:buFontTx/>
              <a:buAutoNum type="arabicPeriod"/>
              <a:defRPr/>
            </a:pPr>
            <a:endParaRPr lang="ru-RU" sz="2000" b="1" dirty="0">
              <a:latin typeface="+mn-lt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Обчисліть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витрату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води в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річці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якщо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поперечний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переріз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її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русла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має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вигляд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трапеції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, ширина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водної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поверхні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становить 56 м, ширина дна - 34 м,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середня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глибина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- 2,5 м, а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швидкість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+mn-lt"/>
                <a:cs typeface="Times New Roman" panose="02020603050405020304" pitchFamily="18" charset="0"/>
              </a:rPr>
              <a:t>течії</a:t>
            </a:r>
            <a:r>
              <a:rPr lang="ru-RU" sz="2000" b="1" dirty="0">
                <a:latin typeface="+mn-lt"/>
                <a:cs typeface="Times New Roman" panose="02020603050405020304" pitchFamily="18" charset="0"/>
              </a:rPr>
              <a:t> - 0,4 м/с.</a:t>
            </a:r>
            <a:endParaRPr lang="ru-RU" sz="20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11450" y="4224338"/>
            <a:ext cx="906145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800" b="1" dirty="0">
                <a:latin typeface="+mn-lt"/>
              </a:rPr>
              <a:t>Люди </a:t>
            </a:r>
            <a:r>
              <a:rPr lang="ru-RU" sz="2800" b="1" dirty="0" err="1">
                <a:latin typeface="+mn-lt"/>
              </a:rPr>
              <a:t>завжди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шанували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річки</a:t>
            </a:r>
            <a:r>
              <a:rPr lang="ru-RU" sz="2800" b="1" dirty="0">
                <a:latin typeface="+mn-lt"/>
              </a:rPr>
              <a:t>. Вони </a:t>
            </a:r>
            <a:r>
              <a:rPr lang="ru-RU" sz="2800" b="1" dirty="0" err="1">
                <a:latin typeface="+mn-lt"/>
              </a:rPr>
              <a:t>оспівані</a:t>
            </a:r>
            <a:r>
              <a:rPr lang="ru-RU" sz="2800" b="1" dirty="0">
                <a:latin typeface="+mn-lt"/>
              </a:rPr>
              <a:t> й </a:t>
            </a:r>
            <a:r>
              <a:rPr lang="ru-RU" sz="2800" b="1" dirty="0" err="1">
                <a:latin typeface="+mn-lt"/>
              </a:rPr>
              <a:t>змальовані</a:t>
            </a:r>
            <a:r>
              <a:rPr lang="ru-RU" sz="2800" b="1" dirty="0">
                <a:latin typeface="+mn-lt"/>
              </a:rPr>
              <a:t> в </a:t>
            </a:r>
            <a:r>
              <a:rPr lang="ru-RU" sz="2800" b="1" dirty="0" err="1">
                <a:latin typeface="+mn-lt"/>
              </a:rPr>
              <a:t>різних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художніх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творах</a:t>
            </a:r>
            <a:r>
              <a:rPr lang="ru-RU" sz="2800" b="1" dirty="0">
                <a:latin typeface="+mn-lt"/>
              </a:rPr>
              <a:t>. </a:t>
            </a:r>
            <a:r>
              <a:rPr lang="ru-RU" sz="2800" b="1" dirty="0" err="1">
                <a:latin typeface="+mn-lt"/>
              </a:rPr>
              <a:t>Використовуючи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літературні</a:t>
            </a:r>
            <a:r>
              <a:rPr lang="ru-RU" sz="2800" b="1" dirty="0">
                <a:latin typeface="+mn-lt"/>
              </a:rPr>
              <a:t> та </a:t>
            </a:r>
            <a:r>
              <a:rPr lang="ru-RU" sz="2800" b="1" dirty="0" err="1">
                <a:latin typeface="+mn-lt"/>
              </a:rPr>
              <a:t>інші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джерела</a:t>
            </a:r>
            <a:r>
              <a:rPr lang="ru-RU" sz="2800" b="1" dirty="0">
                <a:latin typeface="+mn-lt"/>
              </a:rPr>
              <a:t>, </a:t>
            </a:r>
            <a:r>
              <a:rPr lang="ru-RU" sz="2800" b="1" dirty="0" err="1">
                <a:latin typeface="+mn-lt"/>
              </a:rPr>
              <a:t>доберіть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поетичні</a:t>
            </a:r>
            <a:r>
              <a:rPr lang="ru-RU" sz="2800" b="1" dirty="0">
                <a:latin typeface="+mn-lt"/>
              </a:rPr>
              <a:t> рядки, </a:t>
            </a:r>
            <a:r>
              <a:rPr lang="ru-RU" sz="2800" b="1" dirty="0" err="1">
                <a:latin typeface="+mn-lt"/>
              </a:rPr>
              <a:t>уривки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прози</a:t>
            </a:r>
            <a:r>
              <a:rPr lang="ru-RU" sz="2800" b="1" dirty="0">
                <a:latin typeface="+mn-lt"/>
              </a:rPr>
              <a:t> та </a:t>
            </a:r>
            <a:r>
              <a:rPr lang="ru-RU" sz="2800" b="1" dirty="0" err="1">
                <a:latin typeface="+mn-lt"/>
              </a:rPr>
              <a:t>репродукції</a:t>
            </a:r>
            <a:r>
              <a:rPr lang="ru-RU" sz="2800" b="1" dirty="0">
                <a:latin typeface="+mn-lt"/>
              </a:rPr>
              <a:t> картин, </a:t>
            </a:r>
            <a:r>
              <a:rPr lang="ru-RU" sz="2800" b="1" dirty="0" err="1">
                <a:latin typeface="+mn-lt"/>
              </a:rPr>
              <a:t>що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присвячені</a:t>
            </a:r>
            <a:r>
              <a:rPr lang="ru-RU" sz="2800" b="1" dirty="0">
                <a:latin typeface="+mn-lt"/>
              </a:rPr>
              <a:t> </a:t>
            </a:r>
            <a:r>
              <a:rPr lang="ru-RU" sz="2800" b="1" dirty="0" err="1">
                <a:latin typeface="+mn-lt"/>
              </a:rPr>
              <a:t>річкам</a:t>
            </a:r>
            <a:r>
              <a:rPr lang="ru-RU" sz="2800" b="1" dirty="0">
                <a:latin typeface="+mn-lt"/>
              </a:rPr>
              <a:t>.</a:t>
            </a:r>
          </a:p>
        </p:txBody>
      </p:sp>
      <p:pic>
        <p:nvPicPr>
          <p:cNvPr id="35844" name="Рисунок 6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5938"/>
            <a:ext cx="2333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Wave clipart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1"/>
          <a:stretch/>
        </p:blipFill>
        <p:spPr bwMode="auto">
          <a:xfrm>
            <a:off x="0" y="1988839"/>
            <a:ext cx="12192000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/>
          <p:cNvSpPr>
            <a:spLocks noChangeArrowheads="1"/>
          </p:cNvSpPr>
          <p:nvPr/>
        </p:nvSpPr>
        <p:spPr bwMode="auto">
          <a:xfrm>
            <a:off x="479425" y="765175"/>
            <a:ext cx="1130458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i="1">
                <a:solidFill>
                  <a:srgbClr val="000000"/>
                </a:solidFill>
                <a:latin typeface="Roboto" pitchFamily="2" charset="0"/>
              </a:rPr>
              <a:t>Чудовий Дніпро у тиху погоду, коли вільно і плавно мчить крізь ліси й гори повні води свої. Ані ворухнеться, ані загуркотить. Дивишся і не знаєш, іде чи не йде його велична широчінь, і здається, неначе увесь вилитий він із скла і неначе блакитний дзеркальний шлях, без міри в ширину, без кінця в довжину, плине і в’ється по зеленому світу. Любо тоді й жаркому сонцю глянути з височини і опустити промені у холод скляних вод, і прибережним лісам яскраво відбитися у водах.</a:t>
            </a:r>
          </a:p>
          <a:p>
            <a:pPr algn="just"/>
            <a:r>
              <a:rPr lang="ru-RU" altLang="ru-RU" i="1">
                <a:solidFill>
                  <a:srgbClr val="000000"/>
                </a:solidFill>
                <a:latin typeface="Roboto" pitchFamily="2" charset="0"/>
              </a:rPr>
              <a:t>Зеленокудрі! Вони припали разом з польовими квітами до вод і, схилившися, дивляться у них — і не надивляться, і не намилуються світлим образом своїм, і посміхаються до нього, і вітають його, киваючи гіллям. Всередину ж Дніпра вони не сміють глянути: ніхто, крім сонця й блакитного неба, не дивиться туди. Мало який птах долетить до середини Дніпра. Розкішний! Нема рівної йому ріки на світі.</a:t>
            </a:r>
          </a:p>
          <a:p>
            <a:pPr algn="r"/>
            <a:r>
              <a:rPr lang="ru-RU" altLang="ru-RU" i="1">
                <a:solidFill>
                  <a:srgbClr val="50656E"/>
                </a:solidFill>
                <a:latin typeface="Roboto" pitchFamily="2" charset="0"/>
              </a:rPr>
              <a:t>										</a:t>
            </a:r>
            <a:r>
              <a:rPr lang="ru-RU" altLang="ru-RU" i="1">
                <a:solidFill>
                  <a:srgbClr val="000000"/>
                </a:solidFill>
                <a:latin typeface="Roboto" pitchFamily="2" charset="0"/>
              </a:rPr>
              <a:t>Микола Гоголь</a:t>
            </a:r>
            <a:endParaRPr lang="ru-RU" altLang="ru-RU">
              <a:solidFill>
                <a:srgbClr val="000000"/>
              </a:solidFill>
              <a:latin typeface="Roboto" pitchFamily="2" charset="0"/>
            </a:endParaRPr>
          </a:p>
          <a:p>
            <a:pPr algn="r"/>
            <a:r>
              <a:rPr lang="ru-RU" altLang="ru-RU" i="1">
                <a:solidFill>
                  <a:srgbClr val="000000"/>
                </a:solidFill>
                <a:latin typeface="Roboto" pitchFamily="2" charset="0"/>
              </a:rPr>
              <a:t>Переклад Максима Рильського</a:t>
            </a:r>
            <a:endParaRPr lang="ru-RU" altLang="ru-RU">
              <a:solidFill>
                <a:srgbClr val="000000"/>
              </a:solidFill>
              <a:latin typeface="Roboto" pitchFamily="2" charset="0"/>
            </a:endParaRPr>
          </a:p>
        </p:txBody>
      </p:sp>
      <p:pic>
        <p:nvPicPr>
          <p:cNvPr id="36867" name="Picture 4" descr="По плавням Днепра. Экскурсия из Николаева | Турбюро Ткачев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3789363"/>
            <a:ext cx="7848600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Download A Dark Blue Wave - Dark Blue Wave Png PNG Image with No Background  - PNGkey.com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662" y="5514430"/>
            <a:ext cx="3932405" cy="106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uaua.top/wp-content/uploads/2019/08/14470510_1205699892785071_862358859368768999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5888"/>
            <a:ext cx="8208963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51625" y="333375"/>
            <a:ext cx="4672013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b="1" cap="all" dirty="0" err="1">
                <a:solidFill>
                  <a:srgbClr val="000000"/>
                </a:solidFill>
                <a:latin typeface="Lato"/>
              </a:rPr>
              <a:t>Іван</a:t>
            </a:r>
            <a:r>
              <a:rPr lang="ru-RU" b="1" cap="all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b="1" cap="all" dirty="0" err="1">
                <a:solidFill>
                  <a:srgbClr val="000000"/>
                </a:solidFill>
                <a:latin typeface="Lato"/>
              </a:rPr>
              <a:t>Айвазовський</a:t>
            </a:r>
            <a:r>
              <a:rPr lang="ru-RU" b="1" cap="all" dirty="0">
                <a:solidFill>
                  <a:srgbClr val="000000"/>
                </a:solidFill>
                <a:latin typeface="Lato"/>
              </a:rPr>
              <a:t> “</a:t>
            </a:r>
            <a:r>
              <a:rPr lang="ru-RU" b="1" cap="all" dirty="0" err="1">
                <a:solidFill>
                  <a:srgbClr val="000000"/>
                </a:solidFill>
                <a:latin typeface="Lato"/>
              </a:rPr>
              <a:t>Лід</a:t>
            </a:r>
            <a:r>
              <a:rPr lang="ru-RU" b="1" cap="all" dirty="0">
                <a:solidFill>
                  <a:srgbClr val="000000"/>
                </a:solidFill>
                <a:latin typeface="Lato"/>
              </a:rPr>
              <a:t> на </a:t>
            </a:r>
            <a:r>
              <a:rPr lang="ru-RU" b="1" cap="all" dirty="0" err="1">
                <a:solidFill>
                  <a:srgbClr val="000000"/>
                </a:solidFill>
                <a:latin typeface="Lato"/>
              </a:rPr>
              <a:t>Дніпрі</a:t>
            </a:r>
            <a:r>
              <a:rPr lang="ru-RU" b="1" cap="all" dirty="0">
                <a:solidFill>
                  <a:srgbClr val="000000"/>
                </a:solidFill>
                <a:latin typeface="Lato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Місячна ніч на Дніпрі   Архип Куїндж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888"/>
            <a:ext cx="89535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775" y="6237288"/>
            <a:ext cx="5221288" cy="369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b="1" cap="all" dirty="0">
                <a:solidFill>
                  <a:srgbClr val="000000"/>
                </a:solidFill>
                <a:latin typeface="Lato"/>
              </a:rPr>
              <a:t>АРХИП КУЇНДЖІ «МІСЯЧНА НІЧ НА ДНІПРІ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Озеро Свитяз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343" y="1124744"/>
            <a:ext cx="7394543" cy="55531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751763" y="1125538"/>
            <a:ext cx="4440237" cy="56308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Я хочу на озеро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Світязь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</a:t>
            </a:r>
            <a:br>
              <a:rPr lang="ru-RU" sz="2000" b="1" dirty="0">
                <a:solidFill>
                  <a:srgbClr val="444444"/>
                </a:solidFill>
                <a:latin typeface="+mn-lt"/>
              </a:rPr>
            </a:br>
            <a:r>
              <a:rPr lang="ru-RU" sz="2000" b="1" dirty="0">
                <a:solidFill>
                  <a:srgbClr val="444444"/>
                </a:solidFill>
                <a:latin typeface="+mn-lt"/>
              </a:rPr>
              <a:t>в туман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таємничних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лісів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  <a:br>
              <a:rPr lang="ru-RU" sz="2000" b="1" dirty="0">
                <a:solidFill>
                  <a:srgbClr val="444444"/>
                </a:solidFill>
                <a:latin typeface="+mn-lt"/>
              </a:rPr>
            </a:b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Воно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мені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виникло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звідкись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</a:t>
            </a:r>
            <a:br>
              <a:rPr lang="ru-RU" sz="2000" b="1" dirty="0">
                <a:solidFill>
                  <a:srgbClr val="444444"/>
                </a:solidFill>
                <a:latin typeface="+mn-lt"/>
              </a:rPr>
            </a:br>
            <a:r>
              <a:rPr lang="ru-RU" sz="2000" b="1" dirty="0">
                <a:solidFill>
                  <a:srgbClr val="444444"/>
                </a:solidFill>
                <a:latin typeface="+mn-lt"/>
              </a:rPr>
              <a:t>у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нього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сто сот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голосів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  <a:br>
              <a:rPr lang="ru-RU" sz="2000" b="1" dirty="0">
                <a:solidFill>
                  <a:srgbClr val="444444"/>
                </a:solidFill>
                <a:latin typeface="+mn-lt"/>
              </a:rPr>
            </a:b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Воно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мені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світить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і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світить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</a:t>
            </a:r>
            <a:br>
              <a:rPr lang="ru-RU" sz="2000" b="1" dirty="0">
                <a:solidFill>
                  <a:srgbClr val="444444"/>
                </a:solidFill>
                <a:latin typeface="+mn-lt"/>
              </a:rPr>
            </a:b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таке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воно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в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світі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одне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  <a:br>
              <a:rPr lang="ru-RU" sz="2000" b="1" dirty="0">
                <a:solidFill>
                  <a:srgbClr val="444444"/>
                </a:solidFill>
                <a:latin typeface="+mn-lt"/>
              </a:rPr>
            </a:br>
            <a:r>
              <a:rPr lang="ru-RU" sz="2000" b="1" dirty="0">
                <a:solidFill>
                  <a:srgbClr val="444444"/>
                </a:solidFill>
                <a:latin typeface="+mn-lt"/>
              </a:rPr>
              <a:t>— Я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Світязь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я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Світязь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я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Світязь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!</a:t>
            </a:r>
            <a:br>
              <a:rPr lang="ru-RU" sz="2000" b="1" dirty="0">
                <a:solidFill>
                  <a:srgbClr val="444444"/>
                </a:solidFill>
                <a:latin typeface="+mn-lt"/>
              </a:rPr>
            </a:b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Невже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ти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не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чуєш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мене?!</a:t>
            </a:r>
          </a:p>
          <a:p>
            <a:pPr>
              <a:defRPr/>
            </a:pPr>
            <a:endParaRPr lang="uk-UA" sz="2000" b="1" dirty="0">
              <a:solidFill>
                <a:srgbClr val="444444"/>
              </a:solidFill>
              <a:latin typeface="+mn-lt"/>
            </a:endParaRP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І голосом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дивним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похмурим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як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давній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надтріснутий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дзвін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: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— Батурин, Батурин, Батурин! —</a:t>
            </a:r>
          </a:p>
          <a:p>
            <a:pPr>
              <a:defRPr/>
            </a:pP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лунає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мені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навздогін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</a:p>
          <a:p>
            <a:pPr>
              <a:defRPr/>
            </a:pPr>
            <a:endParaRPr lang="ru-RU" sz="2000" b="1" dirty="0">
              <a:solidFill>
                <a:srgbClr val="444444"/>
              </a:solidFill>
              <a:latin typeface="+mn-lt"/>
            </a:endParaRP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Я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річку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побачила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раптом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Питаю: – А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хто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ж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ти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така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?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— Я Альта, я Альта, я Альта! —</a:t>
            </a:r>
          </a:p>
          <a:p>
            <a:pPr>
              <a:defRPr/>
            </a:pP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тонесенько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плаче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ріка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…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5400" y="116632"/>
            <a:ext cx="11074400" cy="836712"/>
          </a:xfrm>
          <a:extLst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err="1">
                <a:latin typeface="+mn-lt"/>
              </a:rPr>
              <a:t>Ліна</a:t>
            </a:r>
            <a:r>
              <a:rPr lang="ru-RU" dirty="0">
                <a:latin typeface="+mn-lt"/>
              </a:rPr>
              <a:t> Костенко – </a:t>
            </a:r>
            <a:r>
              <a:rPr lang="ru-RU" i="1" dirty="0">
                <a:latin typeface="+mn-lt"/>
              </a:rPr>
              <a:t>Я хочу на озеро </a:t>
            </a:r>
            <a:r>
              <a:rPr lang="ru-RU" i="1" dirty="0" err="1">
                <a:latin typeface="+mn-lt"/>
              </a:rPr>
              <a:t>Світязь</a:t>
            </a:r>
            <a:r>
              <a:rPr lang="ru-RU" i="1" dirty="0">
                <a:latin typeface="+mn-lt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Пансіонат «Шацькі озера», с. Світяз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3927475"/>
            <a:ext cx="639286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85813" y="3571875"/>
            <a:ext cx="3889375" cy="8651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ЗА ПОХОДЖЕННЯМ УЛОГОВИНИ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91463" y="3575050"/>
            <a:ext cx="3821112" cy="8651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ЗА СТУПЕНЕМ </a:t>
            </a:r>
          </a:p>
          <a:p>
            <a:pPr algn="ctr"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МІНЕРАЛІЗАЦІЇ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18063" y="3557588"/>
            <a:ext cx="2928937" cy="8794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ЗА ВОДНИМ РЕЖИМОМ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63975" y="1989138"/>
            <a:ext cx="4357688" cy="6810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ОЗЕРА УКРАЇНИ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785813" y="2786063"/>
            <a:ext cx="10926762" cy="603250"/>
          </a:xfrm>
          <a:prstGeom prst="triangle">
            <a:avLst>
              <a:gd name="adj" fmla="val 49775"/>
            </a:avLst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6788" y="180287"/>
            <a:ext cx="2305420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</a:rPr>
              <a:t>РОЗПОДІЛ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>
            <a:off x="3619500" y="252413"/>
            <a:ext cx="8255000" cy="1327150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600" b="1" dirty="0" err="1">
                <a:latin typeface="+mn-lt"/>
                <a:cs typeface="Arial" panose="020B0604020202020204" pitchFamily="34" charset="0"/>
              </a:rPr>
              <a:t>Розташовані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по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території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України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нерівномірно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,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найбільші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- в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пониззі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Дунаю, на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узбережжях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Чорного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й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Азовського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морів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, </a:t>
            </a:r>
            <a:r>
              <a:rPr lang="ru-RU" sz="2600" b="1" dirty="0" err="1">
                <a:latin typeface="+mn-lt"/>
                <a:cs typeface="Arial" panose="020B0604020202020204" pitchFamily="34" charset="0"/>
              </a:rPr>
              <a:t>Поліссі</a:t>
            </a:r>
            <a:r>
              <a:rPr lang="ru-RU" sz="2600" b="1" dirty="0">
                <a:latin typeface="+mn-lt"/>
                <a:cs typeface="Arial" panose="020B0604020202020204" pitchFamily="34" charset="0"/>
              </a:rPr>
              <a:t> та в Карпатах</a:t>
            </a:r>
            <a:r>
              <a:rPr lang="uk-UA" sz="2600" b="1" dirty="0">
                <a:latin typeface="+mn-lt"/>
                <a:cs typeface="Arial" panose="020B0604020202020204" pitchFamily="34" charset="0"/>
              </a:rPr>
              <a:t> </a:t>
            </a:r>
            <a:endParaRPr lang="ru-RU" sz="26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890838" y="338138"/>
            <a:ext cx="528637" cy="40322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0973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7062788" y="3636963"/>
            <a:ext cx="531812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7891463" y="4575175"/>
            <a:ext cx="3821112" cy="15859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здебільшого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ru-RU" sz="2400" b="1" dirty="0">
                <a:solidFill>
                  <a:srgbClr val="C00000"/>
                </a:solidFill>
              </a:rPr>
              <a:t>ПРІСНІ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солоними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є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лише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кілька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десятків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озер на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півдні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України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59400" y="2836863"/>
            <a:ext cx="1779588" cy="493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різняться</a:t>
            </a:r>
            <a:endParaRPr lang="ru-RU" sz="26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0976" name="Picture 2" descr="Озеро Синевир — одно из семи чудес Украины в сердце Карпа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85131">
            <a:off x="342900" y="1047750"/>
            <a:ext cx="31877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6" descr="Озеро Бребенескул - природа, історія походження та цікаві фак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1195">
            <a:off x="8712200" y="1655763"/>
            <a:ext cx="312896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68313" y="5659438"/>
            <a:ext cx="3571875" cy="830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7</a:t>
            </a:r>
          </a:p>
        </p:txBody>
      </p:sp>
      <p:pic>
        <p:nvPicPr>
          <p:cNvPr id="40979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519113" y="5729288"/>
            <a:ext cx="5334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Озеро Синє (Блакитне), Синяк у Мукачево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1989138"/>
            <a:ext cx="88233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31788" y="404813"/>
            <a:ext cx="10972800" cy="688975"/>
          </a:xfrm>
        </p:spPr>
        <p:txBody>
          <a:bodyPr/>
          <a:lstStyle/>
          <a:p>
            <a:pPr>
              <a:defRPr/>
            </a:pPr>
            <a:r>
              <a:rPr lang="uk-UA" altLang="ru-RU" sz="4000" dirty="0">
                <a:latin typeface="+mn-lt"/>
              </a:rPr>
              <a:t>Типи озер України за походженням </a:t>
            </a:r>
            <a:r>
              <a:rPr lang="uk-UA" altLang="ru-RU" sz="4000" dirty="0" err="1">
                <a:latin typeface="+mn-lt"/>
              </a:rPr>
              <a:t>улоговин</a:t>
            </a:r>
            <a:endParaRPr lang="ru-RU" altLang="ru-RU" sz="4000" dirty="0">
              <a:latin typeface="+mn-lt"/>
            </a:endParaRPr>
          </a:p>
        </p:txBody>
      </p:sp>
      <p:graphicFrame>
        <p:nvGraphicFramePr>
          <p:cNvPr id="18552" name="Group 120"/>
          <p:cNvGraphicFramePr>
            <a:graphicFrameLocks noGrp="1"/>
          </p:cNvGraphicFramePr>
          <p:nvPr>
            <p:ph idx="1"/>
          </p:nvPr>
        </p:nvGraphicFramePr>
        <p:xfrm>
          <a:off x="334963" y="1341438"/>
          <a:ext cx="11522075" cy="4830762"/>
        </p:xfrm>
        <a:graphic>
          <a:graphicData uri="http://schemas.openxmlformats.org/drawingml/2006/table">
            <a:tbl>
              <a:tblPr/>
              <a:tblGrid>
                <a:gridCol w="2520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07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ТИП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УМОВИ УТВОРЕННЯ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РОЗТАШУВАННЯ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ПРИКЛАД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4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Карстові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96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Льодовикові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96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Вулканічні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Загатні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96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Заплавні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666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Озера- стариці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Лиманні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uk-UA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Озера- сиваші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6" marR="91446" marT="45718" marB="4571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+mn-lt"/>
                      </a:endParaRPr>
                    </a:p>
                  </a:txBody>
                  <a:tcPr marL="91446" marR="91446"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2040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838" y="115888"/>
            <a:ext cx="1011237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3" descr="https://www.telegraf.in.ua/uploads/posts/2018-06/thumbs/1527861043_vodohranilis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179">
            <a:off x="5118100" y="1558925"/>
            <a:ext cx="2976563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Прямоугольник 2"/>
          <p:cNvSpPr>
            <a:spLocks noChangeArrowheads="1"/>
          </p:cNvSpPr>
          <p:nvPr/>
        </p:nvSpPr>
        <p:spPr bwMode="auto">
          <a:xfrm>
            <a:off x="192088" y="3744913"/>
            <a:ext cx="7881937" cy="2862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altLang="uk-UA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uk-UA" b="1" dirty="0" err="1">
                <a:latin typeface="+mn-lt"/>
              </a:rPr>
              <a:t>затоплення</a:t>
            </a:r>
            <a:r>
              <a:rPr lang="ru-RU" altLang="uk-UA" b="1" dirty="0">
                <a:latin typeface="+mn-lt"/>
              </a:rPr>
              <a:t> земель          </a:t>
            </a:r>
            <a:r>
              <a:rPr lang="ru-RU" altLang="uk-UA" b="1" dirty="0" err="1">
                <a:latin typeface="+mn-lt"/>
              </a:rPr>
              <a:t>зміна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ареалів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тварин</a:t>
            </a:r>
            <a:r>
              <a:rPr lang="ru-RU" altLang="uk-UA" b="1" dirty="0">
                <a:latin typeface="+mn-lt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uk-UA" b="1" dirty="0" err="1">
                <a:latin typeface="+mn-lt"/>
              </a:rPr>
              <a:t>підтоплення</a:t>
            </a:r>
            <a:r>
              <a:rPr lang="ru-RU" altLang="uk-UA" b="1" dirty="0">
                <a:latin typeface="+mn-lt"/>
              </a:rPr>
              <a:t> земель — </a:t>
            </a:r>
            <a:r>
              <a:rPr lang="ru-RU" altLang="uk-UA" b="1" dirty="0" err="1">
                <a:latin typeface="+mn-lt"/>
              </a:rPr>
              <a:t>циркуляція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підземних</a:t>
            </a:r>
            <a:r>
              <a:rPr lang="ru-RU" altLang="uk-UA" b="1" dirty="0">
                <a:latin typeface="+mn-lt"/>
              </a:rPr>
              <a:t> вод </a:t>
            </a:r>
            <a:r>
              <a:rPr lang="ru-RU" altLang="uk-UA" b="1" dirty="0" err="1">
                <a:latin typeface="+mn-lt"/>
              </a:rPr>
              <a:t>порушується</a:t>
            </a:r>
            <a:r>
              <a:rPr lang="ru-RU" altLang="uk-UA" b="1" dirty="0">
                <a:latin typeface="+mn-lt"/>
              </a:rPr>
              <a:t>, а </a:t>
            </a:r>
            <a:r>
              <a:rPr lang="ru-RU" altLang="uk-UA" b="1" dirty="0" err="1">
                <a:latin typeface="+mn-lt"/>
              </a:rPr>
              <a:t>їх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рівень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підіймається</a:t>
            </a:r>
            <a:r>
              <a:rPr lang="ru-RU" altLang="uk-UA" b="1" dirty="0">
                <a:latin typeface="+mn-lt"/>
              </a:rPr>
              <a:t>           </a:t>
            </a:r>
            <a:r>
              <a:rPr lang="ru-RU" altLang="uk-UA" b="1" dirty="0" err="1">
                <a:latin typeface="+mn-lt"/>
              </a:rPr>
              <a:t>заболочування</a:t>
            </a:r>
            <a:r>
              <a:rPr lang="ru-RU" altLang="uk-UA" b="1" dirty="0">
                <a:latin typeface="+mn-lt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uk-UA" b="1" dirty="0" err="1">
                <a:latin typeface="+mn-lt"/>
              </a:rPr>
              <a:t>розкладання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органіки</a:t>
            </a:r>
            <a:r>
              <a:rPr lang="ru-RU" altLang="uk-UA" b="1" dirty="0">
                <a:latin typeface="+mn-lt"/>
              </a:rPr>
              <a:t> у </a:t>
            </a:r>
            <a:r>
              <a:rPr lang="ru-RU" altLang="uk-UA" b="1" dirty="0" err="1">
                <a:latin typeface="+mn-lt"/>
              </a:rPr>
              <a:t>затоплених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територіях</a:t>
            </a:r>
            <a:r>
              <a:rPr lang="ru-RU" altLang="uk-UA" b="1" dirty="0">
                <a:latin typeface="+mn-lt"/>
              </a:rPr>
              <a:t>. При </a:t>
            </a:r>
            <a:r>
              <a:rPr lang="ru-RU" altLang="uk-UA" b="1" dirty="0" err="1">
                <a:latin typeface="+mn-lt"/>
              </a:rPr>
              <a:t>цьому</a:t>
            </a:r>
            <a:r>
              <a:rPr lang="ru-RU" altLang="uk-UA" b="1" dirty="0">
                <a:latin typeface="+mn-lt"/>
              </a:rPr>
              <a:t> у </a:t>
            </a:r>
            <a:r>
              <a:rPr lang="ru-RU" altLang="uk-UA" b="1" dirty="0" err="1">
                <a:latin typeface="+mn-lt"/>
              </a:rPr>
              <a:t>воді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знижується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рівень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кисню</a:t>
            </a:r>
            <a:r>
              <a:rPr lang="ru-RU" altLang="uk-UA" b="1" dirty="0">
                <a:latin typeface="+mn-lt"/>
              </a:rPr>
              <a:t> і </a:t>
            </a:r>
            <a:r>
              <a:rPr lang="ru-RU" altLang="uk-UA" b="1" dirty="0" err="1">
                <a:latin typeface="+mn-lt"/>
              </a:rPr>
              <a:t>виділяються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парникові</a:t>
            </a:r>
            <a:r>
              <a:rPr lang="ru-RU" altLang="uk-UA" b="1" dirty="0">
                <a:latin typeface="+mn-lt"/>
              </a:rPr>
              <a:t> гази, </a:t>
            </a:r>
            <a:r>
              <a:rPr lang="ru-RU" altLang="uk-UA" b="1" dirty="0" err="1">
                <a:latin typeface="+mn-lt"/>
              </a:rPr>
              <a:t>такі</a:t>
            </a:r>
            <a:r>
              <a:rPr lang="ru-RU" altLang="uk-UA" b="1" dirty="0">
                <a:latin typeface="+mn-lt"/>
              </a:rPr>
              <a:t> як метан і </a:t>
            </a:r>
            <a:r>
              <a:rPr lang="ru-RU" altLang="uk-UA" b="1" dirty="0" err="1">
                <a:latin typeface="+mn-lt"/>
              </a:rPr>
              <a:t>сірководень</a:t>
            </a:r>
            <a:r>
              <a:rPr lang="ru-RU" altLang="uk-UA" b="1" dirty="0">
                <a:latin typeface="+mn-lt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uk-UA" b="1" dirty="0">
                <a:latin typeface="+mn-lt"/>
              </a:rPr>
              <a:t>- </a:t>
            </a:r>
            <a:r>
              <a:rPr lang="ru-RU" altLang="uk-UA" b="1" dirty="0" err="1">
                <a:latin typeface="+mn-lt"/>
              </a:rPr>
              <a:t>збільшення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ризику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масового</a:t>
            </a:r>
            <a:r>
              <a:rPr lang="ru-RU" altLang="uk-UA" b="1" dirty="0">
                <a:latin typeface="+mn-lt"/>
              </a:rPr>
              <a:t> «</a:t>
            </a:r>
            <a:r>
              <a:rPr lang="ru-RU" altLang="uk-UA" b="1" dirty="0" err="1">
                <a:latin typeface="+mn-lt"/>
              </a:rPr>
              <a:t>цвітіння</a:t>
            </a:r>
            <a:r>
              <a:rPr lang="ru-RU" altLang="uk-UA" b="1" dirty="0">
                <a:latin typeface="+mn-lt"/>
              </a:rPr>
              <a:t>» води;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uk-UA" b="1" dirty="0">
                <a:latin typeface="+mn-lt"/>
              </a:rPr>
              <a:t>- </a:t>
            </a:r>
            <a:r>
              <a:rPr lang="ru-RU" altLang="uk-UA" b="1" dirty="0" err="1">
                <a:latin typeface="+mn-lt"/>
              </a:rPr>
              <a:t>розмивання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берегів</a:t>
            </a:r>
            <a:r>
              <a:rPr lang="ru-RU" altLang="uk-UA" b="1" dirty="0">
                <a:latin typeface="+mn-lt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altLang="uk-UA" b="1" dirty="0">
                <a:latin typeface="+mn-lt"/>
              </a:rPr>
              <a:t>- </a:t>
            </a:r>
            <a:r>
              <a:rPr lang="ru-RU" altLang="uk-UA" b="1" dirty="0" err="1">
                <a:latin typeface="+mn-lt"/>
              </a:rPr>
              <a:t>ускладнення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міграції</a:t>
            </a:r>
            <a:r>
              <a:rPr lang="ru-RU" altLang="uk-UA" b="1" dirty="0">
                <a:latin typeface="+mn-lt"/>
              </a:rPr>
              <a:t> </a:t>
            </a:r>
            <a:r>
              <a:rPr lang="ru-RU" altLang="uk-UA" b="1" dirty="0" err="1">
                <a:latin typeface="+mn-lt"/>
              </a:rPr>
              <a:t>риби</a:t>
            </a:r>
            <a:r>
              <a:rPr lang="ru-RU" altLang="uk-UA" b="1" dirty="0">
                <a:latin typeface="+mn-lt"/>
              </a:rPr>
              <a:t>.</a:t>
            </a:r>
          </a:p>
        </p:txBody>
      </p:sp>
      <p:pic>
        <p:nvPicPr>
          <p:cNvPr id="44036" name="Picture 2" descr="Чи загрожує черкащанам Дніпровський каскад? » Новини Черка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3068638"/>
            <a:ext cx="25019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Водосховище — ВУ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8" y="885825"/>
            <a:ext cx="3794125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721350" y="323850"/>
            <a:ext cx="528638" cy="40322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4039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6311900" y="85725"/>
            <a:ext cx="58737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3"/>
          <p:cNvSpPr/>
          <p:nvPr/>
        </p:nvSpPr>
        <p:spPr>
          <a:xfrm>
            <a:off x="1967550" y="165857"/>
            <a:ext cx="3676472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ВОДОСХОВИЩА</a:t>
            </a:r>
            <a:endParaRPr lang="ru-RU" sz="2800" b="1" dirty="0"/>
          </a:p>
        </p:txBody>
      </p:sp>
      <p:sp>
        <p:nvSpPr>
          <p:cNvPr id="9" name="Скругленный прямоугольник 7"/>
          <p:cNvSpPr/>
          <p:nvPr/>
        </p:nvSpPr>
        <p:spPr>
          <a:xfrm>
            <a:off x="4274695" y="1280316"/>
            <a:ext cx="1749297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ДЛЯ ПОТРЕБ АЕС, ГЕС</a:t>
            </a:r>
            <a:endParaRPr lang="ru-RU" b="1" dirty="0"/>
          </a:p>
        </p:txBody>
      </p:sp>
      <p:sp>
        <p:nvSpPr>
          <p:cNvPr id="10" name="Скругленный прямоугольник 8"/>
          <p:cNvSpPr/>
          <p:nvPr/>
        </p:nvSpPr>
        <p:spPr>
          <a:xfrm>
            <a:off x="323159" y="1269386"/>
            <a:ext cx="2615455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ВОДОПОСТАЧАННЯ НАСЕЛЕННЯ</a:t>
            </a:r>
            <a:endParaRPr lang="ru-RU" b="1" dirty="0"/>
          </a:p>
        </p:txBody>
      </p:sp>
      <p:cxnSp>
        <p:nvCxnSpPr>
          <p:cNvPr id="13" name="Прямая со стрелкой 12"/>
          <p:cNvCxnSpPr>
            <a:cxnSpLocks/>
          </p:cNvCxnSpPr>
          <p:nvPr/>
        </p:nvCxnSpPr>
        <p:spPr>
          <a:xfrm>
            <a:off x="2640013" y="885825"/>
            <a:ext cx="0" cy="3603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cxnSpLocks/>
          </p:cNvCxnSpPr>
          <p:nvPr/>
        </p:nvCxnSpPr>
        <p:spPr>
          <a:xfrm flipH="1">
            <a:off x="2949575" y="922338"/>
            <a:ext cx="1004888" cy="11080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8"/>
          <p:cNvSpPr/>
          <p:nvPr/>
        </p:nvSpPr>
        <p:spPr>
          <a:xfrm>
            <a:off x="330533" y="2053625"/>
            <a:ext cx="2622218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ПОЛІПШЕННЯ СУДНОПЛАВСТВА</a:t>
            </a:r>
            <a:endParaRPr lang="ru-RU" b="1" dirty="0"/>
          </a:p>
        </p:txBody>
      </p:sp>
      <p:sp>
        <p:nvSpPr>
          <p:cNvPr id="19" name="Скругленный прямоугольник 8"/>
          <p:cNvSpPr/>
          <p:nvPr/>
        </p:nvSpPr>
        <p:spPr>
          <a:xfrm>
            <a:off x="3036957" y="2053625"/>
            <a:ext cx="2266956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/>
              <a:t>ЗРОШУВАННЯ</a:t>
            </a:r>
            <a:endParaRPr lang="ru-RU" sz="2100" b="1" dirty="0"/>
          </a:p>
        </p:txBody>
      </p:sp>
      <p:cxnSp>
        <p:nvCxnSpPr>
          <p:cNvPr id="20" name="Прямая со стрелкой 19"/>
          <p:cNvCxnSpPr>
            <a:cxnSpLocks/>
          </p:cNvCxnSpPr>
          <p:nvPr/>
        </p:nvCxnSpPr>
        <p:spPr>
          <a:xfrm>
            <a:off x="4943475" y="898525"/>
            <a:ext cx="0" cy="358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cxnSpLocks/>
          </p:cNvCxnSpPr>
          <p:nvPr/>
        </p:nvCxnSpPr>
        <p:spPr>
          <a:xfrm>
            <a:off x="4079875" y="920750"/>
            <a:ext cx="0" cy="11334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201988" y="4797425"/>
            <a:ext cx="360362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92088" y="3216275"/>
            <a:ext cx="788193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altLang="uk-UA" sz="2400" b="1" dirty="0" err="1">
                <a:solidFill>
                  <a:srgbClr val="C00000"/>
                </a:solidFill>
                <a:latin typeface="+mn-lt"/>
              </a:rPr>
              <a:t>Створення</a:t>
            </a:r>
            <a:r>
              <a:rPr lang="ru-RU" altLang="uk-UA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altLang="uk-UA" sz="2400" b="1" dirty="0" err="1">
                <a:solidFill>
                  <a:srgbClr val="C00000"/>
                </a:solidFill>
                <a:latin typeface="+mn-lt"/>
              </a:rPr>
              <a:t>водосховищ</a:t>
            </a:r>
            <a:r>
              <a:rPr lang="ru-RU" altLang="uk-UA" sz="2400" b="1" dirty="0">
                <a:solidFill>
                  <a:srgbClr val="C00000"/>
                </a:solidFill>
                <a:latin typeface="+mn-lt"/>
              </a:rPr>
              <a:t>,                                     </a:t>
            </a:r>
          </a:p>
          <a:p>
            <a:pPr algn="just">
              <a:defRPr/>
            </a:pPr>
            <a:r>
              <a:rPr lang="ru-RU" altLang="uk-UA" sz="2400" b="1" dirty="0">
                <a:solidFill>
                  <a:srgbClr val="C00000"/>
                </a:solidFill>
                <a:latin typeface="+mn-lt"/>
              </a:rPr>
              <a:t>особливо великих, </a:t>
            </a:r>
            <a:r>
              <a:rPr lang="ru-RU" altLang="uk-UA" sz="2400" b="1" dirty="0" err="1">
                <a:solidFill>
                  <a:srgbClr val="C00000"/>
                </a:solidFill>
                <a:latin typeface="+mn-lt"/>
              </a:rPr>
              <a:t>несе</a:t>
            </a:r>
            <a:r>
              <a:rPr lang="ru-RU" altLang="uk-UA" sz="2400" b="1" dirty="0">
                <a:solidFill>
                  <a:srgbClr val="C00000"/>
                </a:solidFill>
                <a:latin typeface="+mn-lt"/>
              </a:rPr>
              <a:t> низку </a:t>
            </a:r>
            <a:r>
              <a:rPr lang="ru-RU" altLang="uk-UA" sz="2400" b="1" dirty="0" err="1">
                <a:solidFill>
                  <a:srgbClr val="C00000"/>
                </a:solidFill>
                <a:latin typeface="+mn-lt"/>
              </a:rPr>
              <a:t>екологічних</a:t>
            </a:r>
            <a:r>
              <a:rPr lang="ru-RU" altLang="uk-UA" sz="2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altLang="uk-UA" sz="2400" b="1" dirty="0" err="1">
                <a:solidFill>
                  <a:srgbClr val="C00000"/>
                </a:solidFill>
                <a:latin typeface="+mn-lt"/>
              </a:rPr>
              <a:t>загроз</a:t>
            </a:r>
            <a:r>
              <a:rPr lang="ru-RU" altLang="uk-UA" sz="2400" b="1" dirty="0">
                <a:solidFill>
                  <a:srgbClr val="C00000"/>
                </a:solidFill>
                <a:latin typeface="+mn-lt"/>
              </a:rPr>
              <a:t>: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237413" y="6335713"/>
            <a:ext cx="4835525" cy="338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cap="all" dirty="0" err="1">
                <a:solidFill>
                  <a:srgbClr val="000000"/>
                </a:solidFill>
                <a:latin typeface="Lato"/>
              </a:rPr>
              <a:t>Водосховища</a:t>
            </a:r>
            <a:r>
              <a:rPr lang="ru-RU" sz="1600" b="1" cap="all" dirty="0">
                <a:solidFill>
                  <a:srgbClr val="000000"/>
                </a:solidFill>
                <a:latin typeface="Lato"/>
              </a:rPr>
              <a:t> </a:t>
            </a:r>
            <a:r>
              <a:rPr lang="ru-RU" sz="1600" b="1" cap="all" dirty="0" err="1">
                <a:solidFill>
                  <a:srgbClr val="000000"/>
                </a:solidFill>
                <a:latin typeface="Lato"/>
              </a:rPr>
              <a:t>дніпровського</a:t>
            </a:r>
            <a:r>
              <a:rPr lang="ru-RU" sz="1600" b="1" cap="all" dirty="0">
                <a:solidFill>
                  <a:srgbClr val="000000"/>
                </a:solidFill>
                <a:latin typeface="Lato"/>
              </a:rPr>
              <a:t> каскаду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943975" y="28575"/>
            <a:ext cx="3128963" cy="76993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7</a:t>
            </a:r>
          </a:p>
        </p:txBody>
      </p:sp>
      <p:pic>
        <p:nvPicPr>
          <p:cNvPr id="44063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8996363" y="39688"/>
            <a:ext cx="5334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/>
          <p:cNvCxnSpPr/>
          <p:nvPr/>
        </p:nvCxnSpPr>
        <p:spPr>
          <a:xfrm>
            <a:off x="2803525" y="4221163"/>
            <a:ext cx="360363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170363"/>
            <a:ext cx="40100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 descr="Северо-Крымский канал вновь заполнили водой :: Новости :: ТВ Цент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2032000"/>
            <a:ext cx="4151312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Мост через канал Днепр-Донбасс трассы Днепр-Решетиловка» у портфоліо  компанії «Торговый дом Эльба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128838"/>
            <a:ext cx="354647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 descr="Без коментарів: канал Дніпро – Кривий Ріг та Південне водосховище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4378325"/>
            <a:ext cx="401320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3"/>
          <p:cNvSpPr/>
          <p:nvPr/>
        </p:nvSpPr>
        <p:spPr>
          <a:xfrm>
            <a:off x="191367" y="165528"/>
            <a:ext cx="2448249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КАНАЛИ</a:t>
            </a:r>
            <a:endParaRPr lang="ru-RU" sz="2800" b="1" dirty="0"/>
          </a:p>
        </p:txBody>
      </p:sp>
      <p:sp>
        <p:nvSpPr>
          <p:cNvPr id="9" name="Скругленный прямоугольник 7"/>
          <p:cNvSpPr/>
          <p:nvPr/>
        </p:nvSpPr>
        <p:spPr>
          <a:xfrm>
            <a:off x="3287818" y="1295162"/>
            <a:ext cx="2448142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/>
              <a:t>ОСУШЕННЯ</a:t>
            </a:r>
            <a:endParaRPr lang="ru-RU" sz="2100" b="1" dirty="0"/>
          </a:p>
        </p:txBody>
      </p:sp>
      <p:sp>
        <p:nvSpPr>
          <p:cNvPr id="10" name="Скругленный прямоугольник 8"/>
          <p:cNvSpPr/>
          <p:nvPr/>
        </p:nvSpPr>
        <p:spPr>
          <a:xfrm>
            <a:off x="3356180" y="221306"/>
            <a:ext cx="8626270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C00000"/>
                </a:solidFill>
              </a:rPr>
              <a:t>ШТУЧНІ ВОДОТОКИ З РУСЛАМИ ПРАВИЛЬНОЇ ФОРМИ І БЕЗНАПІРНИМ РУХОМ ВОДИ НА ДАЛЕКІ ВІДСТАНІ</a:t>
            </a:r>
          </a:p>
        </p:txBody>
      </p:sp>
      <p:cxnSp>
        <p:nvCxnSpPr>
          <p:cNvPr id="11" name="Прямая со стрелкой 10"/>
          <p:cNvCxnSpPr>
            <a:cxnSpLocks/>
          </p:cNvCxnSpPr>
          <p:nvPr/>
        </p:nvCxnSpPr>
        <p:spPr>
          <a:xfrm>
            <a:off x="1343025" y="920750"/>
            <a:ext cx="0" cy="36036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кругленный прямоугольник 8"/>
          <p:cNvSpPr/>
          <p:nvPr/>
        </p:nvSpPr>
        <p:spPr>
          <a:xfrm>
            <a:off x="5909499" y="1295162"/>
            <a:ext cx="4536481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ВОДОПОСТАЧАННЯ ДЛЯ НАЙБІЛЬШИХ ПРОМИСЛОВИХ РАЙОНІВ І МІСТ</a:t>
            </a:r>
            <a:endParaRPr lang="ru-RU" sz="1600" b="1" dirty="0"/>
          </a:p>
        </p:txBody>
      </p:sp>
      <p:sp>
        <p:nvSpPr>
          <p:cNvPr id="14" name="Скругленный прямоугольник 8"/>
          <p:cNvSpPr/>
          <p:nvPr/>
        </p:nvSpPr>
        <p:spPr>
          <a:xfrm>
            <a:off x="191367" y="1302245"/>
            <a:ext cx="2937678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/>
              <a:t>ЗРОШУВАННЯ</a:t>
            </a:r>
            <a:endParaRPr lang="ru-RU" sz="2100" b="1" dirty="0"/>
          </a:p>
        </p:txBody>
      </p:sp>
      <p:cxnSp>
        <p:nvCxnSpPr>
          <p:cNvPr id="15" name="Прямая со стрелкой 14"/>
          <p:cNvCxnSpPr>
            <a:cxnSpLocks/>
          </p:cNvCxnSpPr>
          <p:nvPr/>
        </p:nvCxnSpPr>
        <p:spPr>
          <a:xfrm>
            <a:off x="2640013" y="920750"/>
            <a:ext cx="4103687" cy="2762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cxnSpLocks/>
          </p:cNvCxnSpPr>
          <p:nvPr/>
        </p:nvCxnSpPr>
        <p:spPr>
          <a:xfrm>
            <a:off x="1992313" y="949325"/>
            <a:ext cx="1439862" cy="2476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 вправо 6"/>
          <p:cNvSpPr/>
          <p:nvPr/>
        </p:nvSpPr>
        <p:spPr>
          <a:xfrm>
            <a:off x="2759075" y="330200"/>
            <a:ext cx="528638" cy="40322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5081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626">
            <a:off x="7443788" y="3046413"/>
            <a:ext cx="4400550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461375" y="2092325"/>
            <a:ext cx="3573463" cy="830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10</a:t>
            </a:r>
          </a:p>
        </p:txBody>
      </p:sp>
      <p:pic>
        <p:nvPicPr>
          <p:cNvPr id="45083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8534400" y="2127250"/>
            <a:ext cx="5318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8" descr="Що таке Полісся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720">
            <a:off x="9223375" y="1179513"/>
            <a:ext cx="26717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Болота України: Види боліт Україн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4711700"/>
            <a:ext cx="1768475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Торф и его основные разновидности. Достоинства торфа. Исторические факты.  Низинная, верховая и переходная разновидность торфа. Улучшение свойств  почвы с помощью торф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599">
            <a:off x="3306763" y="4038600"/>
            <a:ext cx="3349625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4089400"/>
            <a:ext cx="51990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3"/>
          <p:cNvSpPr/>
          <p:nvPr/>
        </p:nvSpPr>
        <p:spPr>
          <a:xfrm>
            <a:off x="191367" y="165528"/>
            <a:ext cx="2448249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БОЛОТА</a:t>
            </a:r>
            <a:endParaRPr lang="ru-RU" sz="2800" b="1" dirty="0"/>
          </a:p>
        </p:txBody>
      </p:sp>
      <p:sp>
        <p:nvSpPr>
          <p:cNvPr id="10" name="Скругленный прямоугольник 8"/>
          <p:cNvSpPr/>
          <p:nvPr/>
        </p:nvSpPr>
        <p:spPr>
          <a:xfrm>
            <a:off x="3356180" y="221306"/>
            <a:ext cx="7492348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C00000"/>
                </a:solidFill>
              </a:rPr>
              <a:t>ДІЛЯНКИ ЗЕМНОЇ ПОВЕРХНІ З НАДМІРНИМ ЗВОЛОЖЕННЯМ</a:t>
            </a:r>
          </a:p>
        </p:txBody>
      </p:sp>
      <p:sp>
        <p:nvSpPr>
          <p:cNvPr id="17" name="Стрелка вправо 6"/>
          <p:cNvSpPr/>
          <p:nvPr/>
        </p:nvSpPr>
        <p:spPr>
          <a:xfrm>
            <a:off x="2759075" y="330200"/>
            <a:ext cx="528638" cy="40322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1150" y="5732463"/>
            <a:ext cx="3573463" cy="8318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11,12,13</a:t>
            </a:r>
          </a:p>
        </p:txBody>
      </p:sp>
      <p:pic>
        <p:nvPicPr>
          <p:cNvPr id="46094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384175" y="5767388"/>
            <a:ext cx="5318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Скругленный прямоугольник 3"/>
          <p:cNvSpPr/>
          <p:nvPr/>
        </p:nvSpPr>
        <p:spPr>
          <a:xfrm>
            <a:off x="191367" y="1029582"/>
            <a:ext cx="2448249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/>
              <a:t>ПОШИРЕННЯ</a:t>
            </a:r>
            <a:endParaRPr lang="ru-RU" sz="2400" b="1" dirty="0"/>
          </a:p>
        </p:txBody>
      </p:sp>
      <p:sp>
        <p:nvSpPr>
          <p:cNvPr id="21" name="Скругленный прямоугольник 8"/>
          <p:cNvSpPr/>
          <p:nvPr/>
        </p:nvSpPr>
        <p:spPr>
          <a:xfrm>
            <a:off x="3356180" y="1085360"/>
            <a:ext cx="5692148" cy="64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C00000"/>
                </a:solidFill>
              </a:rPr>
              <a:t>НА ПОЛІССІ ТА В ДОЛИНАХ РІЧОК,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rgbClr val="C00000"/>
                </a:solidFill>
              </a:rPr>
              <a:t>БІЛЬШІСТЬ З НИХ НАЛЕЖИТЬ ДО НИЗИННИХ</a:t>
            </a:r>
          </a:p>
        </p:txBody>
      </p:sp>
      <p:sp>
        <p:nvSpPr>
          <p:cNvPr id="22" name="Стрелка вправо 6"/>
          <p:cNvSpPr/>
          <p:nvPr/>
        </p:nvSpPr>
        <p:spPr>
          <a:xfrm>
            <a:off x="2759075" y="1193800"/>
            <a:ext cx="528638" cy="40322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505450" y="3357563"/>
            <a:ext cx="1981200" cy="611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НИЗИННІ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832975" y="3357563"/>
            <a:ext cx="1979613" cy="611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ВЕРХОВІ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69213" y="3357563"/>
            <a:ext cx="1979612" cy="6111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ПЕРЕХІДНІ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354763" y="1966913"/>
            <a:ext cx="2693987" cy="863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ТИПИ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5541963" y="2919413"/>
            <a:ext cx="6270625" cy="325437"/>
          </a:xfrm>
          <a:prstGeom prst="triangle">
            <a:avLst>
              <a:gd name="adj" fmla="val 35905"/>
            </a:avLst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Стрелка вправо 6"/>
          <p:cNvSpPr/>
          <p:nvPr/>
        </p:nvSpPr>
        <p:spPr>
          <a:xfrm>
            <a:off x="5005388" y="2168525"/>
            <a:ext cx="1216025" cy="468313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11150" y="2060575"/>
            <a:ext cx="4560888" cy="17176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uk-UA" sz="2400" b="1" dirty="0">
                <a:solidFill>
                  <a:srgbClr val="C00000"/>
                </a:solidFill>
              </a:rPr>
              <a:t>ОЗНАКИ: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за характером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живлення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за формою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поверхні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за складом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рослинності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6109" name="Picture 4" descr="Де найбільше боліт в Україні? • коротко.inf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4097338"/>
            <a:ext cx="29051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5947708" y="5738792"/>
            <a:ext cx="474080" cy="677863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C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6111" name="Picture 10" descr="Free Cartoon Devil Holding Pitchfork Clip Art - ClipArt Best - ClipArt Best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238" y="136525"/>
            <a:ext cx="1108075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 rot="21232485">
            <a:off x="6916738" y="4341813"/>
            <a:ext cx="3341687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 ФІЛЬТРИ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Двойная волна 32"/>
          <p:cNvSpPr/>
          <p:nvPr/>
        </p:nvSpPr>
        <p:spPr>
          <a:xfrm>
            <a:off x="6040438" y="2141538"/>
            <a:ext cx="6032500" cy="1060450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0244" name="Прямоугольник 2"/>
          <p:cNvSpPr>
            <a:spLocks noChangeArrowheads="1"/>
          </p:cNvSpPr>
          <p:nvPr/>
        </p:nvSpPr>
        <p:spPr bwMode="auto">
          <a:xfrm>
            <a:off x="6246813" y="3259138"/>
            <a:ext cx="5721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ru-RU" altLang="ru-RU" sz="3200" b="1">
                <a:solidFill>
                  <a:srgbClr val="292B2C"/>
                </a:solidFill>
                <a:latin typeface="Constantia" panose="02030602050306030303" pitchFamily="18" charset="0"/>
              </a:rPr>
              <a:t>В Україні загалом понад    </a:t>
            </a:r>
            <a:r>
              <a:rPr lang="ru-RU" altLang="ru-RU" sz="3200" b="1">
                <a:solidFill>
                  <a:srgbClr val="C00000"/>
                </a:solidFill>
                <a:latin typeface="Constantia" panose="02030602050306030303" pitchFamily="18" charset="0"/>
              </a:rPr>
              <a:t>63</a:t>
            </a:r>
            <a:r>
              <a:rPr lang="ru-RU" altLang="ru-RU" sz="3200" b="1">
                <a:solidFill>
                  <a:srgbClr val="292B2C"/>
                </a:solidFill>
                <a:latin typeface="Constantia" panose="02030602050306030303" pitchFamily="18" charset="0"/>
              </a:rPr>
              <a:t> </a:t>
            </a:r>
            <a:r>
              <a:rPr lang="ru-RU" altLang="ru-RU" sz="3200" b="1">
                <a:solidFill>
                  <a:srgbClr val="C00000"/>
                </a:solidFill>
                <a:latin typeface="Constantia" panose="02030602050306030303" pitchFamily="18" charset="0"/>
              </a:rPr>
              <a:t>000</a:t>
            </a:r>
            <a:r>
              <a:rPr lang="ru-RU" altLang="ru-RU" sz="3200" b="1">
                <a:solidFill>
                  <a:srgbClr val="292B2C"/>
                </a:solidFill>
                <a:latin typeface="Constantia" panose="02030602050306030303" pitchFamily="18" charset="0"/>
              </a:rPr>
              <a:t> природних водотоків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333240" y="1239103"/>
            <a:ext cx="2520000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</a:rPr>
              <a:t>РЕЛЬЄФ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333240" y="332656"/>
            <a:ext cx="2520000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</a:rPr>
              <a:t>КЛІМАТ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24" name="Прямая со стрелкой 23"/>
          <p:cNvCxnSpPr>
            <a:stCxn id="0" idx="1"/>
          </p:cNvCxnSpPr>
          <p:nvPr/>
        </p:nvCxnSpPr>
        <p:spPr>
          <a:xfrm flipH="1">
            <a:off x="8615363" y="692150"/>
            <a:ext cx="717550" cy="48101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8615363" y="1239838"/>
            <a:ext cx="717550" cy="3587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3" name="Прямоугольник 25"/>
          <p:cNvSpPr>
            <a:spLocks noChangeArrowheads="1"/>
          </p:cNvSpPr>
          <p:nvPr/>
        </p:nvSpPr>
        <p:spPr bwMode="auto">
          <a:xfrm>
            <a:off x="477838" y="5622925"/>
            <a:ext cx="11376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000" b="1">
                <a:solidFill>
                  <a:srgbClr val="C00000"/>
                </a:solidFill>
                <a:latin typeface="Constantia" panose="02030602050306030303" pitchFamily="18" charset="0"/>
              </a:rPr>
              <a:t>Найбільша</a:t>
            </a:r>
            <a:r>
              <a:rPr lang="ru-RU" altLang="ru-RU" sz="3000" b="1">
                <a:solidFill>
                  <a:srgbClr val="292B2C"/>
                </a:solidFill>
                <a:latin typeface="Constantia" panose="02030602050306030303" pitchFamily="18" charset="0"/>
              </a:rPr>
              <a:t> - в Українських Карпатах і Кримських горах, </a:t>
            </a:r>
            <a:r>
              <a:rPr lang="ru-RU" altLang="ru-RU" sz="3000" b="1">
                <a:solidFill>
                  <a:srgbClr val="C00000"/>
                </a:solidFill>
                <a:latin typeface="Constantia" panose="02030602050306030303" pitchFamily="18" charset="0"/>
              </a:rPr>
              <a:t>найменша</a:t>
            </a:r>
            <a:r>
              <a:rPr lang="ru-RU" altLang="ru-RU" sz="3000" b="1">
                <a:solidFill>
                  <a:srgbClr val="292B2C"/>
                </a:solidFill>
                <a:latin typeface="Constantia" panose="02030602050306030303" pitchFamily="18" charset="0"/>
              </a:rPr>
              <a:t> - на Причорноморській низовині.</a:t>
            </a:r>
            <a:endParaRPr lang="ru-RU" altLang="ru-RU" sz="3000" b="1">
              <a:latin typeface="Constantia" panose="02030602050306030303" pitchFamily="18" charset="0"/>
            </a:endParaRPr>
          </a:p>
        </p:txBody>
      </p:sp>
      <p:pic>
        <p:nvPicPr>
          <p:cNvPr id="10254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655763"/>
            <a:ext cx="5768975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334963" y="823913"/>
            <a:ext cx="8137525" cy="773112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4400" b="1" dirty="0">
                <a:latin typeface="+mn-lt"/>
                <a:cs typeface="Arial" panose="020B0604020202020204" pitchFamily="34" charset="0"/>
              </a:rPr>
              <a:t>ГУСТОТА РІЧКОВОЇ МЕРЕЖІ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992813" y="2317750"/>
            <a:ext cx="60975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uk-UA" altLang="ru-RU" sz="2000" b="1" dirty="0">
                <a:latin typeface="+mn-lt"/>
              </a:rPr>
              <a:t>РІКА </a:t>
            </a:r>
            <a:r>
              <a:rPr lang="uk-UA" altLang="ru-RU" sz="2000" dirty="0">
                <a:latin typeface="+mn-lt"/>
              </a:rPr>
              <a:t>– </a:t>
            </a:r>
            <a:r>
              <a:rPr lang="uk-UA" altLang="ru-RU" sz="2000" b="1" i="1" dirty="0">
                <a:latin typeface="+mn-lt"/>
              </a:rPr>
              <a:t>природний водний потік, що протікає у зниженнях рельєфу, створених її рухом.</a:t>
            </a:r>
            <a:endParaRPr lang="ru-RU" altLang="ru-RU" sz="2000" b="1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737225" y="4565650"/>
            <a:ext cx="3573463" cy="830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1</a:t>
            </a:r>
          </a:p>
        </p:txBody>
      </p:sp>
      <p:pic>
        <p:nvPicPr>
          <p:cNvPr id="10258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5813425" y="4635500"/>
            <a:ext cx="5318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9" descr="Готель &amp;quot;Іванчо Бірток&amp;quot; Косино, Закарпаття - Ціни 2022, Відгуки, Бронювання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027113"/>
            <a:ext cx="37973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31. Болота і підземні води » Народна Осві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0" r="887"/>
          <a:stretch>
            <a:fillRect/>
          </a:stretch>
        </p:blipFill>
        <p:spPr bwMode="auto">
          <a:xfrm rot="-283249">
            <a:off x="3732213" y="1012825"/>
            <a:ext cx="4757737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3"/>
          <p:cNvSpPr/>
          <p:nvPr/>
        </p:nvSpPr>
        <p:spPr>
          <a:xfrm>
            <a:off x="4943872" y="195223"/>
            <a:ext cx="3356570" cy="641214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/>
              <a:t>ПІДЗЕМНІ ВОДИ</a:t>
            </a:r>
            <a:endParaRPr lang="ru-RU" sz="2800" b="1" dirty="0"/>
          </a:p>
        </p:txBody>
      </p:sp>
      <p:pic>
        <p:nvPicPr>
          <p:cNvPr id="4813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771900"/>
            <a:ext cx="5149850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2" descr="Підземні води - ОБОЛОНКИ ЗЕМЛІ - Географія 6 клас - Т.Г. Гільберг - Грамота  - 2014 рі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"/>
          <a:stretch>
            <a:fillRect/>
          </a:stretch>
        </p:blipFill>
        <p:spPr bwMode="auto">
          <a:xfrm>
            <a:off x="5434013" y="3660775"/>
            <a:ext cx="64833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7" descr="Слава мінеральних вод Закарпаття — Go-To.Rest ➤ Ваш путівни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1730375"/>
            <a:ext cx="3519487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5588" y="1125538"/>
            <a:ext cx="1397000" cy="338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cap="all" dirty="0" err="1">
                <a:solidFill>
                  <a:srgbClr val="000000"/>
                </a:solidFill>
                <a:latin typeface="Lato"/>
              </a:rPr>
              <a:t>термальні</a:t>
            </a:r>
            <a:endParaRPr lang="ru-RU" sz="1600" b="1" cap="all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08388" y="3862388"/>
            <a:ext cx="1685925" cy="338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cap="all" dirty="0" err="1">
                <a:solidFill>
                  <a:srgbClr val="000000"/>
                </a:solidFill>
                <a:latin typeface="Lato"/>
              </a:rPr>
              <a:t>артезіанські</a:t>
            </a:r>
            <a:endParaRPr lang="ru-RU" sz="1600" b="1" cap="all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58450" y="3311525"/>
            <a:ext cx="1463675" cy="3381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cap="all" dirty="0" err="1">
                <a:solidFill>
                  <a:srgbClr val="000000"/>
                </a:solidFill>
                <a:latin typeface="Lato"/>
              </a:rPr>
              <a:t>мінеральні</a:t>
            </a:r>
            <a:endParaRPr lang="ru-RU" sz="1600" b="1" cap="all" dirty="0">
              <a:solidFill>
                <a:srgbClr val="000000"/>
              </a:solidFill>
              <a:latin typeface="Lato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89728" y="792598"/>
            <a:ext cx="2628000" cy="468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МІЖПЛАСТОВІ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89728" y="195223"/>
            <a:ext cx="2628000" cy="468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ГРУНТОВІ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16" name="Прямая со стрелкой 15"/>
          <p:cNvCxnSpPr>
            <a:endCxn id="0" idx="1"/>
          </p:cNvCxnSpPr>
          <p:nvPr/>
        </p:nvCxnSpPr>
        <p:spPr>
          <a:xfrm flipV="1">
            <a:off x="8301038" y="428625"/>
            <a:ext cx="989012" cy="76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8301038" y="495300"/>
            <a:ext cx="989012" cy="538163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39700" y="117475"/>
            <a:ext cx="3940175" cy="8302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14,15,16,17</a:t>
            </a:r>
          </a:p>
        </p:txBody>
      </p:sp>
      <p:pic>
        <p:nvPicPr>
          <p:cNvPr id="48150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212725" y="152400"/>
            <a:ext cx="531813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988" y="549275"/>
            <a:ext cx="10440987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292B2C"/>
                </a:solidFill>
                <a:latin typeface="+mn-lt"/>
              </a:rPr>
              <a:t>ПРАКТИЧНА РОБОТА. </a:t>
            </a:r>
            <a:r>
              <a:rPr lang="ru-RU" sz="2800" b="1" dirty="0">
                <a:solidFill>
                  <a:srgbClr val="292B2C"/>
                </a:solidFill>
                <a:latin typeface="+mn-lt"/>
              </a:rPr>
              <a:t>ЗАКІНЧЕННЯ</a:t>
            </a:r>
            <a:r>
              <a:rPr lang="ru-RU" sz="3200" b="1" dirty="0">
                <a:solidFill>
                  <a:srgbClr val="292B2C"/>
                </a:solidFill>
                <a:latin typeface="+mn-lt"/>
              </a:rPr>
              <a:t>. </a:t>
            </a:r>
          </a:p>
          <a:p>
            <a:pPr>
              <a:defRPr/>
            </a:pP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Позначення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на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контурній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карті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назв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найбільших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водних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об’єктів</a:t>
            </a:r>
            <a:r>
              <a:rPr lang="ru-RU" sz="3200" b="1" i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200" b="1" i="1" dirty="0" err="1">
                <a:solidFill>
                  <a:srgbClr val="C00000"/>
                </a:solidFill>
                <a:latin typeface="+mn-lt"/>
              </a:rPr>
              <a:t>України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988" y="2420938"/>
            <a:ext cx="11160125" cy="3543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ОЗЕРА: 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Шацькі озера, Світязь, </a:t>
            </a:r>
            <a:r>
              <a:rPr lang="uk-UA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Пулемецьке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Луки, Ялпуг, Кагул, Бребенескул, Несамовите, </a:t>
            </a:r>
            <a:r>
              <a:rPr lang="uk-UA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Марічейка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Синевир, </a:t>
            </a:r>
            <a:r>
              <a:rPr lang="uk-UA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Липовецьке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Донузлав, Сасик, </a:t>
            </a:r>
            <a:r>
              <a:rPr lang="uk-UA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Сакське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ЛИМАНИ: 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Дніпровський, Дністровський, Молочний, </a:t>
            </a:r>
            <a:r>
              <a:rPr lang="uk-UA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Куяльницький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Хаджибейський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Тілігульський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ВОДОСХОВИЩА: 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Київське, Канівське, Кременчуцьке, </a:t>
            </a:r>
            <a:r>
              <a:rPr lang="uk-UA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Кам’янське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Дніпровське, Каховське, Дністровське, Печенізьке.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uk-UA" sz="24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КАНАЛИ: </a:t>
            </a:r>
            <a:r>
              <a:rPr lang="uk-UA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Сіверський Донець — Донбас, Дніпро Кривий – Ріг, Дніпро — Донбас, Північнокримський, Каховський.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264319" y="802267"/>
            <a:ext cx="11736387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b="1" dirty="0"/>
              <a:t>1.   </a:t>
            </a:r>
            <a:r>
              <a:rPr lang="ru-RU" altLang="ru-RU" sz="2000" b="1" dirty="0" err="1"/>
              <a:t>Від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чого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залежить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розподіл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річок</a:t>
            </a:r>
            <a:r>
              <a:rPr lang="ru-RU" altLang="ru-RU" sz="2000" b="1" dirty="0"/>
              <a:t> по </a:t>
            </a:r>
            <a:r>
              <a:rPr lang="ru-RU" altLang="ru-RU" sz="2000" b="1" dirty="0" err="1"/>
              <a:t>території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країни</a:t>
            </a:r>
            <a:r>
              <a:rPr lang="ru-RU" altLang="ru-RU" sz="2000" b="1" dirty="0"/>
              <a:t>?</a:t>
            </a:r>
            <a:endParaRPr lang="uk-UA" altLang="ru-RU" sz="2000" b="1" dirty="0"/>
          </a:p>
          <a:p>
            <a:r>
              <a:rPr lang="uk-UA" altLang="ru-RU" sz="2000" b="1" dirty="0"/>
              <a:t>2.   Як залежить характер течії річки і формування її долини від рельєфу.</a:t>
            </a:r>
          </a:p>
          <a:p>
            <a:r>
              <a:rPr lang="uk-UA" altLang="ru-RU" sz="2000" b="1" dirty="0"/>
              <a:t>3.   Яке живлення мають річки України?</a:t>
            </a:r>
          </a:p>
          <a:p>
            <a:r>
              <a:rPr lang="uk-UA" altLang="ru-RU" sz="2000" b="1" dirty="0"/>
              <a:t>4.   Як впливають живлення і режим річок на їх річний стік?</a:t>
            </a:r>
          </a:p>
          <a:p>
            <a:r>
              <a:rPr lang="uk-UA" altLang="ru-RU" sz="2000" b="1" dirty="0"/>
              <a:t>5.   Яку роботу виконують річки?</a:t>
            </a:r>
          </a:p>
          <a:p>
            <a:r>
              <a:rPr lang="uk-UA" altLang="ru-RU" sz="2000" b="1" dirty="0"/>
              <a:t>6.   Що таке меандри? Як річка їх утворює?</a:t>
            </a:r>
          </a:p>
          <a:p>
            <a:r>
              <a:rPr lang="uk-UA" altLang="ru-RU" sz="2000" b="1" dirty="0"/>
              <a:t>7.   Які бувають за походженням озерні улоговини?</a:t>
            </a:r>
          </a:p>
          <a:p>
            <a:r>
              <a:rPr lang="ru-RU" altLang="ru-RU" sz="2000" b="1" dirty="0"/>
              <a:t>8.   </a:t>
            </a:r>
            <a:r>
              <a:rPr lang="ru-RU" altLang="ru-RU" sz="2000" b="1" dirty="0" err="1"/>
              <a:t>Що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відносять</a:t>
            </a:r>
            <a:r>
              <a:rPr lang="ru-RU" altLang="ru-RU" sz="2000" b="1" dirty="0"/>
              <a:t> до </a:t>
            </a:r>
            <a:r>
              <a:rPr lang="ru-RU" altLang="ru-RU" sz="2000" b="1" dirty="0" err="1"/>
              <a:t>штучних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водойм</a:t>
            </a:r>
            <a:r>
              <a:rPr lang="ru-RU" altLang="ru-RU" sz="2000" b="1" dirty="0"/>
              <a:t>?</a:t>
            </a:r>
          </a:p>
          <a:p>
            <a:r>
              <a:rPr lang="ru-RU" altLang="ru-RU" sz="2000" b="1" dirty="0"/>
              <a:t>9.   З </a:t>
            </a:r>
            <a:r>
              <a:rPr lang="ru-RU" altLang="ru-RU" sz="2000" b="1" dirty="0" err="1"/>
              <a:t>якою</a:t>
            </a:r>
            <a:r>
              <a:rPr lang="ru-RU" altLang="ru-RU" sz="2000" b="1" dirty="0"/>
              <a:t> метою </a:t>
            </a:r>
            <a:r>
              <a:rPr lang="ru-RU" altLang="ru-RU" sz="2000" b="1" dirty="0" err="1"/>
              <a:t>створюють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водосховища</a:t>
            </a:r>
            <a:r>
              <a:rPr lang="ru-RU" altLang="ru-RU" sz="2000" b="1" dirty="0"/>
              <a:t>? На </a:t>
            </a:r>
            <a:r>
              <a:rPr lang="ru-RU" altLang="ru-RU" sz="2000" b="1" dirty="0" err="1"/>
              <a:t>яких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річках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їх</a:t>
            </a:r>
            <a:r>
              <a:rPr lang="ru-RU" altLang="ru-RU" sz="2000" b="1" dirty="0"/>
              <a:t> створено?</a:t>
            </a:r>
          </a:p>
          <a:p>
            <a:r>
              <a:rPr lang="uk-UA" altLang="ru-RU" sz="2000" b="1" dirty="0"/>
              <a:t>10. </a:t>
            </a:r>
            <a:r>
              <a:rPr lang="ru-RU" altLang="ru-RU" sz="2000" b="1" dirty="0"/>
              <a:t>Яку роль </a:t>
            </a:r>
            <a:r>
              <a:rPr lang="ru-RU" altLang="ru-RU" sz="2000" b="1" dirty="0" err="1"/>
              <a:t>відіграють</a:t>
            </a:r>
            <a:r>
              <a:rPr lang="ru-RU" altLang="ru-RU" sz="2000" b="1" dirty="0"/>
              <a:t> канали? Як </a:t>
            </a:r>
            <a:r>
              <a:rPr lang="ru-RU" altLang="ru-RU" sz="2000" b="1" dirty="0" err="1"/>
              <a:t>їх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використовують</a:t>
            </a:r>
            <a:r>
              <a:rPr lang="ru-RU" altLang="ru-RU" sz="2000" b="1" dirty="0"/>
              <a:t>?</a:t>
            </a:r>
          </a:p>
          <a:p>
            <a:r>
              <a:rPr lang="uk-UA" altLang="ru-RU" sz="2000" b="1" dirty="0"/>
              <a:t>11. Які природні умови сприяють утворенню боліт?</a:t>
            </a:r>
          </a:p>
          <a:p>
            <a:r>
              <a:rPr lang="ru-RU" altLang="ru-RU" sz="2000" b="1" dirty="0"/>
              <a:t>12. Чим </a:t>
            </a:r>
            <a:r>
              <a:rPr lang="ru-RU" altLang="ru-RU" sz="2000" b="1" dirty="0" err="1"/>
              <a:t>низинні</a:t>
            </a:r>
            <a:r>
              <a:rPr lang="ru-RU" altLang="ru-RU" sz="2000" b="1" dirty="0"/>
              <a:t> болота </a:t>
            </a:r>
            <a:r>
              <a:rPr lang="ru-RU" altLang="ru-RU" sz="2000" b="1" dirty="0" err="1"/>
              <a:t>відрізняються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від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верхових</a:t>
            </a:r>
            <a:r>
              <a:rPr lang="ru-RU" altLang="ru-RU" sz="2000" b="1" dirty="0"/>
              <a:t>?</a:t>
            </a:r>
          </a:p>
          <a:p>
            <a:r>
              <a:rPr lang="ru-RU" altLang="ru-RU" sz="2000" b="1" dirty="0"/>
              <a:t>13. Яке </a:t>
            </a:r>
            <a:r>
              <a:rPr lang="ru-RU" altLang="ru-RU" sz="2000" b="1" dirty="0" err="1"/>
              <a:t>значення</a:t>
            </a:r>
            <a:r>
              <a:rPr lang="ru-RU" altLang="ru-RU" sz="2000" b="1" dirty="0"/>
              <a:t> </a:t>
            </a:r>
            <a:r>
              <a:rPr lang="ru-RU" altLang="ru-RU" sz="2000" b="1" dirty="0" err="1"/>
              <a:t>боліт</a:t>
            </a:r>
            <a:r>
              <a:rPr lang="ru-RU" altLang="ru-RU" sz="2000" b="1" dirty="0"/>
              <a:t> у </a:t>
            </a:r>
            <a:r>
              <a:rPr lang="ru-RU" altLang="ru-RU" sz="2000" b="1" dirty="0" err="1"/>
              <a:t>природі</a:t>
            </a:r>
            <a:r>
              <a:rPr lang="ru-RU" altLang="ru-RU" sz="2000" b="1" dirty="0"/>
              <a:t>?</a:t>
            </a:r>
            <a:endParaRPr lang="uk-UA" altLang="ru-RU" sz="2000" b="1" dirty="0"/>
          </a:p>
          <a:p>
            <a:r>
              <a:rPr lang="uk-UA" altLang="ru-RU" sz="2000" b="1" dirty="0"/>
              <a:t>14. Як утворюються підземні води? Чим вони відрізняються від поверхневих?</a:t>
            </a:r>
          </a:p>
          <a:p>
            <a:r>
              <a:rPr lang="uk-UA" altLang="ru-RU" sz="2000" b="1" dirty="0"/>
              <a:t>15. Які води розрізняють серед тих, що залягають під землею?</a:t>
            </a:r>
            <a:endParaRPr lang="ru-RU" altLang="ru-RU" sz="2000" b="1" dirty="0"/>
          </a:p>
          <a:p>
            <a:r>
              <a:rPr lang="uk-UA" altLang="ru-RU" sz="2000" b="1" dirty="0"/>
              <a:t>16. Що таке артезіанські води? Які великі артезіанські басейни є в Україні?</a:t>
            </a:r>
          </a:p>
          <a:p>
            <a:r>
              <a:rPr lang="uk-UA" altLang="ru-RU" sz="2000" b="1" dirty="0"/>
              <a:t>17. Як люди використовують підземні води?</a:t>
            </a:r>
          </a:p>
          <a:p>
            <a:r>
              <a:rPr lang="uk-UA" altLang="ru-RU" sz="2000" b="1" dirty="0"/>
              <a:t>18. Які особливості забезпечення України водними ресурсами</a:t>
            </a:r>
            <a:r>
              <a:rPr lang="uk-UA" altLang="ru-RU" sz="2000" b="1" dirty="0" smtClean="0"/>
              <a:t>?</a:t>
            </a:r>
          </a:p>
          <a:p>
            <a:r>
              <a:rPr lang="uk-UA" altLang="ru-RU" sz="2000" b="1" dirty="0" smtClean="0"/>
              <a:t>19. </a:t>
            </a:r>
            <a:r>
              <a:rPr lang="ru-RU" altLang="ru-RU" sz="2000" b="1" dirty="0" err="1" smtClean="0"/>
              <a:t>Які</a:t>
            </a:r>
            <a:r>
              <a:rPr lang="ru-RU" altLang="ru-RU" sz="2000" b="1" dirty="0" smtClean="0"/>
              <a:t> </a:t>
            </a:r>
            <a:r>
              <a:rPr lang="ru-RU" altLang="ru-RU" sz="2000" b="1" dirty="0" err="1"/>
              <a:t>види</a:t>
            </a:r>
            <a:r>
              <a:rPr lang="ru-RU" altLang="ru-RU" sz="2000" b="1" dirty="0"/>
              <a:t> вод суходолу є у </a:t>
            </a:r>
            <a:r>
              <a:rPr lang="ru-RU" altLang="ru-RU" sz="2000" b="1" dirty="0" err="1"/>
              <a:t>вашій</a:t>
            </a:r>
            <a:r>
              <a:rPr lang="ru-RU" altLang="ru-RU" sz="2000" b="1" dirty="0"/>
              <a:t> </a:t>
            </a:r>
            <a:r>
              <a:rPr lang="ru-RU" altLang="ru-RU" sz="2000" b="1" dirty="0" err="1" smtClean="0"/>
              <a:t>місцевості</a:t>
            </a:r>
            <a:r>
              <a:rPr lang="ru-RU" altLang="ru-RU" sz="2000" b="1" dirty="0" smtClean="0"/>
              <a:t>?</a:t>
            </a:r>
            <a:endParaRPr lang="uk-UA" altLang="ru-RU" sz="2000" b="1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046288" y="154567"/>
            <a:ext cx="8172450" cy="6477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ПЕРЕВІРКА ЗНАНЬ</a:t>
            </a:r>
          </a:p>
        </p:txBody>
      </p:sp>
      <p:pic>
        <p:nvPicPr>
          <p:cNvPr id="50180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10218738" y="-14288"/>
            <a:ext cx="1358900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062163" y="692150"/>
            <a:ext cx="9593262" cy="773113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+mn-lt"/>
                <a:cs typeface="Arial" panose="020B0604020202020204" pitchFamily="34" charset="0"/>
              </a:rPr>
              <a:t>(</a:t>
            </a:r>
            <a:r>
              <a:rPr lang="ru-RU" sz="4000" b="1" dirty="0" err="1" smtClean="0">
                <a:latin typeface="+mn-lt"/>
                <a:cs typeface="Arial" panose="020B0604020202020204" pitchFamily="34" charset="0"/>
              </a:rPr>
              <a:t>інтерактивний</a:t>
            </a:r>
            <a:r>
              <a:rPr lang="ru-RU" sz="4000" b="1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ru-RU" sz="4000" b="1" dirty="0" err="1" smtClean="0">
                <a:latin typeface="+mn-lt"/>
                <a:cs typeface="Arial" panose="020B0604020202020204" pitchFamily="34" charset="0"/>
              </a:rPr>
              <a:t>робочий</a:t>
            </a:r>
            <a:r>
              <a:rPr lang="ru-RU" sz="4000" b="1" dirty="0" smtClean="0">
                <a:latin typeface="+mn-lt"/>
                <a:cs typeface="Arial" panose="020B0604020202020204" pitchFamily="34" charset="0"/>
              </a:rPr>
              <a:t> лист) </a:t>
            </a:r>
            <a:endParaRPr lang="ru-RU" sz="4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9425" y="1557338"/>
            <a:ext cx="11176000" cy="48926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err="1">
                <a:latin typeface="+mn-lt"/>
              </a:rPr>
              <a:t>Перейдіть</a:t>
            </a:r>
            <a:r>
              <a:rPr lang="ru-RU" sz="2800" dirty="0">
                <a:latin typeface="+mn-lt"/>
              </a:rPr>
              <a:t> за ПОСИЛАННЯМ і </a:t>
            </a:r>
            <a:r>
              <a:rPr lang="ru-RU" sz="2800" dirty="0" err="1">
                <a:latin typeface="+mn-lt"/>
              </a:rPr>
              <a:t>виконайте</a:t>
            </a:r>
            <a:r>
              <a:rPr lang="ru-RU" sz="2800" dirty="0">
                <a:latin typeface="+mn-lt"/>
              </a:rPr>
              <a:t> роботу. </a:t>
            </a:r>
          </a:p>
          <a:p>
            <a:pPr algn="just">
              <a:defRPr/>
            </a:pPr>
            <a:r>
              <a:rPr lang="en-US" sz="2000" dirty="0">
                <a:latin typeface="+mn-lt"/>
                <a:hlinkClick r:id="rId2"/>
              </a:rPr>
              <a:t>https://www.liveworksheets.com/c?a=s&amp;g=8%20%D0%BA%D0%BB%D0%B0%D1%81&amp;s=%D0%93%D0%B5%D0%BE%D0%B3%D1%80%D0%B0%D1%84%D1%96%D1%8F&amp;t=a2nf2be2vt&amp;mn=xz&amp;sr=n&amp;ms=uu&amp;l=ag&amp;i=doxxouf&amp;r=go&amp;db=0&amp;f=dzddzduu&amp;cd=pd5le5fr5yzmgldbnjmmjxebj2ngnngnxxxx</a:t>
            </a:r>
            <a:r>
              <a:rPr lang="uk-UA" sz="2000" dirty="0">
                <a:latin typeface="+mn-lt"/>
              </a:rPr>
              <a:t> </a:t>
            </a:r>
            <a:endParaRPr lang="ru-RU" sz="2000" dirty="0">
              <a:latin typeface="+mn-lt"/>
            </a:endParaRPr>
          </a:p>
          <a:p>
            <a:pPr>
              <a:defRPr/>
            </a:pPr>
            <a:r>
              <a:rPr lang="ru-RU" sz="2800" dirty="0" err="1">
                <a:latin typeface="+mn-lt"/>
              </a:rPr>
              <a:t>Реєстрація</a:t>
            </a:r>
            <a:r>
              <a:rPr lang="ru-RU" sz="2800" dirty="0">
                <a:latin typeface="+mn-lt"/>
              </a:rPr>
              <a:t> не </a:t>
            </a:r>
            <a:r>
              <a:rPr lang="ru-RU" sz="2800" dirty="0" err="1">
                <a:latin typeface="+mn-lt"/>
              </a:rPr>
              <a:t>потрібна</a:t>
            </a:r>
            <a:r>
              <a:rPr lang="ru-RU" sz="2800" dirty="0">
                <a:latin typeface="+mn-lt"/>
              </a:rPr>
              <a:t>: </a:t>
            </a:r>
            <a:r>
              <a:rPr lang="ru-RU" sz="2800" dirty="0" err="1">
                <a:latin typeface="+mn-lt"/>
              </a:rPr>
              <a:t>відкриваєте</a:t>
            </a:r>
            <a:r>
              <a:rPr lang="ru-RU" sz="2800" dirty="0">
                <a:latin typeface="+mn-lt"/>
              </a:rPr>
              <a:t> і </a:t>
            </a:r>
            <a:r>
              <a:rPr lang="ru-RU" sz="2800" dirty="0" err="1">
                <a:latin typeface="+mn-lt"/>
              </a:rPr>
              <a:t>працюєте</a:t>
            </a:r>
            <a:r>
              <a:rPr lang="ru-RU" sz="2800" dirty="0">
                <a:latin typeface="+mn-lt"/>
              </a:rPr>
              <a:t>!</a:t>
            </a:r>
          </a:p>
          <a:p>
            <a:pPr algn="just">
              <a:defRPr/>
            </a:pPr>
            <a:r>
              <a:rPr lang="ru-RU" sz="2800" b="1" dirty="0">
                <a:solidFill>
                  <a:srgbClr val="C00000"/>
                </a:solidFill>
                <a:latin typeface="+mn-lt"/>
              </a:rPr>
              <a:t>НАГАДУВАННЯ</a:t>
            </a:r>
            <a:r>
              <a:rPr lang="ru-RU" sz="2800" dirty="0">
                <a:latin typeface="+mn-lt"/>
              </a:rPr>
              <a:t>: Як </a:t>
            </a:r>
            <a:r>
              <a:rPr lang="ru-RU" sz="2800" dirty="0" err="1">
                <a:latin typeface="+mn-lt"/>
              </a:rPr>
              <a:t>тільки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натиснете</a:t>
            </a:r>
            <a:r>
              <a:rPr lang="ru-RU" sz="2800" dirty="0">
                <a:latin typeface="+mn-lt"/>
              </a:rPr>
              <a:t> кнопку 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FINISH</a:t>
            </a:r>
            <a:r>
              <a:rPr lang="en-US" sz="2800" dirty="0">
                <a:latin typeface="+mn-lt"/>
              </a:rPr>
              <a:t>!!! </a:t>
            </a:r>
            <a:r>
              <a:rPr lang="ru-RU" sz="2800" dirty="0" err="1">
                <a:latin typeface="+mn-lt"/>
              </a:rPr>
              <a:t>з'явиться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віконечко</a:t>
            </a:r>
            <a:r>
              <a:rPr lang="ru-RU" sz="2800" dirty="0">
                <a:latin typeface="+mn-lt"/>
              </a:rPr>
              <a:t> з пустим рядком 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Enter your full name:</a:t>
            </a:r>
            <a:r>
              <a:rPr lang="en-US" sz="2800" dirty="0">
                <a:latin typeface="+mn-lt"/>
              </a:rPr>
              <a:t> (</a:t>
            </a:r>
            <a:r>
              <a:rPr lang="ru-RU" sz="2800" dirty="0" err="1">
                <a:latin typeface="+mn-lt"/>
              </a:rPr>
              <a:t>Введіть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своє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повне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ім’я</a:t>
            </a:r>
            <a:r>
              <a:rPr lang="ru-RU" sz="2800" dirty="0">
                <a:latin typeface="+mn-lt"/>
              </a:rPr>
              <a:t>). </a:t>
            </a:r>
            <a:r>
              <a:rPr lang="ru-RU" sz="2800" b="1" dirty="0">
                <a:solidFill>
                  <a:srgbClr val="C00000"/>
                </a:solidFill>
                <a:latin typeface="+mn-lt"/>
              </a:rPr>
              <a:t>ВПИШІТЬ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його</a:t>
            </a:r>
            <a:r>
              <a:rPr lang="ru-RU" sz="2800" dirty="0">
                <a:latin typeface="+mn-lt"/>
              </a:rPr>
              <a:t> і </a:t>
            </a:r>
            <a:r>
              <a:rPr lang="ru-RU" sz="2800" dirty="0" err="1">
                <a:latin typeface="+mn-lt"/>
              </a:rPr>
              <a:t>натисніть</a:t>
            </a:r>
            <a:r>
              <a:rPr lang="ru-RU" sz="2800" dirty="0">
                <a:latin typeface="+mn-lt"/>
              </a:rPr>
              <a:t> кнопку </a:t>
            </a:r>
            <a:r>
              <a:rPr lang="ru-RU" sz="2800" b="1" dirty="0">
                <a:solidFill>
                  <a:srgbClr val="C00000"/>
                </a:solidFill>
                <a:latin typeface="+mn-lt"/>
              </a:rPr>
              <a:t>"</a:t>
            </a:r>
            <a:r>
              <a:rPr lang="en-US" sz="2800" b="1" dirty="0">
                <a:solidFill>
                  <a:srgbClr val="C00000"/>
                </a:solidFill>
                <a:latin typeface="+mn-lt"/>
              </a:rPr>
              <a:t>SEND" </a:t>
            </a:r>
            <a:r>
              <a:rPr lang="en-US" sz="2800" dirty="0">
                <a:latin typeface="+mn-lt"/>
              </a:rPr>
              <a:t>(</a:t>
            </a:r>
            <a:r>
              <a:rPr lang="ru-RU" sz="2800" dirty="0">
                <a:latin typeface="+mn-lt"/>
              </a:rPr>
              <a:t>ВІДПРАВИТИ). </a:t>
            </a:r>
            <a:r>
              <a:rPr lang="ru-RU" sz="2800" dirty="0" err="1">
                <a:latin typeface="+mn-lt"/>
              </a:rPr>
              <a:t>Ваші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роботи</a:t>
            </a:r>
            <a:r>
              <a:rPr lang="ru-RU" sz="2800" dirty="0">
                <a:latin typeface="+mn-lt"/>
              </a:rPr>
              <a:t> автоматично </a:t>
            </a:r>
            <a:r>
              <a:rPr lang="ru-RU" sz="2800" dirty="0" err="1">
                <a:latin typeface="+mn-lt"/>
              </a:rPr>
              <a:t>зайдуть</a:t>
            </a:r>
            <a:r>
              <a:rPr lang="ru-RU" sz="2800" dirty="0">
                <a:latin typeface="+mn-lt"/>
              </a:rPr>
              <a:t> до </a:t>
            </a:r>
            <a:r>
              <a:rPr lang="en-US" sz="2800" dirty="0">
                <a:latin typeface="+mn-lt"/>
              </a:rPr>
              <a:t>MY MAIL BOX</a:t>
            </a:r>
            <a:r>
              <a:rPr lang="ru-RU" sz="2800" dirty="0">
                <a:latin typeface="+mn-lt"/>
              </a:rPr>
              <a:t>, тому </a:t>
            </a:r>
            <a:r>
              <a:rPr lang="ru-RU" sz="2800" dirty="0" err="1">
                <a:latin typeface="+mn-lt"/>
              </a:rPr>
              <a:t>нічого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завантажувати</a:t>
            </a:r>
            <a:r>
              <a:rPr lang="ru-RU" sz="2800" dirty="0">
                <a:latin typeface="+mn-lt"/>
              </a:rPr>
              <a:t> не </a:t>
            </a:r>
            <a:r>
              <a:rPr lang="ru-RU" sz="2800" dirty="0" err="1">
                <a:latin typeface="+mn-lt"/>
              </a:rPr>
              <a:t>потрібно</a:t>
            </a:r>
            <a:r>
              <a:rPr lang="ru-RU" sz="2800" dirty="0">
                <a:latin typeface="+mn-lt"/>
              </a:rPr>
              <a:t>. </a:t>
            </a:r>
          </a:p>
          <a:p>
            <a:pPr algn="just">
              <a:defRPr/>
            </a:pPr>
            <a:r>
              <a:rPr lang="ru-RU" sz="2800" dirty="0" err="1">
                <a:latin typeface="+mn-lt"/>
              </a:rPr>
              <a:t>Оцінку</a:t>
            </a:r>
            <a:r>
              <a:rPr lang="ru-RU" sz="2800" dirty="0">
                <a:latin typeface="+mn-lt"/>
              </a:rPr>
              <a:t> за роботу </a:t>
            </a:r>
            <a:r>
              <a:rPr lang="ru-RU" sz="2800" dirty="0" err="1">
                <a:latin typeface="+mn-lt"/>
              </a:rPr>
              <a:t>ви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побачите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err="1">
                <a:latin typeface="+mn-lt"/>
              </a:rPr>
              <a:t>одразу</a:t>
            </a:r>
            <a:r>
              <a:rPr lang="ru-RU" sz="2800" dirty="0">
                <a:latin typeface="+mn-lt"/>
              </a:rPr>
              <a:t>, </a:t>
            </a:r>
            <a:r>
              <a:rPr lang="ru-RU" sz="2800" dirty="0" err="1">
                <a:latin typeface="+mn-lt"/>
              </a:rPr>
              <a:t>після</a:t>
            </a:r>
            <a:r>
              <a:rPr lang="ru-RU" sz="2800" dirty="0">
                <a:latin typeface="+mn-lt"/>
              </a:rPr>
              <a:t> того як </a:t>
            </a:r>
            <a:r>
              <a:rPr lang="ru-RU" sz="2800" dirty="0" err="1">
                <a:latin typeface="+mn-lt"/>
              </a:rPr>
              <a:t>натиснете</a:t>
            </a:r>
            <a:r>
              <a:rPr lang="ru-RU" sz="2800" dirty="0">
                <a:latin typeface="+mn-lt"/>
              </a:rPr>
              <a:t> кнопку «</a:t>
            </a:r>
            <a:r>
              <a:rPr lang="en-US" sz="2800" dirty="0">
                <a:latin typeface="+mn-lt"/>
              </a:rPr>
              <a:t>SEND».</a:t>
            </a:r>
          </a:p>
        </p:txBody>
      </p:sp>
      <p:pic>
        <p:nvPicPr>
          <p:cNvPr id="5120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38125"/>
            <a:ext cx="5272087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38" y="1035050"/>
            <a:ext cx="94091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Угорі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орли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літають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а внизу потоки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грають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Не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відома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горам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тиша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: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буйні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води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котить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Тиса,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	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Рине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① 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Прут і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Латориця,Черемоші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два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іскряться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: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	один —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Білий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другий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—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Чорний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кожен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смілий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та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проворний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...</a:t>
            </a:r>
          </a:p>
          <a:p>
            <a:pPr>
              <a:defRPr/>
            </a:pP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Під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Карпатами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Дністер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тихе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плесо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розпростер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як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волошки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голубий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у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Дністер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впадає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Стрий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	А по той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бік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гір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чимдуж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поспішає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долом Уж.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	А над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Ужем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кожен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знає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місто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Ужгород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зростає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!</a:t>
            </a:r>
          </a:p>
          <a:p>
            <a:pPr>
              <a:defRPr/>
            </a:pP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Крізь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Донбас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повз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терикони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②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мчить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Донець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без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перепони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—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шлях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верстає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гін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③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за гоном,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щоб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з'єднатись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з тихим Доном.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	Ось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Дніпро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біжить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невпинний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,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річка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— символ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України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	На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зеленій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на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Десні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просто диво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навесні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.</a:t>
            </a:r>
          </a:p>
          <a:p>
            <a:pPr>
              <a:defRPr/>
            </a:pPr>
            <a:r>
              <a:rPr lang="ru-RU" sz="2000" b="1" dirty="0">
                <a:solidFill>
                  <a:srgbClr val="444444"/>
                </a:solidFill>
                <a:latin typeface="+mn-lt"/>
              </a:rPr>
              <a:t>І на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Ворсклі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у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свічадо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④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полтавчанки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зорять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⑤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радо.</a:t>
            </a:r>
          </a:p>
          <a:p>
            <a:pPr>
              <a:defRPr/>
            </a:pP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України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крайній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пруг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⑥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обмива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</a:t>
            </a:r>
            <a:r>
              <a:rPr lang="ru-RU" sz="2000" b="1" dirty="0" err="1">
                <a:solidFill>
                  <a:srgbClr val="444444"/>
                </a:solidFill>
                <a:latin typeface="+mn-lt"/>
              </a:rPr>
              <a:t>Західний</a:t>
            </a:r>
            <a:r>
              <a:rPr lang="ru-RU" sz="2000" b="1" dirty="0">
                <a:solidFill>
                  <a:srgbClr val="444444"/>
                </a:solidFill>
                <a:latin typeface="+mn-lt"/>
              </a:rPr>
              <a:t> Буг.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6256" y="92690"/>
            <a:ext cx="11074400" cy="836712"/>
          </a:xfrm>
          <a:extLst/>
        </p:spPr>
        <p:txBody>
          <a:bodyPr/>
          <a:lstStyle/>
          <a:p>
            <a:pPr>
              <a:defRPr/>
            </a:pPr>
            <a:r>
              <a:rPr lang="ru-RU" sz="4000" dirty="0" err="1">
                <a:latin typeface="+mn-lt"/>
              </a:rPr>
              <a:t>Володимир</a:t>
            </a:r>
            <a:r>
              <a:rPr lang="ru-RU" sz="4000" dirty="0">
                <a:latin typeface="+mn-lt"/>
              </a:rPr>
              <a:t> </a:t>
            </a:r>
            <a:r>
              <a:rPr lang="ru-RU" sz="4000" dirty="0" err="1">
                <a:latin typeface="+mn-lt"/>
              </a:rPr>
              <a:t>Лучук</a:t>
            </a:r>
            <a:r>
              <a:rPr lang="ru-RU" sz="4000" dirty="0">
                <a:latin typeface="+mn-lt"/>
              </a:rPr>
              <a:t> –</a:t>
            </a:r>
            <a:r>
              <a:rPr lang="ru-RU" sz="3600" i="1" dirty="0">
                <a:latin typeface="+mn-lt"/>
              </a:rPr>
              <a:t> </a:t>
            </a:r>
            <a:r>
              <a:rPr lang="ru-RU" sz="4000" i="1" dirty="0" err="1">
                <a:latin typeface="+mn-lt"/>
              </a:rPr>
              <a:t>Скільки</a:t>
            </a:r>
            <a:r>
              <a:rPr lang="ru-RU" sz="4000" i="1" dirty="0">
                <a:latin typeface="+mn-lt"/>
              </a:rPr>
              <a:t> </a:t>
            </a:r>
            <a:r>
              <a:rPr lang="ru-RU" sz="4000" i="1" dirty="0" err="1">
                <a:latin typeface="+mn-lt"/>
              </a:rPr>
              <a:t>річок</a:t>
            </a:r>
            <a:r>
              <a:rPr lang="ru-RU" sz="4000" i="1" dirty="0">
                <a:latin typeface="+mn-lt"/>
              </a:rPr>
              <a:t> в </a:t>
            </a:r>
            <a:r>
              <a:rPr lang="ru-RU" sz="4000" i="1" dirty="0" err="1">
                <a:latin typeface="+mn-lt"/>
              </a:rPr>
              <a:t>Україні</a:t>
            </a:r>
            <a:r>
              <a:rPr lang="ru-RU" sz="4000" i="1" dirty="0">
                <a:latin typeface="+mn-lt"/>
              </a:rPr>
              <a:t>? </a:t>
            </a:r>
            <a:endParaRPr lang="ru-RU" sz="3600" i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08888" y="4868863"/>
            <a:ext cx="4391025" cy="17541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  <a:latin typeface="Montserrat"/>
              </a:rPr>
              <a:t>①</a:t>
            </a:r>
            <a:r>
              <a:rPr lang="ru-RU" dirty="0">
                <a:solidFill>
                  <a:srgbClr val="1D1D1D"/>
                </a:solidFill>
                <a:latin typeface="Montserrat"/>
              </a:rPr>
              <a:t> – </a:t>
            </a:r>
            <a:r>
              <a:rPr lang="ru-RU" dirty="0" err="1">
                <a:solidFill>
                  <a:srgbClr val="1D1D1D"/>
                </a:solidFill>
              </a:rPr>
              <a:t>бурхливо</a:t>
            </a:r>
            <a:r>
              <a:rPr lang="ru-RU" dirty="0">
                <a:solidFill>
                  <a:srgbClr val="1D1D1D"/>
                </a:solidFill>
              </a:rPr>
              <a:t> </a:t>
            </a:r>
            <a:r>
              <a:rPr lang="ru-RU" dirty="0" err="1">
                <a:solidFill>
                  <a:srgbClr val="1D1D1D"/>
                </a:solidFill>
              </a:rPr>
              <a:t>потече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② </a:t>
            </a:r>
            <a:r>
              <a:rPr lang="ru-RU" dirty="0">
                <a:solidFill>
                  <a:srgbClr val="1D1D1D"/>
                </a:solidFill>
              </a:rPr>
              <a:t>– </a:t>
            </a:r>
            <a:r>
              <a:rPr lang="ru-RU" dirty="0" err="1">
                <a:solidFill>
                  <a:srgbClr val="1D1D1D"/>
                </a:solidFill>
              </a:rPr>
              <a:t>насипи</a:t>
            </a:r>
            <a:r>
              <a:rPr lang="ru-RU" dirty="0">
                <a:solidFill>
                  <a:srgbClr val="1D1D1D"/>
                </a:solidFill>
              </a:rPr>
              <a:t> </a:t>
            </a:r>
            <a:r>
              <a:rPr lang="ru-RU" dirty="0" err="1">
                <a:solidFill>
                  <a:srgbClr val="1D1D1D"/>
                </a:solidFill>
              </a:rPr>
              <a:t>із</a:t>
            </a:r>
            <a:r>
              <a:rPr lang="ru-RU" dirty="0">
                <a:solidFill>
                  <a:srgbClr val="1D1D1D"/>
                </a:solidFill>
              </a:rPr>
              <a:t> </a:t>
            </a:r>
            <a:r>
              <a:rPr lang="ru-RU" dirty="0" err="1">
                <a:solidFill>
                  <a:srgbClr val="1D1D1D"/>
                </a:solidFill>
              </a:rPr>
              <a:t>пустої</a:t>
            </a:r>
            <a:r>
              <a:rPr lang="ru-RU" dirty="0">
                <a:solidFill>
                  <a:srgbClr val="1D1D1D"/>
                </a:solidFill>
              </a:rPr>
              <a:t> породи </a:t>
            </a:r>
            <a:r>
              <a:rPr lang="ru-RU" dirty="0" err="1">
                <a:solidFill>
                  <a:srgbClr val="1D1D1D"/>
                </a:solidFill>
              </a:rPr>
              <a:t>біля</a:t>
            </a:r>
            <a:r>
              <a:rPr lang="ru-RU" dirty="0">
                <a:solidFill>
                  <a:srgbClr val="1D1D1D"/>
                </a:solidFill>
              </a:rPr>
              <a:t> </a:t>
            </a:r>
            <a:r>
              <a:rPr lang="ru-RU" dirty="0" err="1">
                <a:solidFill>
                  <a:srgbClr val="1D1D1D"/>
                </a:solidFill>
              </a:rPr>
              <a:t>шахти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③</a:t>
            </a:r>
            <a:r>
              <a:rPr lang="ru-RU" dirty="0">
                <a:solidFill>
                  <a:srgbClr val="1D1D1D"/>
                </a:solidFill>
              </a:rPr>
              <a:t> – </a:t>
            </a:r>
            <a:r>
              <a:rPr lang="ru-RU" dirty="0" err="1">
                <a:solidFill>
                  <a:srgbClr val="1D1D1D"/>
                </a:solidFill>
              </a:rPr>
              <a:t>частина</a:t>
            </a:r>
            <a:r>
              <a:rPr lang="ru-RU" dirty="0">
                <a:solidFill>
                  <a:srgbClr val="1D1D1D"/>
                </a:solidFill>
              </a:rPr>
              <a:t> шляху</a:t>
            </a:r>
          </a:p>
          <a:p>
            <a:pPr>
              <a:defRPr/>
            </a:pPr>
            <a:r>
              <a:rPr lang="ru-RU" dirty="0">
                <a:solidFill>
                  <a:srgbClr val="C00000"/>
                </a:solidFill>
              </a:rPr>
              <a:t>④</a:t>
            </a:r>
            <a:r>
              <a:rPr lang="ru-RU" dirty="0">
                <a:solidFill>
                  <a:srgbClr val="1D1D1D"/>
                </a:solidFill>
              </a:rPr>
              <a:t> – </a:t>
            </a:r>
            <a:r>
              <a:rPr lang="ru-RU" dirty="0" err="1">
                <a:solidFill>
                  <a:srgbClr val="1D1D1D"/>
                </a:solidFill>
              </a:rPr>
              <a:t>дзеркало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⑤</a:t>
            </a:r>
            <a:r>
              <a:rPr lang="ru-RU" dirty="0">
                <a:solidFill>
                  <a:srgbClr val="1D1D1D"/>
                </a:solidFill>
              </a:rPr>
              <a:t> – </a:t>
            </a:r>
            <a:r>
              <a:rPr lang="ru-RU" dirty="0" err="1">
                <a:solidFill>
                  <a:srgbClr val="1D1D1D"/>
                </a:solidFill>
              </a:rPr>
              <a:t>дивляться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C00000"/>
                </a:solidFill>
              </a:rPr>
              <a:t>⑥ </a:t>
            </a:r>
            <a:r>
              <a:rPr lang="ru-RU" dirty="0">
                <a:solidFill>
                  <a:srgbClr val="1D1D1D"/>
                </a:solidFill>
              </a:rPr>
              <a:t>– край </a:t>
            </a:r>
            <a:r>
              <a:rPr lang="ru-RU" dirty="0" err="1">
                <a:solidFill>
                  <a:srgbClr val="1D1D1D"/>
                </a:solidFill>
              </a:rPr>
              <a:t>чого-небудь</a:t>
            </a:r>
            <a:r>
              <a:rPr lang="ru-RU" dirty="0">
                <a:solidFill>
                  <a:srgbClr val="1D1D1D"/>
                </a:solidFill>
              </a:rPr>
              <a:t>.</a:t>
            </a:r>
            <a:endParaRPr lang="ru-RU" dirty="0"/>
          </a:p>
        </p:txBody>
      </p:sp>
      <p:pic>
        <p:nvPicPr>
          <p:cNvPr id="11269" name="Picture 2" descr="Гірська річка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542">
            <a:off x="9426575" y="1412875"/>
            <a:ext cx="24257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войная волна 5"/>
          <p:cNvSpPr/>
          <p:nvPr/>
        </p:nvSpPr>
        <p:spPr>
          <a:xfrm>
            <a:off x="363538" y="5545138"/>
            <a:ext cx="7100887" cy="855662"/>
          </a:xfrm>
          <a:prstGeom prst="doubleWave">
            <a:avLst/>
          </a:prstGeom>
          <a:solidFill>
            <a:srgbClr val="FFE593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0225" y="5649913"/>
            <a:ext cx="67691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uk-UA" altLang="ru-RU" b="1" dirty="0">
                <a:latin typeface="+mn-lt"/>
              </a:rPr>
              <a:t>ЗНАЙДІТЬ НА ФІЗИЧНІЙ КАРТІ УКРАЇНИ ЗГАДАНІ            У ВІРШІ РІЧКИ УКРАЇНИ</a:t>
            </a:r>
            <a:endParaRPr lang="ru-RU" altLang="ru-RU" b="1" i="1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2291" name="Диаграмма 6"/>
          <p:cNvGraphicFramePr>
            <a:graphicFrameLocks/>
          </p:cNvGraphicFramePr>
          <p:nvPr/>
        </p:nvGraphicFramePr>
        <p:xfrm>
          <a:off x="104775" y="65088"/>
          <a:ext cx="11982450" cy="665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Диаграмма" r:id="rId4" imgW="11985775" imgH="6663506" progId="Excel.Chart.8">
                  <p:embed/>
                </p:oleObj>
              </mc:Choice>
              <mc:Fallback>
                <p:oleObj name="Диаграмма" r:id="rId4" imgW="11985775" imgH="6663506" progId="Excel.Chart.8">
                  <p:embed/>
                  <p:pic>
                    <p:nvPicPr>
                      <p:cNvPr id="0" name="Диаграмма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" y="65088"/>
                        <a:ext cx="11982450" cy="665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292" name="Group 24"/>
          <p:cNvGrpSpPr>
            <a:grpSpLocks/>
          </p:cNvGrpSpPr>
          <p:nvPr/>
        </p:nvGrpSpPr>
        <p:grpSpPr bwMode="auto">
          <a:xfrm>
            <a:off x="7535863" y="2565400"/>
            <a:ext cx="3978275" cy="1762125"/>
            <a:chOff x="3096" y="890"/>
            <a:chExt cx="2506" cy="1110"/>
          </a:xfrm>
        </p:grpSpPr>
        <p:sp>
          <p:nvSpPr>
            <p:cNvPr id="16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3651" y="890"/>
              <a:ext cx="1316" cy="276"/>
            </a:xfrm>
            <a:prstGeom prst="rect">
              <a:avLst/>
            </a:prstGeom>
          </p:spPr>
          <p:txBody>
            <a:bodyPr wrap="none" fromWordArt="1">
              <a:prstTxWarp prst="textDeflate">
                <a:avLst>
                  <a:gd name="adj" fmla="val 26227"/>
                </a:avLst>
              </a:prstTxWarp>
              <a:scene3d>
                <a:camera prst="orthographicFront"/>
                <a:lightRig rig="harsh" dir="t"/>
              </a:scene3d>
              <a:sp3d prstMaterial="matte"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ru-RU" sz="3600" b="1" kern="10" dirty="0">
                  <a:solidFill>
                    <a:srgbClr val="173129"/>
                  </a:solidFill>
                  <a:latin typeface="+mn-lt"/>
                </a:rPr>
                <a:t>кількість річок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096" y="1250"/>
              <a:ext cx="703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altLang="ru-RU" sz="2400" b="1" dirty="0">
                  <a:solidFill>
                    <a:srgbClr val="C00000"/>
                  </a:solidFill>
                  <a:latin typeface="+mn-lt"/>
                </a:rPr>
                <a:t>&gt;</a:t>
              </a:r>
              <a:r>
                <a:rPr lang="uk-UA" altLang="ru-RU" sz="2400" b="1" dirty="0">
                  <a:solidFill>
                    <a:srgbClr val="C00000"/>
                  </a:solidFill>
                  <a:latin typeface="+mn-lt"/>
                </a:rPr>
                <a:t>10км</a:t>
              </a:r>
              <a:endParaRPr lang="en-US" altLang="ru-RU" sz="2400" b="1" dirty="0">
                <a:solidFill>
                  <a:srgbClr val="C00000"/>
                </a:solidFill>
                <a:latin typeface="+mn-lt"/>
              </a:endParaRPr>
            </a:p>
          </p:txBody>
        </p:sp>
        <p:sp>
          <p:nvSpPr>
            <p:cNvPr id="12297" name="Line 12"/>
            <p:cNvSpPr>
              <a:spLocks noChangeShapeType="1"/>
            </p:cNvSpPr>
            <p:nvPr/>
          </p:nvSpPr>
          <p:spPr bwMode="auto">
            <a:xfrm flipH="1">
              <a:off x="3469" y="1155"/>
              <a:ext cx="556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298" name="Line 13"/>
            <p:cNvSpPr>
              <a:spLocks noChangeShapeType="1"/>
            </p:cNvSpPr>
            <p:nvPr/>
          </p:nvSpPr>
          <p:spPr bwMode="auto">
            <a:xfrm>
              <a:off x="4286" y="116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299" name="Line 14"/>
            <p:cNvSpPr>
              <a:spLocks noChangeShapeType="1"/>
            </p:cNvSpPr>
            <p:nvPr/>
          </p:nvSpPr>
          <p:spPr bwMode="auto">
            <a:xfrm>
              <a:off x="4512" y="1154"/>
              <a:ext cx="635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3923" y="1258"/>
              <a:ext cx="772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altLang="ru-RU" sz="2400" b="1" dirty="0">
                  <a:solidFill>
                    <a:srgbClr val="C00000"/>
                  </a:solidFill>
                  <a:latin typeface="+mn-lt"/>
                </a:rPr>
                <a:t>&gt;</a:t>
              </a:r>
              <a:r>
                <a:rPr lang="uk-UA" altLang="ru-RU" sz="2400" b="1" dirty="0">
                  <a:solidFill>
                    <a:srgbClr val="C00000"/>
                  </a:solidFill>
                  <a:latin typeface="+mn-lt"/>
                </a:rPr>
                <a:t>100км</a:t>
              </a:r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4819" y="1250"/>
              <a:ext cx="783" cy="29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Constantia" panose="020306020503060303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Constantia" panose="020306020503060303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 2" panose="05020102010507070707" pitchFamily="18" charset="2"/>
                <a:buChar char=""/>
                <a:defRPr sz="2100">
                  <a:solidFill>
                    <a:schemeClr val="tx1"/>
                  </a:solidFill>
                  <a:latin typeface="Constantia" panose="020306020503060303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BD0D9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Constantia" panose="02030602050306030303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  <a:defRPr/>
              </a:pPr>
              <a:r>
                <a:rPr lang="en-US" altLang="ru-RU" sz="2400" b="1" dirty="0">
                  <a:solidFill>
                    <a:srgbClr val="C00000"/>
                  </a:solidFill>
                  <a:latin typeface="+mn-lt"/>
                </a:rPr>
                <a:t>&gt;</a:t>
              </a:r>
              <a:r>
                <a:rPr lang="uk-UA" altLang="ru-RU" sz="2400" b="1" dirty="0">
                  <a:solidFill>
                    <a:srgbClr val="C00000"/>
                  </a:solidFill>
                  <a:latin typeface="+mn-lt"/>
                </a:rPr>
                <a:t>500км</a:t>
              </a:r>
            </a:p>
          </p:txBody>
        </p:sp>
        <p:sp>
          <p:nvSpPr>
            <p:cNvPr id="12302" name="Line 19"/>
            <p:cNvSpPr>
              <a:spLocks noChangeShapeType="1"/>
            </p:cNvSpPr>
            <p:nvPr/>
          </p:nvSpPr>
          <p:spPr bwMode="auto">
            <a:xfrm>
              <a:off x="4286" y="1549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WordArt 21"/>
            <p:cNvSpPr>
              <a:spLocks noChangeArrowheads="1" noChangeShapeType="1" noTextEdit="1"/>
            </p:cNvSpPr>
            <p:nvPr/>
          </p:nvSpPr>
          <p:spPr bwMode="auto">
            <a:xfrm>
              <a:off x="3141" y="1645"/>
              <a:ext cx="612" cy="31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>
                <a:defRPr/>
              </a:pPr>
              <a:r>
                <a:rPr lang="ru-RU" sz="3200" b="1" kern="10" dirty="0">
                  <a:ln w="0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   </a:t>
              </a:r>
            </a:p>
          </p:txBody>
        </p:sp>
        <p:sp>
          <p:nvSpPr>
            <p:cNvPr id="33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3987" y="1649"/>
              <a:ext cx="612" cy="31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>
                <a:defRPr/>
              </a:pPr>
              <a:r>
                <a:rPr lang="ru-RU" sz="3200" b="1" kern="10" dirty="0">
                  <a:ln w="0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  </a:t>
              </a:r>
            </a:p>
          </p:txBody>
        </p:sp>
        <p:sp>
          <p:nvSpPr>
            <p:cNvPr id="34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4988" y="1682"/>
              <a:ext cx="340" cy="318"/>
            </a:xfrm>
            <a:prstGeom prst="rect">
              <a:avLst/>
            </a:prstGeom>
          </p:spPr>
          <p:txBody>
            <a:bodyPr wrap="none" fromWordArt="1"/>
            <a:lstStyle/>
            <a:p>
              <a:pPr algn="ctr">
                <a:defRPr/>
              </a:pPr>
              <a:r>
                <a:rPr lang="ru-RU" sz="3200" b="1" kern="10" dirty="0">
                  <a:ln w="0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</a:t>
              </a:r>
            </a:p>
          </p:txBody>
        </p:sp>
      </p:grpSp>
      <p:sp>
        <p:nvSpPr>
          <p:cNvPr id="12293" name="Line 19"/>
          <p:cNvSpPr>
            <a:spLocks noChangeShapeType="1"/>
          </p:cNvSpPr>
          <p:nvPr/>
        </p:nvSpPr>
        <p:spPr bwMode="auto">
          <a:xfrm>
            <a:off x="10807700" y="359251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294" name="Line 19"/>
          <p:cNvSpPr>
            <a:spLocks noChangeShapeType="1"/>
          </p:cNvSpPr>
          <p:nvPr/>
        </p:nvSpPr>
        <p:spPr bwMode="auto">
          <a:xfrm>
            <a:off x="8094663" y="3619500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8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7906409" y="3952081"/>
            <a:ext cx="44318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10586108" y="3958431"/>
            <a:ext cx="44318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9239909" y="3954424"/>
            <a:ext cx="44318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Двойная волна 28"/>
          <p:cNvSpPr/>
          <p:nvPr/>
        </p:nvSpPr>
        <p:spPr>
          <a:xfrm>
            <a:off x="4403725" y="1193800"/>
            <a:ext cx="4248150" cy="977900"/>
          </a:xfrm>
          <a:prstGeom prst="doubleWave">
            <a:avLst/>
          </a:prstGeom>
          <a:solidFill>
            <a:srgbClr val="FFE593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Двойная волна 4"/>
          <p:cNvSpPr/>
          <p:nvPr/>
        </p:nvSpPr>
        <p:spPr>
          <a:xfrm>
            <a:off x="9472613" y="2082800"/>
            <a:ext cx="2408237" cy="1287463"/>
          </a:xfrm>
          <a:prstGeom prst="doubleWav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14340" name="Picture 4" descr="Dnipro in Kan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/>
          <a:stretch>
            <a:fillRect/>
          </a:stretch>
        </p:blipFill>
        <p:spPr bwMode="auto">
          <a:xfrm>
            <a:off x="7527925" y="3711575"/>
            <a:ext cx="4354513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Уровень воды в Пруте поднялся на метр - погода в Украине - видео - новости  Украины - 112 Украи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3709988"/>
            <a:ext cx="435133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02315" y="954785"/>
            <a:ext cx="2520000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ШВИДКІІСТЬ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202315" y="113512"/>
            <a:ext cx="2520000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C00000"/>
                </a:solidFill>
              </a:rPr>
              <a:t>НАПРЯМОК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8183563" y="595313"/>
            <a:ext cx="649287" cy="23812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3287713" y="420688"/>
            <a:ext cx="4895850" cy="773112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uk-UA" sz="4400" b="1" dirty="0">
                <a:latin typeface="+mn-lt"/>
                <a:cs typeface="Arial" panose="020B0604020202020204" pitchFamily="34" charset="0"/>
              </a:rPr>
              <a:t>ХАРАКТЕР  ТЕЧІЇ</a:t>
            </a:r>
            <a:endParaRPr lang="ru-RU" sz="4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8911" y="420637"/>
            <a:ext cx="1918925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</a:rPr>
              <a:t>РЕЛЬЄФ</a:t>
            </a:r>
            <a:endParaRPr lang="ru-RU" sz="2800" b="1" dirty="0">
              <a:solidFill>
                <a:srgbClr val="C0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183563" y="833438"/>
            <a:ext cx="649287" cy="29845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трелка вправо 6"/>
          <p:cNvSpPr/>
          <p:nvPr/>
        </p:nvSpPr>
        <p:spPr>
          <a:xfrm>
            <a:off x="2640013" y="606425"/>
            <a:ext cx="528637" cy="40163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aphicFrame>
        <p:nvGraphicFramePr>
          <p:cNvPr id="10" name="Схема 9"/>
          <p:cNvGraphicFramePr/>
          <p:nvPr/>
        </p:nvGraphicFramePr>
        <p:xfrm>
          <a:off x="287487" y="2059718"/>
          <a:ext cx="11593288" cy="4369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357" name="Picture 6" descr="Walking emoticon Royalty Free Vector Image - VectorStock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0"/>
          <a:stretch>
            <a:fillRect/>
          </a:stretch>
        </p:blipFill>
        <p:spPr bwMode="auto">
          <a:xfrm>
            <a:off x="6527800" y="5405438"/>
            <a:ext cx="124618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12" descr="Premium Vector | Emoticon running illustration characte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14857" r="8826" b="12683"/>
          <a:stretch>
            <a:fillRect/>
          </a:stretch>
        </p:blipFill>
        <p:spPr bwMode="auto">
          <a:xfrm>
            <a:off x="4491038" y="5259388"/>
            <a:ext cx="1671637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472613" y="2192338"/>
            <a:ext cx="240823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92B2C"/>
                </a:solidFill>
                <a:latin typeface="+mn-lt"/>
              </a:rPr>
              <a:t>незначні падіння і похил, повільна</a:t>
            </a:r>
            <a:endParaRPr lang="ru-RU" sz="2000" b="1" dirty="0">
              <a:latin typeface="+mn-lt"/>
            </a:endParaRPr>
          </a:p>
          <a:p>
            <a:pPr>
              <a:defRPr/>
            </a:pPr>
            <a:r>
              <a:rPr lang="ru-RU" sz="2000" b="1" dirty="0">
                <a:solidFill>
                  <a:srgbClr val="292B2C"/>
                </a:solidFill>
                <a:latin typeface="+mn-lt"/>
              </a:rPr>
              <a:t>течія</a:t>
            </a:r>
            <a:endParaRPr lang="ru-RU" sz="2000" b="1" dirty="0">
              <a:latin typeface="+mn-lt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9148763" y="2700338"/>
            <a:ext cx="32385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Двойная волна 22"/>
          <p:cNvSpPr/>
          <p:nvPr/>
        </p:nvSpPr>
        <p:spPr>
          <a:xfrm>
            <a:off x="274638" y="2100263"/>
            <a:ext cx="2324100" cy="1285875"/>
          </a:xfrm>
          <a:prstGeom prst="doubleWave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2671763" y="2700338"/>
            <a:ext cx="319087" cy="1905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19088" y="2214563"/>
            <a:ext cx="233521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292B2C"/>
                </a:solidFill>
                <a:latin typeface="+mn-lt"/>
              </a:rPr>
              <a:t>великі значення падіння і похилу, швидка</a:t>
            </a:r>
            <a:r>
              <a:rPr lang="ru-RU" sz="2000" b="1" dirty="0">
                <a:latin typeface="+mn-lt"/>
              </a:rPr>
              <a:t> </a:t>
            </a:r>
            <a:r>
              <a:rPr lang="ru-RU" sz="2000" b="1" dirty="0">
                <a:solidFill>
                  <a:srgbClr val="292B2C"/>
                </a:solidFill>
                <a:latin typeface="+mn-lt"/>
              </a:rPr>
              <a:t>течія</a:t>
            </a:r>
            <a:endParaRPr lang="ru-RU" sz="2000" b="1" dirty="0"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00538" y="1308100"/>
            <a:ext cx="43878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rgbClr val="292B2C"/>
                </a:solidFill>
                <a:latin typeface="+mn-lt"/>
              </a:rPr>
              <a:t>Чим </a:t>
            </a:r>
            <a:r>
              <a:rPr lang="ru-RU" sz="2000" b="1" i="1" dirty="0" err="1">
                <a:solidFill>
                  <a:srgbClr val="292B2C"/>
                </a:solidFill>
                <a:latin typeface="+mn-lt"/>
              </a:rPr>
              <a:t>різниться</a:t>
            </a:r>
            <a:r>
              <a:rPr lang="ru-RU" sz="2000" b="1" i="1" dirty="0">
                <a:solidFill>
                  <a:srgbClr val="292B2C"/>
                </a:solidFill>
                <a:latin typeface="+mn-lt"/>
              </a:rPr>
              <a:t> характер </a:t>
            </a:r>
            <a:r>
              <a:rPr lang="ru-RU" sz="2000" b="1" i="1" dirty="0" err="1">
                <a:solidFill>
                  <a:srgbClr val="292B2C"/>
                </a:solidFill>
                <a:latin typeface="+mn-lt"/>
              </a:rPr>
              <a:t>течії</a:t>
            </a:r>
            <a:r>
              <a:rPr lang="ru-RU" sz="2000" b="1" i="1" dirty="0">
                <a:solidFill>
                  <a:srgbClr val="292B2C"/>
                </a:solidFill>
                <a:latin typeface="+mn-lt"/>
              </a:rPr>
              <a:t> </a:t>
            </a:r>
            <a:r>
              <a:rPr lang="ru-RU" sz="2000" b="1" i="1" dirty="0" err="1">
                <a:solidFill>
                  <a:srgbClr val="292B2C"/>
                </a:solidFill>
                <a:latin typeface="+mn-lt"/>
              </a:rPr>
              <a:t>рівнинних</a:t>
            </a:r>
            <a:r>
              <a:rPr lang="ru-RU" sz="2000" b="1" i="1" dirty="0">
                <a:solidFill>
                  <a:srgbClr val="292B2C"/>
                </a:solidFill>
                <a:latin typeface="+mn-lt"/>
              </a:rPr>
              <a:t> і </a:t>
            </a:r>
            <a:r>
              <a:rPr lang="ru-RU" sz="2000" b="1" i="1" dirty="0" err="1">
                <a:solidFill>
                  <a:srgbClr val="292B2C"/>
                </a:solidFill>
                <a:latin typeface="+mn-lt"/>
              </a:rPr>
              <a:t>гірських</a:t>
            </a:r>
            <a:r>
              <a:rPr lang="ru-RU" sz="2000" b="1" i="1" dirty="0">
                <a:solidFill>
                  <a:srgbClr val="292B2C"/>
                </a:solidFill>
                <a:latin typeface="+mn-lt"/>
              </a:rPr>
              <a:t> </a:t>
            </a:r>
            <a:r>
              <a:rPr lang="ru-RU" sz="2000" b="1" i="1" dirty="0" err="1">
                <a:solidFill>
                  <a:srgbClr val="292B2C"/>
                </a:solidFill>
                <a:latin typeface="+mn-lt"/>
              </a:rPr>
              <a:t>річок</a:t>
            </a:r>
            <a:r>
              <a:rPr lang="ru-RU" sz="2000" b="1" i="1" dirty="0">
                <a:solidFill>
                  <a:srgbClr val="292B2C"/>
                </a:solidFill>
                <a:latin typeface="+mn-lt"/>
              </a:rPr>
              <a:t>?</a:t>
            </a:r>
            <a:endParaRPr lang="ru-RU" sz="2000" b="1" dirty="0">
              <a:latin typeface="+mn-lt"/>
            </a:endParaRPr>
          </a:p>
        </p:txBody>
      </p:sp>
      <p:pic>
        <p:nvPicPr>
          <p:cNvPr id="14365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3643313" y="1193800"/>
            <a:ext cx="68421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8616280" y="4031981"/>
          <a:ext cx="3233681" cy="2751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371364" y="-603448"/>
          <a:ext cx="11449272" cy="370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9" name="Схема 28"/>
          <p:cNvGraphicFramePr/>
          <p:nvPr/>
        </p:nvGraphicFramePr>
        <p:xfrm>
          <a:off x="767408" y="3649766"/>
          <a:ext cx="6840760" cy="3277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8" name="Стрелка вверх 17"/>
          <p:cNvSpPr/>
          <p:nvPr/>
        </p:nvSpPr>
        <p:spPr>
          <a:xfrm>
            <a:off x="9990138" y="2205038"/>
            <a:ext cx="485775" cy="1677987"/>
          </a:xfrm>
          <a:prstGeom prst="up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0" name="Стрелка вверх 29"/>
          <p:cNvSpPr/>
          <p:nvPr/>
        </p:nvSpPr>
        <p:spPr>
          <a:xfrm rot="15336603">
            <a:off x="7870032" y="4761706"/>
            <a:ext cx="484188" cy="701675"/>
          </a:xfrm>
          <a:prstGeom prst="up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3" name="Picture 2" descr="Будова річки: що таке річка, класифікація, короткий опис частин річки"/>
          <p:cNvPicPr>
            <a:picLocks noChangeAspect="1" noChangeArrowheads="1"/>
          </p:cNvPicPr>
          <p:nvPr/>
        </p:nvPicPr>
        <p:blipFill rotWithShape="1">
          <a:blip r:embed="rId19"/>
          <a:srcRect l="8121" t="37455" r="9931" b="7350"/>
          <a:stretch/>
        </p:blipFill>
        <p:spPr bwMode="auto">
          <a:xfrm>
            <a:off x="4074616" y="2069331"/>
            <a:ext cx="4603367" cy="23224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3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119063" y="2074863"/>
            <a:ext cx="10080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Прямоугольник 34"/>
          <p:cNvSpPr>
            <a:spLocks noChangeArrowheads="1"/>
          </p:cNvSpPr>
          <p:nvPr/>
        </p:nvSpPr>
        <p:spPr bwMode="auto">
          <a:xfrm>
            <a:off x="1039813" y="2400300"/>
            <a:ext cx="2879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uk-UA" altLang="ru-RU" sz="2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altLang="ru-RU" sz="2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82700" y="2905125"/>
            <a:ext cx="2176463" cy="5238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>
              <a:defRPr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0338" y="3408363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 bwMode="auto">
          <a:xfrm>
            <a:off x="4943475" y="254000"/>
            <a:ext cx="5954713" cy="7715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b="1" dirty="0">
                <a:latin typeface="+mn-lt"/>
                <a:cs typeface="Arial" panose="020B0604020202020204" pitchFamily="34" charset="0"/>
              </a:rPr>
              <a:t>ЖИВЛЕННЯ РІЧКИ</a:t>
            </a:r>
            <a:endParaRPr lang="ru-RU" sz="4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434" y="274441"/>
            <a:ext cx="1918925" cy="720000"/>
          </a:xfrm>
          <a:prstGeom prst="roundRect">
            <a:avLst>
              <a:gd name="adj" fmla="val 955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</a:rPr>
              <a:t>КЛІМАТ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971800" y="341313"/>
            <a:ext cx="1346200" cy="593725"/>
          </a:xfrm>
          <a:prstGeom prst="rightArrow">
            <a:avLst/>
          </a:prstGeom>
          <a:solidFill>
            <a:srgbClr val="FFDD4F"/>
          </a:soli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484320" y="1140816"/>
          <a:ext cx="11876376" cy="5960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441" name="Picture 2" descr="Гифки голодных смайликов - 20 анимированных эмодз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7363" y="376238"/>
            <a:ext cx="1262062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86738" y="2209800"/>
            <a:ext cx="24812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СНІГОВЕ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0108732">
            <a:off x="7500938" y="4121150"/>
            <a:ext cx="266858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РІВНИННІ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153318">
            <a:off x="1017588" y="2346325"/>
            <a:ext cx="261778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ДОЩОВЕ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688443">
            <a:off x="1933575" y="4229100"/>
            <a:ext cx="2151063" cy="676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ГІРСЬКІ</a:t>
            </a:r>
            <a:endParaRPr lang="ru-RU" sz="3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6050" y="3117850"/>
            <a:ext cx="3471863" cy="862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5000" b="1" dirty="0">
                <a:solidFill>
                  <a:srgbClr val="C00000"/>
                </a:solidFill>
                <a:latin typeface="+mn-lt"/>
              </a:rPr>
              <a:t>ЗМІШАНЕ</a:t>
            </a:r>
            <a:endParaRPr lang="ru-RU" sz="5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8447" name="Picture 6" descr="снежинки рисунки: 24 тыс изображений найдено в Яндекс.Картинках | Зимние  украшения, Снежинки, Картинки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r="49554" b="54086"/>
          <a:stretch>
            <a:fillRect/>
          </a:stretch>
        </p:blipFill>
        <p:spPr bwMode="auto">
          <a:xfrm>
            <a:off x="8188325" y="1946275"/>
            <a:ext cx="62071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8" descr="снежинки рисунки: 24 тыс изображений найдено в Яндекс.Картинках | Зимние  украшения, Снежинки, Картинки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7" t="3554" r="4536" b="52896"/>
          <a:stretch>
            <a:fillRect/>
          </a:stretch>
        </p:blipFill>
        <p:spPr bwMode="auto">
          <a:xfrm>
            <a:off x="8194675" y="3644900"/>
            <a:ext cx="58578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10" descr="снежинки рисунки: 24 тыс изображений найдено в Яндекс.Картинках | Зимние  украшения, Снежинки, Картинки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3473" r="52660" b="5704"/>
          <a:stretch>
            <a:fillRect/>
          </a:stretch>
        </p:blipFill>
        <p:spPr bwMode="auto">
          <a:xfrm>
            <a:off x="8188325" y="4889500"/>
            <a:ext cx="59213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12" descr="снежинки рисунки: 24 тыс изображений найдено в Яндекс.Картинках | Зимние  украшения, Снежинки, Картинки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7" t="53471" r="2983" b="4192"/>
          <a:stretch>
            <a:fillRect/>
          </a:stretch>
        </p:blipFill>
        <p:spPr bwMode="auto">
          <a:xfrm>
            <a:off x="9398000" y="1776413"/>
            <a:ext cx="6286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Picture 8" descr="снежинки рисунки: 24 тыс изображений найдено в Яндекс.Картинках | Зимние  украшения, Снежинки, Картинки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7" t="3554" r="4536" b="52896"/>
          <a:stretch>
            <a:fillRect/>
          </a:stretch>
        </p:blipFill>
        <p:spPr bwMode="auto">
          <a:xfrm>
            <a:off x="9515475" y="4492625"/>
            <a:ext cx="585788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Picture 10" descr="снежинки рисунки: 24 тыс изображений найдено в Яндекс.Картинках | Зимние  украшения, Снежинки, Картинки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" t="53473" r="52660" b="5704"/>
          <a:stretch>
            <a:fillRect/>
          </a:stretch>
        </p:blipFill>
        <p:spPr bwMode="auto">
          <a:xfrm>
            <a:off x="9324975" y="3054350"/>
            <a:ext cx="5461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8394700" y="5830888"/>
            <a:ext cx="3573463" cy="83026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ПЕРЕВІРКА ЗНАНЬ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 – 3</a:t>
            </a:r>
          </a:p>
        </p:txBody>
      </p:sp>
      <p:pic>
        <p:nvPicPr>
          <p:cNvPr id="18454" name="Picture 2" descr="белый человек выражающий сомнение полагается на вопросительный знак,  мужчина, вопрос, Вопросительный знак PNG и PSD-файл пнг для бесплатной  загрузки | Вопросительный знак, Знаки, Надписи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4977" r="18213" b="20163"/>
          <a:stretch>
            <a:fillRect/>
          </a:stretch>
        </p:blipFill>
        <p:spPr bwMode="auto">
          <a:xfrm>
            <a:off x="8466138" y="5865813"/>
            <a:ext cx="5334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Замерзнуть ріки, але й ополонки буду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3461">
            <a:off x="361950" y="4227513"/>
            <a:ext cx="27686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Уж змілів: синоптики кажуть, водність менше 30% норми стоку осінньої межен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914">
            <a:off x="2503488" y="3957638"/>
            <a:ext cx="338296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Паводок на Рахівщині: зруйновані дороги та підтоплені сотні будинків (ФОТО,  ВІДЕО) || MUKACHEVO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419100"/>
            <a:ext cx="5408613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Купили квартири і сміються з нас”: на Тернопільщині потерпілі від повені  бояться несправедливості | Терміново новини Тернопол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606675"/>
            <a:ext cx="4627562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03925" y="29670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ru-RU" sz="5400" b="1" dirty="0">
              <a:ln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 bwMode="auto">
          <a:xfrm>
            <a:off x="2135188" y="574675"/>
            <a:ext cx="9593262" cy="773113"/>
          </a:xfrm>
          <a:prstGeom prst="rect">
            <a:avLst/>
          </a:prstGeom>
          <a:noFill/>
          <a:ln>
            <a:noFill/>
          </a:ln>
        </p:spPr>
        <p:txBody>
          <a:bodyPr l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5400" b="1" dirty="0">
                <a:latin typeface="+mn-lt"/>
                <a:cs typeface="Arial" panose="020B0604020202020204" pitchFamily="34" charset="0"/>
              </a:rPr>
              <a:t>РЕЖИМ РІЧКИ</a:t>
            </a:r>
          </a:p>
        </p:txBody>
      </p:sp>
      <p:sp>
        <p:nvSpPr>
          <p:cNvPr id="3" name="Двойная волна 2"/>
          <p:cNvSpPr/>
          <p:nvPr/>
        </p:nvSpPr>
        <p:spPr>
          <a:xfrm>
            <a:off x="6423025" y="1428750"/>
            <a:ext cx="5484813" cy="1090613"/>
          </a:xfrm>
          <a:prstGeom prst="doubleWave">
            <a:avLst>
              <a:gd name="adj1" fmla="val 6250"/>
              <a:gd name="adj2" fmla="val 196"/>
            </a:avLst>
          </a:prstGeom>
          <a:solidFill>
            <a:srgbClr val="E7F4D8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>
            <a:off x="11096625" y="2747963"/>
            <a:ext cx="647700" cy="1693862"/>
          </a:xfrm>
          <a:prstGeom prst="downArrow">
            <a:avLst/>
          </a:prstGeom>
          <a:solidFill>
            <a:srgbClr val="FFDD4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graphicFrame>
        <p:nvGraphicFramePr>
          <p:cNvPr id="13" name="Схема 12"/>
          <p:cNvGraphicFramePr/>
          <p:nvPr/>
        </p:nvGraphicFramePr>
        <p:xfrm>
          <a:off x="-1486285" y="188640"/>
          <a:ext cx="10534802" cy="638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6670675" y="1589088"/>
            <a:ext cx="4989513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i="1" dirty="0">
                <a:latin typeface="+mn-lt"/>
              </a:rPr>
              <a:t>ОСОБЛИВОСТІ ЇЇ ПОВЕДІНКИ ВПРОДОВЖ РОКУ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40050" y="700088"/>
            <a:ext cx="1682750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atin typeface="+mn-lt"/>
              </a:rPr>
              <a:t>ПОВІНЬ</a:t>
            </a:r>
            <a:endParaRPr lang="ru-RU" sz="2800" b="1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62550" y="3135313"/>
            <a:ext cx="2052638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atin typeface="+mn-lt"/>
              </a:rPr>
              <a:t>ПАВОДОК</a:t>
            </a:r>
            <a:endParaRPr lang="ru-RU" sz="2800" b="1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49563" y="5516563"/>
            <a:ext cx="18637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atin typeface="+mn-lt"/>
              </a:rPr>
              <a:t>МЕЖЕНЬ</a:t>
            </a:r>
            <a:endParaRPr lang="ru-RU" sz="2800" b="1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39713" y="3135313"/>
            <a:ext cx="2197100" cy="4762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latin typeface="+mn-lt"/>
              </a:rPr>
              <a:t>ЛЬОДОСТАВ</a:t>
            </a:r>
            <a:endParaRPr lang="ru-RU" sz="2500" b="1" dirty="0">
              <a:latin typeface="+mn-lt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03925" y="4602163"/>
            <a:ext cx="5929313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latin typeface="+mn-lt"/>
              </a:rPr>
              <a:t>На річках рівнинної частини України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ПОВІНЬ</a:t>
            </a:r>
            <a:r>
              <a:rPr lang="ru-RU" b="1" dirty="0">
                <a:latin typeface="+mn-lt"/>
              </a:rPr>
              <a:t> настає навесні під час танення снігу.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ПАВОДКИ </a:t>
            </a:r>
            <a:r>
              <a:rPr lang="ru-RU" b="1" dirty="0">
                <a:latin typeface="+mn-lt"/>
              </a:rPr>
              <a:t>упродовж усього року трапляються в Карпатах, на Прикарпатті й Закарпатті. На рівнинних річках - рідше.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МЕЖЕНЬ</a:t>
            </a:r>
            <a:r>
              <a:rPr lang="ru-RU" b="1" dirty="0">
                <a:latin typeface="+mn-lt"/>
              </a:rPr>
              <a:t> - під час літніх посух і в морозні зими. 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ЛЬОДОСТАВ </a:t>
            </a:r>
            <a:r>
              <a:rPr lang="ru-RU" b="1" dirty="0">
                <a:latin typeface="+mn-lt"/>
              </a:rPr>
              <a:t>- взимку. На гірських річках не утворюється через швидку течію.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иний и зеленый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2.xml><?xml version="1.0" encoding="utf-8"?>
<a:themeOverride xmlns:a="http://schemas.openxmlformats.org/drawingml/2006/main">
  <a:clrScheme name="Синий и зеленый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6464</TotalTime>
  <Words>1748</Words>
  <Application>Microsoft Office PowerPoint</Application>
  <PresentationFormat>Широкоэкранный</PresentationFormat>
  <Paragraphs>337</Paragraphs>
  <Slides>33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5" baseType="lpstr">
      <vt:lpstr>Arial</vt:lpstr>
      <vt:lpstr>Bookman Old Style</vt:lpstr>
      <vt:lpstr>Calibri</vt:lpstr>
      <vt:lpstr>Constantia</vt:lpstr>
      <vt:lpstr>Lato</vt:lpstr>
      <vt:lpstr>Montserrat</vt:lpstr>
      <vt:lpstr>Roboto</vt:lpstr>
      <vt:lpstr>Times New Roman</vt:lpstr>
      <vt:lpstr>Wingdings</vt:lpstr>
      <vt:lpstr>Wingdings 2</vt:lpstr>
      <vt:lpstr>Поток</vt:lpstr>
      <vt:lpstr>Диаграмма</vt:lpstr>
      <vt:lpstr>ВОДИ СУХОДОЛУ І ВОДНІ РЕСУРСИ УКРАЇНИ</vt:lpstr>
      <vt:lpstr>Презентация PowerPoint</vt:lpstr>
      <vt:lpstr>Презентация PowerPoint</vt:lpstr>
      <vt:lpstr>Володимир Лучук – Скільки річок в Україні?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За допомогою тексту підручника і карт атласу схарактеризуйте річку України (на вибір).</vt:lpstr>
      <vt:lpstr>ГЛОСАРІЙ</vt:lpstr>
      <vt:lpstr>Презентация PowerPoint</vt:lpstr>
      <vt:lpstr>Презентация PowerPoint</vt:lpstr>
      <vt:lpstr>Презентация PowerPoint</vt:lpstr>
      <vt:lpstr>Презентация PowerPoint</vt:lpstr>
      <vt:lpstr>Ліна Костенко – Я хочу на озеро Світязь…</vt:lpstr>
      <vt:lpstr>Презентация PowerPoint</vt:lpstr>
      <vt:lpstr>Типи озер України за походженням улоговин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Поверхневі води.                              Основні  річкові басейни  та їх  характеристика.</dc:title>
  <dc:creator>Admin</dc:creator>
  <cp:lastModifiedBy>Admin</cp:lastModifiedBy>
  <cp:revision>213</cp:revision>
  <dcterms:created xsi:type="dcterms:W3CDTF">2012-12-18T07:33:17Z</dcterms:created>
  <dcterms:modified xsi:type="dcterms:W3CDTF">2022-02-13T10:06:24Z</dcterms:modified>
</cp:coreProperties>
</file>