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1007" r:id="rId2"/>
    <p:sldId id="1190" r:id="rId3"/>
    <p:sldId id="1193" r:id="rId4"/>
    <p:sldId id="1196" r:id="rId5"/>
    <p:sldId id="1197" r:id="rId6"/>
    <p:sldId id="1198" r:id="rId7"/>
    <p:sldId id="1199" r:id="rId8"/>
    <p:sldId id="1195" r:id="rId9"/>
    <p:sldId id="1200" r:id="rId10"/>
    <p:sldId id="1165" r:id="rId11"/>
    <p:sldId id="1167" r:id="rId12"/>
    <p:sldId id="1169" r:id="rId13"/>
    <p:sldId id="1171" r:id="rId14"/>
    <p:sldId id="1172" r:id="rId15"/>
    <p:sldId id="1173" r:id="rId16"/>
    <p:sldId id="1176" r:id="rId17"/>
    <p:sldId id="1177" r:id="rId18"/>
    <p:sldId id="1174" r:id="rId19"/>
    <p:sldId id="1178" r:id="rId20"/>
    <p:sldId id="1179" r:id="rId21"/>
    <p:sldId id="1180" r:id="rId22"/>
    <p:sldId id="1189" r:id="rId23"/>
    <p:sldId id="1183" r:id="rId24"/>
    <p:sldId id="1184" r:id="rId25"/>
    <p:sldId id="1205" r:id="rId26"/>
    <p:sldId id="1202" r:id="rId27"/>
    <p:sldId id="1211" r:id="rId28"/>
    <p:sldId id="1207" r:id="rId29"/>
    <p:sldId id="559" r:id="rId30"/>
    <p:sldId id="304" r:id="rId31"/>
  </p:sldIdLst>
  <p:sldSz cx="12192000" cy="6858000"/>
  <p:notesSz cx="6858000" cy="9144000"/>
  <p:custDataLst>
    <p:tags r:id="rId32"/>
  </p:custDataLst>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66"/>
    <a:srgbClr val="008000"/>
    <a:srgbClr val="EB711D"/>
    <a:srgbClr val="13B1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із теми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із теми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268" autoAdjust="0"/>
    <p:restoredTop sz="95078" autoAdjust="0"/>
  </p:normalViewPr>
  <p:slideViewPr>
    <p:cSldViewPr snapToGrid="0">
      <p:cViewPr varScale="1">
        <p:scale>
          <a:sx n="73" d="100"/>
          <a:sy n="73" d="100"/>
        </p:scale>
        <p:origin x="52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3.xml.rels><?xml version="1.0" encoding="UTF-8" standalone="yes"?>
<Relationships xmlns="http://schemas.openxmlformats.org/package/2006/relationships"><Relationship Id="rId1" Type="http://schemas.openxmlformats.org/officeDocument/2006/relationships/image" Target="../media/image33.png"/></Relationships>
</file>

<file path=ppt/diagrams/_rels/drawing3.xml.rels><?xml version="1.0" encoding="UTF-8" standalone="yes"?>
<Relationships xmlns="http://schemas.openxmlformats.org/package/2006/relationships"><Relationship Id="rId1"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7F1693-88B3-48D2-839A-3ABD9F34B888}"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uk-UA"/>
        </a:p>
      </dgm:t>
    </dgm:pt>
    <dgm:pt modelId="{27894F7D-489A-491A-A4D9-7E2A96161BB1}">
      <dgm:prSet phldrT="[Текст]"/>
      <dgm:spPr>
        <a:solidFill>
          <a:srgbClr val="FFFF00"/>
        </a:solidFill>
      </dgm:spPr>
      <dgm:t>
        <a:bodyPr/>
        <a:lstStyle/>
        <a:p>
          <a:pPr>
            <a:buClr>
              <a:srgbClr val="FF0000"/>
            </a:buClr>
            <a:buFont typeface="Wingdings" panose="05000000000000000000" pitchFamily="2" charset="2"/>
            <a:buNone/>
          </a:pPr>
          <a:endParaRPr lang="uk-UA" i="1" noProof="0" dirty="0"/>
        </a:p>
      </dgm:t>
    </dgm:pt>
    <dgm:pt modelId="{0E3331D7-917F-4415-A66A-5116B9A030C1}" type="parTrans" cxnId="{0B464557-2226-40BC-9039-20ECBA5EE4B3}">
      <dgm:prSet/>
      <dgm:spPr/>
      <dgm:t>
        <a:bodyPr/>
        <a:lstStyle/>
        <a:p>
          <a:endParaRPr lang="uk-UA"/>
        </a:p>
      </dgm:t>
    </dgm:pt>
    <dgm:pt modelId="{85FE0179-AAAE-4640-BA50-F7E8D5A88857}" type="sibTrans" cxnId="{0B464557-2226-40BC-9039-20ECBA5EE4B3}">
      <dgm:prSet/>
      <dgm:spPr/>
      <dgm:t>
        <a:bodyPr/>
        <a:lstStyle/>
        <a:p>
          <a:endParaRPr lang="uk-UA"/>
        </a:p>
      </dgm:t>
    </dgm:pt>
    <dgm:pt modelId="{03BE68DC-2A40-40DE-8DA8-DFADED8E1DB4}">
      <dgm:prSet phldrT="[Текст]"/>
      <dgm:spPr>
        <a:solidFill>
          <a:srgbClr val="008000"/>
        </a:solidFill>
      </dgm:spPr>
      <dgm:t>
        <a:bodyPr/>
        <a:lstStyle/>
        <a:p>
          <a:r>
            <a:rPr lang="uk-UA" b="1" i="1" dirty="0"/>
            <a:t>Ти дізнаєшся</a:t>
          </a:r>
        </a:p>
      </dgm:t>
    </dgm:pt>
    <dgm:pt modelId="{AB4FEA9B-B264-464F-8D41-18A7A6A6A845}" type="parTrans" cxnId="{155760B5-9C14-408E-B21D-DF1A32DEFB7E}">
      <dgm:prSet/>
      <dgm:spPr/>
      <dgm:t>
        <a:bodyPr/>
        <a:lstStyle/>
        <a:p>
          <a:endParaRPr lang="uk-UA"/>
        </a:p>
      </dgm:t>
    </dgm:pt>
    <dgm:pt modelId="{5F40C798-F8B4-488E-8022-DE0E6F6377DE}" type="sibTrans" cxnId="{155760B5-9C14-408E-B21D-DF1A32DEFB7E}">
      <dgm:prSet/>
      <dgm:spPr/>
      <dgm:t>
        <a:bodyPr/>
        <a:lstStyle/>
        <a:p>
          <a:endParaRPr lang="uk-UA"/>
        </a:p>
      </dgm:t>
    </dgm:pt>
    <dgm:pt modelId="{4FD549B4-63BE-48ED-B6C4-B260DFA83C84}">
      <dgm:prSet phldrT="[Текст]"/>
      <dgm:spPr>
        <a:solidFill>
          <a:srgbClr val="7030A0"/>
        </a:solidFill>
      </dgm:spPr>
      <dgm:t>
        <a:bodyPr/>
        <a:lstStyle/>
        <a:p>
          <a:pPr>
            <a:buClr>
              <a:schemeClr val="bg1"/>
            </a:buClr>
            <a:buFont typeface="Wingdings" panose="05000000000000000000" pitchFamily="2" charset="2"/>
            <a:buChar char="Ø"/>
          </a:pPr>
          <a:r>
            <a:rPr lang="uk-UA" i="1" noProof="0" dirty="0">
              <a:solidFill>
                <a:schemeClr val="bg1"/>
              </a:solidFill>
            </a:rPr>
            <a:t>що називають алгоритмом;</a:t>
          </a:r>
        </a:p>
      </dgm:t>
    </dgm:pt>
    <dgm:pt modelId="{B016E491-BAB2-4450-88EC-83719AE108E5}" type="parTrans" cxnId="{22FA991D-5525-4940-8698-7804562BE1D6}">
      <dgm:prSet/>
      <dgm:spPr/>
      <dgm:t>
        <a:bodyPr/>
        <a:lstStyle/>
        <a:p>
          <a:endParaRPr lang="uk-UA"/>
        </a:p>
      </dgm:t>
    </dgm:pt>
    <dgm:pt modelId="{F47800CE-A14F-48D9-9555-AF97E3B26CD6}" type="sibTrans" cxnId="{22FA991D-5525-4940-8698-7804562BE1D6}">
      <dgm:prSet/>
      <dgm:spPr/>
      <dgm:t>
        <a:bodyPr/>
        <a:lstStyle/>
        <a:p>
          <a:endParaRPr lang="uk-UA"/>
        </a:p>
      </dgm:t>
    </dgm:pt>
    <dgm:pt modelId="{60CDE318-31FA-4F04-9607-291D96EE6197}">
      <dgm:prSet phldrT="[Текст]"/>
      <dgm:spPr>
        <a:solidFill>
          <a:srgbClr val="0070C0"/>
        </a:solidFill>
      </dgm:spPr>
      <dgm:t>
        <a:bodyPr/>
        <a:lstStyle/>
        <a:p>
          <a:r>
            <a:rPr lang="uk-UA" b="1" i="1" dirty="0"/>
            <a:t>Пригадай</a:t>
          </a:r>
        </a:p>
      </dgm:t>
    </dgm:pt>
    <dgm:pt modelId="{D740E33A-5E5D-4AC8-BAA7-1A64676A5275}" type="sibTrans" cxnId="{01568588-BF96-4A5E-A193-60DFE26CE4E5}">
      <dgm:prSet/>
      <dgm:spPr/>
      <dgm:t>
        <a:bodyPr/>
        <a:lstStyle/>
        <a:p>
          <a:endParaRPr lang="uk-UA"/>
        </a:p>
      </dgm:t>
    </dgm:pt>
    <dgm:pt modelId="{3DB9B9DF-C1CE-4D8D-B32C-C3B42C7D6483}" type="parTrans" cxnId="{01568588-BF96-4A5E-A193-60DFE26CE4E5}">
      <dgm:prSet/>
      <dgm:spPr/>
      <dgm:t>
        <a:bodyPr/>
        <a:lstStyle/>
        <a:p>
          <a:endParaRPr lang="uk-UA"/>
        </a:p>
      </dgm:t>
    </dgm:pt>
    <dgm:pt modelId="{85C5D213-5392-4247-8204-7383B02C950D}">
      <dgm:prSet/>
      <dgm:spPr/>
      <dgm:t>
        <a:bodyPr/>
        <a:lstStyle/>
        <a:p>
          <a:pPr>
            <a:buClr>
              <a:srgbClr val="FF0000"/>
            </a:buClr>
            <a:buFont typeface="Wingdings" panose="05000000000000000000" pitchFamily="2" charset="2"/>
            <a:buChar char="Ø"/>
          </a:pPr>
          <a:r>
            <a:rPr lang="uk-UA" i="1" noProof="0" dirty="0"/>
            <a:t>які виконавці тобі зустрічалися та які команди вони могли виконувати;</a:t>
          </a:r>
        </a:p>
      </dgm:t>
    </dgm:pt>
    <dgm:pt modelId="{A1B6C741-DFE5-492E-874B-D5F7898DFCE2}" type="parTrans" cxnId="{FBABBB45-1262-48E4-9E84-20F3247A8F1B}">
      <dgm:prSet/>
      <dgm:spPr/>
      <dgm:t>
        <a:bodyPr/>
        <a:lstStyle/>
        <a:p>
          <a:endParaRPr lang="uk-UA"/>
        </a:p>
      </dgm:t>
    </dgm:pt>
    <dgm:pt modelId="{363EA624-C8E8-4D53-95B4-19BEDBE1A8BB}" type="sibTrans" cxnId="{FBABBB45-1262-48E4-9E84-20F3247A8F1B}">
      <dgm:prSet/>
      <dgm:spPr/>
      <dgm:t>
        <a:bodyPr/>
        <a:lstStyle/>
        <a:p>
          <a:endParaRPr lang="uk-UA"/>
        </a:p>
      </dgm:t>
    </dgm:pt>
    <dgm:pt modelId="{80B3C403-1C13-45B7-B2FA-AC87092F3154}">
      <dgm:prSet/>
      <dgm:spPr/>
      <dgm:t>
        <a:bodyPr/>
        <a:lstStyle/>
        <a:p>
          <a:pPr>
            <a:buClr>
              <a:srgbClr val="FF0000"/>
            </a:buClr>
            <a:buFont typeface="Wingdings" panose="05000000000000000000" pitchFamily="2" charset="2"/>
            <a:buChar char="Ø"/>
          </a:pPr>
          <a:r>
            <a:rPr lang="uk-UA" i="1" noProof="0" dirty="0"/>
            <a:t>які інструкції ти і твої друзі використовували в навчанні та побуті;</a:t>
          </a:r>
        </a:p>
      </dgm:t>
    </dgm:pt>
    <dgm:pt modelId="{CC026619-F5CE-4E2E-89F3-08E935F747CB}" type="parTrans" cxnId="{87CFC4E6-1B70-4526-BD7C-0EA487E0C004}">
      <dgm:prSet/>
      <dgm:spPr/>
      <dgm:t>
        <a:bodyPr/>
        <a:lstStyle/>
        <a:p>
          <a:endParaRPr lang="uk-UA"/>
        </a:p>
      </dgm:t>
    </dgm:pt>
    <dgm:pt modelId="{24B8F02D-C91D-4C1A-8BCD-CF4D788F4676}" type="sibTrans" cxnId="{87CFC4E6-1B70-4526-BD7C-0EA487E0C004}">
      <dgm:prSet/>
      <dgm:spPr/>
      <dgm:t>
        <a:bodyPr/>
        <a:lstStyle/>
        <a:p>
          <a:endParaRPr lang="uk-UA"/>
        </a:p>
      </dgm:t>
    </dgm:pt>
    <dgm:pt modelId="{93917CC6-DF91-4FC8-80C7-6129F45246A5}">
      <dgm:prSet/>
      <dgm:spPr/>
      <dgm:t>
        <a:bodyPr/>
        <a:lstStyle/>
        <a:p>
          <a:pPr>
            <a:buClr>
              <a:srgbClr val="FF0000"/>
            </a:buClr>
            <a:buFont typeface="Wingdings" panose="05000000000000000000" pitchFamily="2" charset="2"/>
            <a:buChar char="Ø"/>
          </a:pPr>
          <a:r>
            <a:rPr lang="uk-UA" i="1" noProof="0" dirty="0"/>
            <a:t>чи можна вважати інструкції та алгоритми синонімами.</a:t>
          </a:r>
        </a:p>
      </dgm:t>
    </dgm:pt>
    <dgm:pt modelId="{533E2CC9-2B03-443F-BA8F-DF4CB4929F09}" type="parTrans" cxnId="{A439F468-4A21-4F1B-BAD1-8F968554FBD6}">
      <dgm:prSet/>
      <dgm:spPr/>
      <dgm:t>
        <a:bodyPr/>
        <a:lstStyle/>
        <a:p>
          <a:endParaRPr lang="uk-UA"/>
        </a:p>
      </dgm:t>
    </dgm:pt>
    <dgm:pt modelId="{5C6B227D-82AD-45AF-B742-75008FDAAB5A}" type="sibTrans" cxnId="{A439F468-4A21-4F1B-BAD1-8F968554FBD6}">
      <dgm:prSet/>
      <dgm:spPr/>
      <dgm:t>
        <a:bodyPr/>
        <a:lstStyle/>
        <a:p>
          <a:endParaRPr lang="uk-UA"/>
        </a:p>
      </dgm:t>
    </dgm:pt>
    <dgm:pt modelId="{8603EA8D-E1C5-4060-93CF-904CFC3DCA36}">
      <dgm:prSet/>
      <dgm:spPr/>
      <dgm:t>
        <a:bodyPr/>
        <a:lstStyle/>
        <a:p>
          <a:pPr>
            <a:buClr>
              <a:schemeClr val="bg1"/>
            </a:buClr>
            <a:buFont typeface="Wingdings" panose="05000000000000000000" pitchFamily="2" charset="2"/>
            <a:buChar char="Ø"/>
          </a:pPr>
          <a:r>
            <a:rPr lang="uk-UA" i="1" noProof="0" dirty="0">
              <a:solidFill>
                <a:schemeClr val="bg1"/>
              </a:solidFill>
            </a:rPr>
            <a:t>якими є способи подання алгоритмів;</a:t>
          </a:r>
        </a:p>
      </dgm:t>
    </dgm:pt>
    <dgm:pt modelId="{9B80CE68-6F12-4AEA-82A0-015C9B6A4499}" type="parTrans" cxnId="{FCE1BB5B-663C-404E-BFD9-24F5151166C5}">
      <dgm:prSet/>
      <dgm:spPr/>
      <dgm:t>
        <a:bodyPr/>
        <a:lstStyle/>
        <a:p>
          <a:endParaRPr lang="uk-UA"/>
        </a:p>
      </dgm:t>
    </dgm:pt>
    <dgm:pt modelId="{70176E42-8891-4781-BC11-BCE0A014A488}" type="sibTrans" cxnId="{FCE1BB5B-663C-404E-BFD9-24F5151166C5}">
      <dgm:prSet/>
      <dgm:spPr/>
      <dgm:t>
        <a:bodyPr/>
        <a:lstStyle/>
        <a:p>
          <a:endParaRPr lang="uk-UA"/>
        </a:p>
      </dgm:t>
    </dgm:pt>
    <dgm:pt modelId="{399367DF-41DF-4160-BD9F-64637EE44004}">
      <dgm:prSet/>
      <dgm:spPr/>
      <dgm:t>
        <a:bodyPr/>
        <a:lstStyle/>
        <a:p>
          <a:pPr>
            <a:buClr>
              <a:schemeClr val="bg1"/>
            </a:buClr>
            <a:buFont typeface="Wingdings" panose="05000000000000000000" pitchFamily="2" charset="2"/>
            <a:buChar char="Ø"/>
          </a:pPr>
          <a:r>
            <a:rPr lang="uk-UA" i="1" noProof="0" dirty="0">
              <a:solidFill>
                <a:schemeClr val="bg1"/>
              </a:solidFill>
            </a:rPr>
            <a:t>хто чи що може бути виконавцем алгоритму.</a:t>
          </a:r>
        </a:p>
      </dgm:t>
    </dgm:pt>
    <dgm:pt modelId="{C71D37B0-3D1E-4341-9283-8BB625F873B1}" type="parTrans" cxnId="{2F10E233-3E2D-4983-B908-EDBC472DEB4E}">
      <dgm:prSet/>
      <dgm:spPr/>
      <dgm:t>
        <a:bodyPr/>
        <a:lstStyle/>
        <a:p>
          <a:endParaRPr lang="uk-UA"/>
        </a:p>
      </dgm:t>
    </dgm:pt>
    <dgm:pt modelId="{A5CE58FF-9B66-4E99-9DA1-2655E4D62D6F}" type="sibTrans" cxnId="{2F10E233-3E2D-4983-B908-EDBC472DEB4E}">
      <dgm:prSet/>
      <dgm:spPr/>
      <dgm:t>
        <a:bodyPr/>
        <a:lstStyle/>
        <a:p>
          <a:endParaRPr lang="uk-UA"/>
        </a:p>
      </dgm:t>
    </dgm:pt>
    <dgm:pt modelId="{AB93E71C-524C-4C12-95D1-307F94E1DED3}" type="pres">
      <dgm:prSet presAssocID="{037F1693-88B3-48D2-839A-3ABD9F34B888}" presName="linear" presStyleCnt="0">
        <dgm:presLayoutVars>
          <dgm:animLvl val="lvl"/>
          <dgm:resizeHandles val="exact"/>
        </dgm:presLayoutVars>
      </dgm:prSet>
      <dgm:spPr/>
      <dgm:t>
        <a:bodyPr/>
        <a:lstStyle/>
        <a:p>
          <a:endParaRPr lang="ru-RU"/>
        </a:p>
      </dgm:t>
    </dgm:pt>
    <dgm:pt modelId="{FDAEBB61-C5ED-4133-A2F7-DAB9B333103F}" type="pres">
      <dgm:prSet presAssocID="{60CDE318-31FA-4F04-9607-291D96EE6197}" presName="parentText" presStyleLbl="node1" presStyleIdx="0" presStyleCnt="2" custLinFactNeighborY="-1840">
        <dgm:presLayoutVars>
          <dgm:chMax val="0"/>
          <dgm:bulletEnabled val="1"/>
        </dgm:presLayoutVars>
      </dgm:prSet>
      <dgm:spPr/>
      <dgm:t>
        <a:bodyPr/>
        <a:lstStyle/>
        <a:p>
          <a:endParaRPr lang="ru-RU"/>
        </a:p>
      </dgm:t>
    </dgm:pt>
    <dgm:pt modelId="{025CB6B8-CA2B-431B-8414-06FEB88A9357}" type="pres">
      <dgm:prSet presAssocID="{60CDE318-31FA-4F04-9607-291D96EE6197}" presName="childText" presStyleLbl="revTx" presStyleIdx="0" presStyleCnt="2" custScaleX="97092" custScaleY="83258">
        <dgm:presLayoutVars>
          <dgm:bulletEnabled val="1"/>
        </dgm:presLayoutVars>
      </dgm:prSet>
      <dgm:spPr/>
      <dgm:t>
        <a:bodyPr/>
        <a:lstStyle/>
        <a:p>
          <a:endParaRPr lang="ru-RU"/>
        </a:p>
      </dgm:t>
    </dgm:pt>
    <dgm:pt modelId="{79A6FD81-FCF4-4CE0-8871-588E983C05B5}" type="pres">
      <dgm:prSet presAssocID="{03BE68DC-2A40-40DE-8DA8-DFADED8E1DB4}" presName="parentText" presStyleLbl="node1" presStyleIdx="1" presStyleCnt="2">
        <dgm:presLayoutVars>
          <dgm:chMax val="0"/>
          <dgm:bulletEnabled val="1"/>
        </dgm:presLayoutVars>
      </dgm:prSet>
      <dgm:spPr/>
      <dgm:t>
        <a:bodyPr/>
        <a:lstStyle/>
        <a:p>
          <a:endParaRPr lang="ru-RU"/>
        </a:p>
      </dgm:t>
    </dgm:pt>
    <dgm:pt modelId="{FAB089FA-E62B-4CA2-81E6-4269C82BD344}" type="pres">
      <dgm:prSet presAssocID="{03BE68DC-2A40-40DE-8DA8-DFADED8E1DB4}" presName="childText" presStyleLbl="revTx" presStyleIdx="1" presStyleCnt="2">
        <dgm:presLayoutVars>
          <dgm:bulletEnabled val="1"/>
        </dgm:presLayoutVars>
      </dgm:prSet>
      <dgm:spPr/>
      <dgm:t>
        <a:bodyPr/>
        <a:lstStyle/>
        <a:p>
          <a:endParaRPr lang="ru-RU"/>
        </a:p>
      </dgm:t>
    </dgm:pt>
  </dgm:ptLst>
  <dgm:cxnLst>
    <dgm:cxn modelId="{1F122F10-1003-4E22-A270-1E5BEAC23D52}" type="presOf" srcId="{27894F7D-489A-491A-A4D9-7E2A96161BB1}" destId="{025CB6B8-CA2B-431B-8414-06FEB88A9357}" srcOrd="0" destOrd="0" presId="urn:microsoft.com/office/officeart/2005/8/layout/vList2"/>
    <dgm:cxn modelId="{F143882D-7FD8-457E-BC06-286916A62A48}" type="presOf" srcId="{03BE68DC-2A40-40DE-8DA8-DFADED8E1DB4}" destId="{79A6FD81-FCF4-4CE0-8871-588E983C05B5}" srcOrd="0" destOrd="0" presId="urn:microsoft.com/office/officeart/2005/8/layout/vList2"/>
    <dgm:cxn modelId="{4C56FEAF-6CD0-4D38-A701-C71C4AE46FCD}" type="presOf" srcId="{93917CC6-DF91-4FC8-80C7-6129F45246A5}" destId="{025CB6B8-CA2B-431B-8414-06FEB88A9357}" srcOrd="0" destOrd="3" presId="urn:microsoft.com/office/officeart/2005/8/layout/vList2"/>
    <dgm:cxn modelId="{FBABBB45-1262-48E4-9E84-20F3247A8F1B}" srcId="{60CDE318-31FA-4F04-9607-291D96EE6197}" destId="{85C5D213-5392-4247-8204-7383B02C950D}" srcOrd="1" destOrd="0" parTransId="{A1B6C741-DFE5-492E-874B-D5F7898DFCE2}" sibTransId="{363EA624-C8E8-4D53-95B4-19BEDBE1A8BB}"/>
    <dgm:cxn modelId="{06F28554-9925-4C01-AA08-2D2934C73C13}" type="presOf" srcId="{399367DF-41DF-4160-BD9F-64637EE44004}" destId="{FAB089FA-E62B-4CA2-81E6-4269C82BD344}" srcOrd="0" destOrd="2" presId="urn:microsoft.com/office/officeart/2005/8/layout/vList2"/>
    <dgm:cxn modelId="{A866E570-640B-4D02-979E-ECD6D5E3FD56}" type="presOf" srcId="{8603EA8D-E1C5-4060-93CF-904CFC3DCA36}" destId="{FAB089FA-E62B-4CA2-81E6-4269C82BD344}" srcOrd="0" destOrd="1" presId="urn:microsoft.com/office/officeart/2005/8/layout/vList2"/>
    <dgm:cxn modelId="{0B464557-2226-40BC-9039-20ECBA5EE4B3}" srcId="{60CDE318-31FA-4F04-9607-291D96EE6197}" destId="{27894F7D-489A-491A-A4D9-7E2A96161BB1}" srcOrd="0" destOrd="0" parTransId="{0E3331D7-917F-4415-A66A-5116B9A030C1}" sibTransId="{85FE0179-AAAE-4640-BA50-F7E8D5A88857}"/>
    <dgm:cxn modelId="{87CFC4E6-1B70-4526-BD7C-0EA487E0C004}" srcId="{60CDE318-31FA-4F04-9607-291D96EE6197}" destId="{80B3C403-1C13-45B7-B2FA-AC87092F3154}" srcOrd="2" destOrd="0" parTransId="{CC026619-F5CE-4E2E-89F3-08E935F747CB}" sibTransId="{24B8F02D-C91D-4C1A-8BCD-CF4D788F4676}"/>
    <dgm:cxn modelId="{2F10E233-3E2D-4983-B908-EDBC472DEB4E}" srcId="{03BE68DC-2A40-40DE-8DA8-DFADED8E1DB4}" destId="{399367DF-41DF-4160-BD9F-64637EE44004}" srcOrd="2" destOrd="0" parTransId="{C71D37B0-3D1E-4341-9283-8BB625F873B1}" sibTransId="{A5CE58FF-9B66-4E99-9DA1-2655E4D62D6F}"/>
    <dgm:cxn modelId="{FCE1BB5B-663C-404E-BFD9-24F5151166C5}" srcId="{03BE68DC-2A40-40DE-8DA8-DFADED8E1DB4}" destId="{8603EA8D-E1C5-4060-93CF-904CFC3DCA36}" srcOrd="1" destOrd="0" parTransId="{9B80CE68-6F12-4AEA-82A0-015C9B6A4499}" sibTransId="{70176E42-8891-4781-BC11-BCE0A014A488}"/>
    <dgm:cxn modelId="{22FA991D-5525-4940-8698-7804562BE1D6}" srcId="{03BE68DC-2A40-40DE-8DA8-DFADED8E1DB4}" destId="{4FD549B4-63BE-48ED-B6C4-B260DFA83C84}" srcOrd="0" destOrd="0" parTransId="{B016E491-BAB2-4450-88EC-83719AE108E5}" sibTransId="{F47800CE-A14F-48D9-9555-AF97E3B26CD6}"/>
    <dgm:cxn modelId="{7D877C02-2DAD-4FD3-B47F-C16DCFEDEDF1}" type="presOf" srcId="{80B3C403-1C13-45B7-B2FA-AC87092F3154}" destId="{025CB6B8-CA2B-431B-8414-06FEB88A9357}" srcOrd="0" destOrd="2" presId="urn:microsoft.com/office/officeart/2005/8/layout/vList2"/>
    <dgm:cxn modelId="{01568588-BF96-4A5E-A193-60DFE26CE4E5}" srcId="{037F1693-88B3-48D2-839A-3ABD9F34B888}" destId="{60CDE318-31FA-4F04-9607-291D96EE6197}" srcOrd="0" destOrd="0" parTransId="{3DB9B9DF-C1CE-4D8D-B32C-C3B42C7D6483}" sibTransId="{D740E33A-5E5D-4AC8-BAA7-1A64676A5275}"/>
    <dgm:cxn modelId="{75EA0FEC-069D-4C56-824F-D2BEC24580E4}" type="presOf" srcId="{60CDE318-31FA-4F04-9607-291D96EE6197}" destId="{FDAEBB61-C5ED-4133-A2F7-DAB9B333103F}" srcOrd="0" destOrd="0" presId="urn:microsoft.com/office/officeart/2005/8/layout/vList2"/>
    <dgm:cxn modelId="{A439F468-4A21-4F1B-BAD1-8F968554FBD6}" srcId="{60CDE318-31FA-4F04-9607-291D96EE6197}" destId="{93917CC6-DF91-4FC8-80C7-6129F45246A5}" srcOrd="3" destOrd="0" parTransId="{533E2CC9-2B03-443F-BA8F-DF4CB4929F09}" sibTransId="{5C6B227D-82AD-45AF-B742-75008FDAAB5A}"/>
    <dgm:cxn modelId="{F40390F5-D18F-415C-A38F-1B010A66899D}" type="presOf" srcId="{4FD549B4-63BE-48ED-B6C4-B260DFA83C84}" destId="{FAB089FA-E62B-4CA2-81E6-4269C82BD344}" srcOrd="0" destOrd="0" presId="urn:microsoft.com/office/officeart/2005/8/layout/vList2"/>
    <dgm:cxn modelId="{155760B5-9C14-408E-B21D-DF1A32DEFB7E}" srcId="{037F1693-88B3-48D2-839A-3ABD9F34B888}" destId="{03BE68DC-2A40-40DE-8DA8-DFADED8E1DB4}" srcOrd="1" destOrd="0" parTransId="{AB4FEA9B-B264-464F-8D41-18A7A6A6A845}" sibTransId="{5F40C798-F8B4-488E-8022-DE0E6F6377DE}"/>
    <dgm:cxn modelId="{28382AB1-2D91-4B71-99E1-2170D32F36D4}" type="presOf" srcId="{85C5D213-5392-4247-8204-7383B02C950D}" destId="{025CB6B8-CA2B-431B-8414-06FEB88A9357}" srcOrd="0" destOrd="1" presId="urn:microsoft.com/office/officeart/2005/8/layout/vList2"/>
    <dgm:cxn modelId="{0163C78A-98D2-47BE-A6BE-8C2759E5CF32}" type="presOf" srcId="{037F1693-88B3-48D2-839A-3ABD9F34B888}" destId="{AB93E71C-524C-4C12-95D1-307F94E1DED3}" srcOrd="0" destOrd="0" presId="urn:microsoft.com/office/officeart/2005/8/layout/vList2"/>
    <dgm:cxn modelId="{346B0C16-B6A6-4B18-A8F0-863C020A5BE5}" type="presParOf" srcId="{AB93E71C-524C-4C12-95D1-307F94E1DED3}" destId="{FDAEBB61-C5ED-4133-A2F7-DAB9B333103F}" srcOrd="0" destOrd="0" presId="urn:microsoft.com/office/officeart/2005/8/layout/vList2"/>
    <dgm:cxn modelId="{BE89B20A-7E12-4306-AE6F-9FDC70CFD75F}" type="presParOf" srcId="{AB93E71C-524C-4C12-95D1-307F94E1DED3}" destId="{025CB6B8-CA2B-431B-8414-06FEB88A9357}" srcOrd="1" destOrd="0" presId="urn:microsoft.com/office/officeart/2005/8/layout/vList2"/>
    <dgm:cxn modelId="{5131D80B-B8AD-4C5D-9A10-8D44A90E9B64}" type="presParOf" srcId="{AB93E71C-524C-4C12-95D1-307F94E1DED3}" destId="{79A6FD81-FCF4-4CE0-8871-588E983C05B5}" srcOrd="2" destOrd="0" presId="urn:microsoft.com/office/officeart/2005/8/layout/vList2"/>
    <dgm:cxn modelId="{251775F1-3025-403F-867F-8AA451509BB5}" type="presParOf" srcId="{AB93E71C-524C-4C12-95D1-307F94E1DED3}" destId="{FAB089FA-E62B-4CA2-81E6-4269C82BD344}" srcOrd="3"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3CA893-8A0C-42B0-87AE-5C8C447E9FF5}" type="doc">
      <dgm:prSet loTypeId="urn:microsoft.com/office/officeart/2008/layout/VerticalCurvedList" loCatId="list" qsTypeId="urn:microsoft.com/office/officeart/2005/8/quickstyle/simple5" qsCatId="simple" csTypeId="urn:microsoft.com/office/officeart/2005/8/colors/colorful2" csCatId="colorful" phldr="1"/>
      <dgm:spPr/>
      <dgm:t>
        <a:bodyPr/>
        <a:lstStyle/>
        <a:p>
          <a:endParaRPr lang="uk-UA"/>
        </a:p>
      </dgm:t>
    </dgm:pt>
    <dgm:pt modelId="{23C88F67-26DD-44A2-8A6A-5079CFE312E6}">
      <dgm:prSet phldrT="[Текст]" custT="1"/>
      <dgm:spPr>
        <a:xfrm>
          <a:off x="450888" y="298781"/>
          <a:ext cx="4698330" cy="597945"/>
        </a:xfrm>
        <a:prstGeom prst="roundRect">
          <a:avLst/>
        </a:prstGeom>
        <a:gradFill rotWithShape="0">
          <a:gsLst>
            <a:gs pos="0">
              <a:srgbClr val="398AC7">
                <a:hueOff val="0"/>
                <a:satOff val="0"/>
                <a:lumOff val="0"/>
                <a:alphaOff val="0"/>
                <a:satMod val="103000"/>
                <a:lumMod val="102000"/>
                <a:tint val="94000"/>
              </a:srgbClr>
            </a:gs>
            <a:gs pos="50000">
              <a:srgbClr val="398AC7">
                <a:hueOff val="0"/>
                <a:satOff val="0"/>
                <a:lumOff val="0"/>
                <a:alphaOff val="0"/>
                <a:satMod val="110000"/>
                <a:lumMod val="100000"/>
                <a:shade val="100000"/>
              </a:srgbClr>
            </a:gs>
            <a:gs pos="100000">
              <a:srgbClr val="398AC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gm:spPr>
      <dgm:t>
        <a:bodyPr/>
        <a:lstStyle/>
        <a:p>
          <a:pPr>
            <a:buNone/>
          </a:pPr>
          <a:r>
            <a:rPr lang="uk-UA" sz="3200" i="1" dirty="0">
              <a:solidFill>
                <a:srgbClr val="FFFFFF"/>
              </a:solidFill>
              <a:latin typeface="Verdana"/>
              <a:ea typeface="+mn-ea"/>
              <a:cs typeface="+mn-cs"/>
            </a:rPr>
            <a:t>усно</a:t>
          </a:r>
        </a:p>
      </dgm:t>
    </dgm:pt>
    <dgm:pt modelId="{D2738A26-7D05-46FA-9537-4CA8E73C7819}" type="parTrans" cxnId="{01049C4C-3FAB-4F53-A4E3-7F88146B485A}">
      <dgm:prSet/>
      <dgm:spPr/>
      <dgm:t>
        <a:bodyPr/>
        <a:lstStyle/>
        <a:p>
          <a:endParaRPr lang="uk-UA" i="1"/>
        </a:p>
      </dgm:t>
    </dgm:pt>
    <dgm:pt modelId="{8F8BA39E-BBA3-46A4-A145-3211CA3A1F4A}" type="sibTrans" cxnId="{01049C4C-3FAB-4F53-A4E3-7F88146B485A}">
      <dgm:prSet/>
      <dgm:spPr>
        <a:xfrm>
          <a:off x="-5406702" y="-827909"/>
          <a:ext cx="6437849" cy="6437849"/>
        </a:xfrm>
        <a:prstGeom prst="blockArc">
          <a:avLst>
            <a:gd name="adj1" fmla="val 18900000"/>
            <a:gd name="adj2" fmla="val 2700000"/>
            <a:gd name="adj3" fmla="val 336"/>
          </a:avLst>
        </a:prstGeom>
        <a:noFill/>
        <a:ln w="12700" cap="flat" cmpd="sng" algn="ctr">
          <a:solidFill>
            <a:srgbClr val="FFFFFF">
              <a:hueOff val="0"/>
              <a:satOff val="0"/>
              <a:lumOff val="0"/>
              <a:alphaOff val="0"/>
            </a:srgbClr>
          </a:solidFill>
          <a:prstDash val="solid"/>
          <a:miter lim="800000"/>
        </a:ln>
        <a:effectLst/>
      </dgm:spPr>
      <dgm:t>
        <a:bodyPr/>
        <a:lstStyle/>
        <a:p>
          <a:endParaRPr lang="uk-UA" i="1"/>
        </a:p>
      </dgm:t>
    </dgm:pt>
    <dgm:pt modelId="{A0D12918-5D3F-4397-AFEB-5F997805EBC4}">
      <dgm:prSet phldrT="[Текст]" custT="1"/>
      <dgm:spPr>
        <a:xfrm>
          <a:off x="879358" y="1195412"/>
          <a:ext cx="4269860" cy="597945"/>
        </a:xfrm>
        <a:prstGeom prst="roundRect">
          <a:avLst/>
        </a:prstGeom>
        <a:solidFill>
          <a:srgbClr val="008000"/>
        </a:solidFill>
        <a:ln>
          <a:noFill/>
        </a:ln>
        <a:effectLst>
          <a:outerShdw blurRad="57150" dist="19050" dir="5400000" algn="ctr" rotWithShape="0">
            <a:srgbClr val="000000">
              <a:alpha val="63000"/>
            </a:srgbClr>
          </a:outerShdw>
        </a:effectLst>
      </dgm:spPr>
      <dgm:t>
        <a:bodyPr/>
        <a:lstStyle/>
        <a:p>
          <a:pPr>
            <a:buNone/>
          </a:pPr>
          <a:r>
            <a:rPr lang="uk-UA" sz="3200" i="1" dirty="0">
              <a:solidFill>
                <a:srgbClr val="FFFFFF"/>
              </a:solidFill>
              <a:latin typeface="Verdana"/>
              <a:ea typeface="+mn-ea"/>
              <a:cs typeface="+mn-cs"/>
            </a:rPr>
            <a:t>письмово</a:t>
          </a:r>
        </a:p>
      </dgm:t>
    </dgm:pt>
    <dgm:pt modelId="{48503667-5E4F-4F1E-83BD-22F5F0D5B17A}" type="parTrans" cxnId="{8965D40B-78C7-4F7C-9B99-A271DF87A4CE}">
      <dgm:prSet/>
      <dgm:spPr/>
      <dgm:t>
        <a:bodyPr/>
        <a:lstStyle/>
        <a:p>
          <a:endParaRPr lang="uk-UA" i="1"/>
        </a:p>
      </dgm:t>
    </dgm:pt>
    <dgm:pt modelId="{625B080D-2133-4C17-9CE3-CCD8E7D4A350}" type="sibTrans" cxnId="{8965D40B-78C7-4F7C-9B99-A271DF87A4CE}">
      <dgm:prSet/>
      <dgm:spPr/>
      <dgm:t>
        <a:bodyPr/>
        <a:lstStyle/>
        <a:p>
          <a:endParaRPr lang="uk-UA" i="1"/>
        </a:p>
      </dgm:t>
    </dgm:pt>
    <dgm:pt modelId="{9CA37D57-C368-4FD7-81BB-35FB87348419}">
      <dgm:prSet phldrT="[Текст]" custT="1"/>
      <dgm:spPr>
        <a:xfrm>
          <a:off x="1010864" y="2092042"/>
          <a:ext cx="4138354" cy="597945"/>
        </a:xfrm>
        <a:prstGeom prst="roundRect">
          <a:avLst/>
        </a:prstGeom>
        <a:solidFill>
          <a:srgbClr val="FFFF00"/>
        </a:solidFill>
        <a:ln>
          <a:noFill/>
        </a:ln>
        <a:effectLst>
          <a:outerShdw blurRad="57150" dist="19050" dir="5400000" algn="ctr" rotWithShape="0">
            <a:srgbClr val="000000">
              <a:alpha val="63000"/>
            </a:srgbClr>
          </a:outerShdw>
        </a:effectLst>
      </dgm:spPr>
      <dgm:t>
        <a:bodyPr/>
        <a:lstStyle/>
        <a:p>
          <a:pPr>
            <a:buNone/>
          </a:pPr>
          <a:r>
            <a:rPr lang="uk-UA" sz="3200" i="1" dirty="0">
              <a:solidFill>
                <a:srgbClr val="002060"/>
              </a:solidFill>
              <a:latin typeface="Verdana"/>
              <a:ea typeface="+mn-ea"/>
              <a:cs typeface="+mn-cs"/>
            </a:rPr>
            <a:t>звуковим сигналом</a:t>
          </a:r>
        </a:p>
      </dgm:t>
    </dgm:pt>
    <dgm:pt modelId="{D8D04B5F-001A-407A-B46B-CCD53AB71618}" type="parTrans" cxnId="{4A569F29-DB09-41CB-8712-891D465D988F}">
      <dgm:prSet/>
      <dgm:spPr/>
      <dgm:t>
        <a:bodyPr/>
        <a:lstStyle/>
        <a:p>
          <a:endParaRPr lang="uk-UA" i="1"/>
        </a:p>
      </dgm:t>
    </dgm:pt>
    <dgm:pt modelId="{E95D7CB3-3826-4963-9003-D2842EF457F0}" type="sibTrans" cxnId="{4A569F29-DB09-41CB-8712-891D465D988F}">
      <dgm:prSet/>
      <dgm:spPr/>
      <dgm:t>
        <a:bodyPr/>
        <a:lstStyle/>
        <a:p>
          <a:endParaRPr lang="uk-UA" i="1"/>
        </a:p>
      </dgm:t>
    </dgm:pt>
    <dgm:pt modelId="{3708D66F-8959-4C9D-88B1-D0D69F53A03B}">
      <dgm:prSet phldrT="[Текст]" custT="1"/>
      <dgm:spPr>
        <a:xfrm>
          <a:off x="879358" y="2988673"/>
          <a:ext cx="4269860" cy="597945"/>
        </a:xfrm>
        <a:prstGeom prst="roundRect">
          <a:avLst/>
        </a:prstGeom>
        <a:solidFill>
          <a:srgbClr val="996600"/>
        </a:solidFill>
        <a:ln>
          <a:noFill/>
        </a:ln>
        <a:effectLst>
          <a:outerShdw blurRad="57150" dist="19050" dir="5400000" algn="ctr" rotWithShape="0">
            <a:srgbClr val="000000">
              <a:alpha val="63000"/>
            </a:srgbClr>
          </a:outerShdw>
        </a:effectLst>
      </dgm:spPr>
      <dgm:t>
        <a:bodyPr/>
        <a:lstStyle/>
        <a:p>
          <a:pPr>
            <a:buNone/>
          </a:pPr>
          <a:r>
            <a:rPr lang="uk-UA" sz="3200" i="1" dirty="0">
              <a:solidFill>
                <a:srgbClr val="FFFFFF"/>
              </a:solidFill>
              <a:latin typeface="Verdana"/>
              <a:ea typeface="+mn-ea"/>
              <a:cs typeface="+mn-cs"/>
            </a:rPr>
            <a:t>за допомогою схем</a:t>
          </a:r>
        </a:p>
      </dgm:t>
    </dgm:pt>
    <dgm:pt modelId="{C4B55A6C-B132-4E4D-85BD-B2947B388816}" type="parTrans" cxnId="{A4D50750-294E-4D2E-83C9-C3B770F5098E}">
      <dgm:prSet/>
      <dgm:spPr/>
      <dgm:t>
        <a:bodyPr/>
        <a:lstStyle/>
        <a:p>
          <a:endParaRPr lang="uk-UA" i="1"/>
        </a:p>
      </dgm:t>
    </dgm:pt>
    <dgm:pt modelId="{F78A454C-8348-4BA1-9834-6FD8E9BAD01B}" type="sibTrans" cxnId="{A4D50750-294E-4D2E-83C9-C3B770F5098E}">
      <dgm:prSet/>
      <dgm:spPr/>
      <dgm:t>
        <a:bodyPr/>
        <a:lstStyle/>
        <a:p>
          <a:endParaRPr lang="uk-UA" i="1"/>
        </a:p>
      </dgm:t>
    </dgm:pt>
    <dgm:pt modelId="{B244F0FE-7376-4C10-9B3B-1D009FE2710E}">
      <dgm:prSet phldrT="[Текст]" custT="1"/>
      <dgm:spPr>
        <a:xfrm>
          <a:off x="450888" y="3885304"/>
          <a:ext cx="4698330" cy="597945"/>
        </a:xfrm>
        <a:prstGeom prst="roundRect">
          <a:avLst/>
        </a:prstGeom>
        <a:solidFill>
          <a:srgbClr val="660066"/>
        </a:solidFill>
        <a:ln>
          <a:noFill/>
        </a:ln>
        <a:effectLst>
          <a:outerShdw blurRad="57150" dist="19050" dir="5400000" algn="ctr" rotWithShape="0">
            <a:srgbClr val="000000">
              <a:alpha val="63000"/>
            </a:srgbClr>
          </a:outerShdw>
        </a:effectLst>
      </dgm:spPr>
      <dgm:t>
        <a:bodyPr/>
        <a:lstStyle/>
        <a:p>
          <a:pPr>
            <a:buNone/>
          </a:pPr>
          <a:r>
            <a:rPr lang="uk-UA" sz="3200" i="1" dirty="0">
              <a:solidFill>
                <a:srgbClr val="FFFFFF"/>
              </a:solidFill>
              <a:latin typeface="Verdana"/>
              <a:ea typeface="+mn-ea"/>
              <a:cs typeface="+mn-cs"/>
            </a:rPr>
            <a:t>умовним жестом</a:t>
          </a:r>
        </a:p>
      </dgm:t>
    </dgm:pt>
    <dgm:pt modelId="{4E2DE1E0-4E59-4116-8E9D-07F927EAE35A}" type="parTrans" cxnId="{591F4F18-D4EB-48D8-A44F-D30D66AD81CB}">
      <dgm:prSet/>
      <dgm:spPr/>
      <dgm:t>
        <a:bodyPr/>
        <a:lstStyle/>
        <a:p>
          <a:endParaRPr lang="uk-UA" i="1"/>
        </a:p>
      </dgm:t>
    </dgm:pt>
    <dgm:pt modelId="{60B3E738-FA5F-46A0-BBDF-34C1940E3D62}" type="sibTrans" cxnId="{591F4F18-D4EB-48D8-A44F-D30D66AD81CB}">
      <dgm:prSet/>
      <dgm:spPr/>
      <dgm:t>
        <a:bodyPr/>
        <a:lstStyle/>
        <a:p>
          <a:endParaRPr lang="uk-UA" i="1"/>
        </a:p>
      </dgm:t>
    </dgm:pt>
    <dgm:pt modelId="{EBD0B082-0B55-46F1-95FB-F82A0A761EC0}" type="pres">
      <dgm:prSet presAssocID="{473CA893-8A0C-42B0-87AE-5C8C447E9FF5}" presName="Name0" presStyleCnt="0">
        <dgm:presLayoutVars>
          <dgm:chMax val="7"/>
          <dgm:chPref val="7"/>
          <dgm:dir/>
        </dgm:presLayoutVars>
      </dgm:prSet>
      <dgm:spPr/>
      <dgm:t>
        <a:bodyPr/>
        <a:lstStyle/>
        <a:p>
          <a:endParaRPr lang="ru-RU"/>
        </a:p>
      </dgm:t>
    </dgm:pt>
    <dgm:pt modelId="{55DC26E4-72C7-482F-A1C8-EBFC482F01A6}" type="pres">
      <dgm:prSet presAssocID="{473CA893-8A0C-42B0-87AE-5C8C447E9FF5}" presName="Name1" presStyleCnt="0"/>
      <dgm:spPr/>
    </dgm:pt>
    <dgm:pt modelId="{4E18CBB8-96B0-41C0-888E-F0EDC4DC3405}" type="pres">
      <dgm:prSet presAssocID="{473CA893-8A0C-42B0-87AE-5C8C447E9FF5}" presName="cycle" presStyleCnt="0"/>
      <dgm:spPr/>
    </dgm:pt>
    <dgm:pt modelId="{7AD9FC6B-4EC5-409E-A0D3-B1C6F0959378}" type="pres">
      <dgm:prSet presAssocID="{473CA893-8A0C-42B0-87AE-5C8C447E9FF5}" presName="srcNode" presStyleLbl="node1" presStyleIdx="0" presStyleCnt="5"/>
      <dgm:spPr/>
    </dgm:pt>
    <dgm:pt modelId="{77544B19-18D0-47B1-8BEC-9521DE9CE79A}" type="pres">
      <dgm:prSet presAssocID="{473CA893-8A0C-42B0-87AE-5C8C447E9FF5}" presName="conn" presStyleLbl="parChTrans1D2" presStyleIdx="0" presStyleCnt="1"/>
      <dgm:spPr/>
      <dgm:t>
        <a:bodyPr/>
        <a:lstStyle/>
        <a:p>
          <a:endParaRPr lang="ru-RU"/>
        </a:p>
      </dgm:t>
    </dgm:pt>
    <dgm:pt modelId="{3A34CB0D-4152-4829-AC8F-04B82B9E7ACE}" type="pres">
      <dgm:prSet presAssocID="{473CA893-8A0C-42B0-87AE-5C8C447E9FF5}" presName="extraNode" presStyleLbl="node1" presStyleIdx="0" presStyleCnt="5"/>
      <dgm:spPr/>
    </dgm:pt>
    <dgm:pt modelId="{F4A0E55A-B25B-41EA-BF50-E79577996F56}" type="pres">
      <dgm:prSet presAssocID="{473CA893-8A0C-42B0-87AE-5C8C447E9FF5}" presName="dstNode" presStyleLbl="node1" presStyleIdx="0" presStyleCnt="5"/>
      <dgm:spPr/>
    </dgm:pt>
    <dgm:pt modelId="{412948DD-A0BD-48A2-A730-40CA1FDB0FFF}" type="pres">
      <dgm:prSet presAssocID="{23C88F67-26DD-44A2-8A6A-5079CFE312E6}" presName="text_1" presStyleLbl="node1" presStyleIdx="0" presStyleCnt="5" custScaleY="125458">
        <dgm:presLayoutVars>
          <dgm:bulletEnabled val="1"/>
        </dgm:presLayoutVars>
      </dgm:prSet>
      <dgm:spPr>
        <a:prstGeom prst="roundRect">
          <a:avLst/>
        </a:prstGeom>
      </dgm:spPr>
      <dgm:t>
        <a:bodyPr/>
        <a:lstStyle/>
        <a:p>
          <a:endParaRPr lang="ru-RU"/>
        </a:p>
      </dgm:t>
    </dgm:pt>
    <dgm:pt modelId="{AE52D5B2-6228-4311-8299-3893C4257096}" type="pres">
      <dgm:prSet presAssocID="{23C88F67-26DD-44A2-8A6A-5079CFE312E6}" presName="accent_1" presStyleCnt="0"/>
      <dgm:spPr/>
    </dgm:pt>
    <dgm:pt modelId="{DA2EBA52-C63F-4FFB-813C-D276C87ADF04}" type="pres">
      <dgm:prSet presAssocID="{23C88F67-26DD-44A2-8A6A-5079CFE312E6}" presName="accentRepeatNode" presStyleLbl="solidFgAcc1" presStyleIdx="0" presStyleCnt="5"/>
      <dgm:spPr>
        <a:xfrm>
          <a:off x="77172" y="224038"/>
          <a:ext cx="747431" cy="747431"/>
        </a:xfrm>
        <a:prstGeom prst="ellipse">
          <a:avLst/>
        </a:prstGeom>
        <a:solidFill>
          <a:srgbClr val="FFFFFF">
            <a:hueOff val="0"/>
            <a:satOff val="0"/>
            <a:lumOff val="0"/>
            <a:alphaOff val="0"/>
          </a:srgbClr>
        </a:solidFill>
        <a:ln w="6350" cap="flat" cmpd="sng" algn="ctr">
          <a:solidFill>
            <a:srgbClr val="398AC7">
              <a:hueOff val="0"/>
              <a:satOff val="0"/>
              <a:lumOff val="0"/>
              <a:alphaOff val="0"/>
            </a:srgbClr>
          </a:solidFill>
          <a:prstDash val="solid"/>
          <a:miter lim="800000"/>
        </a:ln>
        <a:effectLst/>
      </dgm:spPr>
    </dgm:pt>
    <dgm:pt modelId="{72672CB6-1F98-4F10-B970-E9A55B4B2A55}" type="pres">
      <dgm:prSet presAssocID="{A0D12918-5D3F-4397-AFEB-5F997805EBC4}" presName="text_2" presStyleLbl="node1" presStyleIdx="1" presStyleCnt="5" custScaleY="125458">
        <dgm:presLayoutVars>
          <dgm:bulletEnabled val="1"/>
        </dgm:presLayoutVars>
      </dgm:prSet>
      <dgm:spPr>
        <a:prstGeom prst="roundRect">
          <a:avLst/>
        </a:prstGeom>
      </dgm:spPr>
      <dgm:t>
        <a:bodyPr/>
        <a:lstStyle/>
        <a:p>
          <a:endParaRPr lang="ru-RU"/>
        </a:p>
      </dgm:t>
    </dgm:pt>
    <dgm:pt modelId="{94F8D616-28FC-4AD9-A910-A53FF9C03EC9}" type="pres">
      <dgm:prSet presAssocID="{A0D12918-5D3F-4397-AFEB-5F997805EBC4}" presName="accent_2" presStyleCnt="0"/>
      <dgm:spPr/>
    </dgm:pt>
    <dgm:pt modelId="{032A8BCB-EDE3-45EB-AE04-C3A54ABA6493}" type="pres">
      <dgm:prSet presAssocID="{A0D12918-5D3F-4397-AFEB-5F997805EBC4}" presName="accentRepeatNode" presStyleLbl="solidFgAcc1" presStyleIdx="1" presStyleCnt="5"/>
      <dgm:spPr>
        <a:xfrm>
          <a:off x="505642" y="1120668"/>
          <a:ext cx="747431" cy="747431"/>
        </a:xfrm>
        <a:prstGeom prst="ellipse">
          <a:avLst/>
        </a:prstGeom>
        <a:solidFill>
          <a:srgbClr val="FFFFFF">
            <a:hueOff val="0"/>
            <a:satOff val="0"/>
            <a:lumOff val="0"/>
            <a:alphaOff val="0"/>
          </a:srgbClr>
        </a:solidFill>
        <a:ln w="6350" cap="flat" cmpd="sng" algn="ctr">
          <a:solidFill>
            <a:srgbClr val="398AC7">
              <a:hueOff val="-3086630"/>
              <a:satOff val="-13976"/>
              <a:lumOff val="12451"/>
              <a:alphaOff val="0"/>
            </a:srgbClr>
          </a:solidFill>
          <a:prstDash val="solid"/>
          <a:miter lim="800000"/>
        </a:ln>
        <a:effectLst/>
      </dgm:spPr>
    </dgm:pt>
    <dgm:pt modelId="{8765CC8C-3EF8-4EE7-9AB1-AF8ABA46C8B2}" type="pres">
      <dgm:prSet presAssocID="{9CA37D57-C368-4FD7-81BB-35FB87348419}" presName="text_3" presStyleLbl="node1" presStyleIdx="2" presStyleCnt="5" custScaleY="125458">
        <dgm:presLayoutVars>
          <dgm:bulletEnabled val="1"/>
        </dgm:presLayoutVars>
      </dgm:prSet>
      <dgm:spPr>
        <a:prstGeom prst="roundRect">
          <a:avLst/>
        </a:prstGeom>
      </dgm:spPr>
      <dgm:t>
        <a:bodyPr/>
        <a:lstStyle/>
        <a:p>
          <a:endParaRPr lang="ru-RU"/>
        </a:p>
      </dgm:t>
    </dgm:pt>
    <dgm:pt modelId="{E582421E-6D16-4403-9200-F95D6A01429B}" type="pres">
      <dgm:prSet presAssocID="{9CA37D57-C368-4FD7-81BB-35FB87348419}" presName="accent_3" presStyleCnt="0"/>
      <dgm:spPr/>
    </dgm:pt>
    <dgm:pt modelId="{BED8321F-6B9A-4DFE-887A-81F9D3973A22}" type="pres">
      <dgm:prSet presAssocID="{9CA37D57-C368-4FD7-81BB-35FB87348419}" presName="accentRepeatNode" presStyleLbl="solidFgAcc1" presStyleIdx="2" presStyleCnt="5"/>
      <dgm:spPr>
        <a:xfrm>
          <a:off x="637148" y="2017299"/>
          <a:ext cx="747431" cy="747431"/>
        </a:xfrm>
        <a:prstGeom prst="ellipse">
          <a:avLst/>
        </a:prstGeom>
        <a:solidFill>
          <a:srgbClr val="FFFFFF">
            <a:hueOff val="0"/>
            <a:satOff val="0"/>
            <a:lumOff val="0"/>
            <a:alphaOff val="0"/>
          </a:srgbClr>
        </a:solidFill>
        <a:ln w="6350" cap="flat" cmpd="sng" algn="ctr">
          <a:solidFill>
            <a:srgbClr val="398AC7">
              <a:hueOff val="-6173259"/>
              <a:satOff val="-27952"/>
              <a:lumOff val="24902"/>
              <a:alphaOff val="0"/>
            </a:srgbClr>
          </a:solidFill>
          <a:prstDash val="solid"/>
          <a:miter lim="800000"/>
        </a:ln>
        <a:effectLst/>
      </dgm:spPr>
    </dgm:pt>
    <dgm:pt modelId="{5334B692-5EB3-481B-B62A-12391070C543}" type="pres">
      <dgm:prSet presAssocID="{3708D66F-8959-4C9D-88B1-D0D69F53A03B}" presName="text_4" presStyleLbl="node1" presStyleIdx="3" presStyleCnt="5" custScaleY="125458">
        <dgm:presLayoutVars>
          <dgm:bulletEnabled val="1"/>
        </dgm:presLayoutVars>
      </dgm:prSet>
      <dgm:spPr>
        <a:prstGeom prst="roundRect">
          <a:avLst/>
        </a:prstGeom>
      </dgm:spPr>
      <dgm:t>
        <a:bodyPr/>
        <a:lstStyle/>
        <a:p>
          <a:endParaRPr lang="ru-RU"/>
        </a:p>
      </dgm:t>
    </dgm:pt>
    <dgm:pt modelId="{10474C27-9E9E-4FA5-9847-4AFD94DE1A28}" type="pres">
      <dgm:prSet presAssocID="{3708D66F-8959-4C9D-88B1-D0D69F53A03B}" presName="accent_4" presStyleCnt="0"/>
      <dgm:spPr/>
    </dgm:pt>
    <dgm:pt modelId="{12225DB6-DBB2-4B72-AD4E-F15352BA9798}" type="pres">
      <dgm:prSet presAssocID="{3708D66F-8959-4C9D-88B1-D0D69F53A03B}" presName="accentRepeatNode" presStyleLbl="solidFgAcc1" presStyleIdx="3" presStyleCnt="5"/>
      <dgm:spPr>
        <a:xfrm>
          <a:off x="505642" y="2913930"/>
          <a:ext cx="747431" cy="747431"/>
        </a:xfrm>
        <a:prstGeom prst="ellipse">
          <a:avLst/>
        </a:prstGeom>
        <a:solidFill>
          <a:srgbClr val="FFFFFF">
            <a:hueOff val="0"/>
            <a:satOff val="0"/>
            <a:lumOff val="0"/>
            <a:alphaOff val="0"/>
          </a:srgbClr>
        </a:solidFill>
        <a:ln w="6350" cap="flat" cmpd="sng" algn="ctr">
          <a:solidFill>
            <a:srgbClr val="00B050"/>
          </a:solidFill>
          <a:prstDash val="solid"/>
          <a:miter lim="800000"/>
        </a:ln>
        <a:effectLst/>
      </dgm:spPr>
    </dgm:pt>
    <dgm:pt modelId="{4C65CF6B-9788-4659-8CB3-C39C33EFCF90}" type="pres">
      <dgm:prSet presAssocID="{B244F0FE-7376-4C10-9B3B-1D009FE2710E}" presName="text_5" presStyleLbl="node1" presStyleIdx="4" presStyleCnt="5" custScaleY="125458">
        <dgm:presLayoutVars>
          <dgm:bulletEnabled val="1"/>
        </dgm:presLayoutVars>
      </dgm:prSet>
      <dgm:spPr>
        <a:prstGeom prst="roundRect">
          <a:avLst/>
        </a:prstGeom>
      </dgm:spPr>
      <dgm:t>
        <a:bodyPr/>
        <a:lstStyle/>
        <a:p>
          <a:endParaRPr lang="ru-RU"/>
        </a:p>
      </dgm:t>
    </dgm:pt>
    <dgm:pt modelId="{50C87F60-A96D-462A-BE38-113C1019E878}" type="pres">
      <dgm:prSet presAssocID="{B244F0FE-7376-4C10-9B3B-1D009FE2710E}" presName="accent_5" presStyleCnt="0"/>
      <dgm:spPr/>
    </dgm:pt>
    <dgm:pt modelId="{B4E2B0BB-1E83-4F51-BC61-EDD3D0060A2D}" type="pres">
      <dgm:prSet presAssocID="{B244F0FE-7376-4C10-9B3B-1D009FE2710E}" presName="accentRepeatNode" presStyleLbl="solidFgAcc1" presStyleIdx="4" presStyleCnt="5"/>
      <dgm:spPr>
        <a:xfrm>
          <a:off x="77172" y="3810561"/>
          <a:ext cx="747431" cy="747431"/>
        </a:xfrm>
        <a:prstGeom prst="ellipse">
          <a:avLst/>
        </a:prstGeom>
        <a:solidFill>
          <a:srgbClr val="FFFFFF">
            <a:hueOff val="0"/>
            <a:satOff val="0"/>
            <a:lumOff val="0"/>
            <a:alphaOff val="0"/>
          </a:srgbClr>
        </a:solidFill>
        <a:ln w="6350" cap="flat" cmpd="sng" algn="ctr">
          <a:solidFill>
            <a:srgbClr val="660066"/>
          </a:solidFill>
          <a:prstDash val="solid"/>
          <a:miter lim="800000"/>
        </a:ln>
        <a:effectLst/>
      </dgm:spPr>
    </dgm:pt>
  </dgm:ptLst>
  <dgm:cxnLst>
    <dgm:cxn modelId="{CC67D8C6-73D4-4BD1-A247-D1B5F9FB667D}" type="presOf" srcId="{A0D12918-5D3F-4397-AFEB-5F997805EBC4}" destId="{72672CB6-1F98-4F10-B970-E9A55B4B2A55}" srcOrd="0" destOrd="0" presId="urn:microsoft.com/office/officeart/2008/layout/VerticalCurvedList"/>
    <dgm:cxn modelId="{591F4F18-D4EB-48D8-A44F-D30D66AD81CB}" srcId="{473CA893-8A0C-42B0-87AE-5C8C447E9FF5}" destId="{B244F0FE-7376-4C10-9B3B-1D009FE2710E}" srcOrd="4" destOrd="0" parTransId="{4E2DE1E0-4E59-4116-8E9D-07F927EAE35A}" sibTransId="{60B3E738-FA5F-46A0-BBDF-34C1940E3D62}"/>
    <dgm:cxn modelId="{250C3034-9581-4BD5-ADB3-AC7DB0B600F5}" type="presOf" srcId="{3708D66F-8959-4C9D-88B1-D0D69F53A03B}" destId="{5334B692-5EB3-481B-B62A-12391070C543}" srcOrd="0" destOrd="0" presId="urn:microsoft.com/office/officeart/2008/layout/VerticalCurvedList"/>
    <dgm:cxn modelId="{9D27187E-80D9-4A56-9B80-5C59C83658D6}" type="presOf" srcId="{8F8BA39E-BBA3-46A4-A145-3211CA3A1F4A}" destId="{77544B19-18D0-47B1-8BEC-9521DE9CE79A}" srcOrd="0" destOrd="0" presId="urn:microsoft.com/office/officeart/2008/layout/VerticalCurvedList"/>
    <dgm:cxn modelId="{8965D40B-78C7-4F7C-9B99-A271DF87A4CE}" srcId="{473CA893-8A0C-42B0-87AE-5C8C447E9FF5}" destId="{A0D12918-5D3F-4397-AFEB-5F997805EBC4}" srcOrd="1" destOrd="0" parTransId="{48503667-5E4F-4F1E-83BD-22F5F0D5B17A}" sibTransId="{625B080D-2133-4C17-9CE3-CCD8E7D4A350}"/>
    <dgm:cxn modelId="{AA446D78-8FD2-4531-8E42-902D0C4241BA}" type="presOf" srcId="{473CA893-8A0C-42B0-87AE-5C8C447E9FF5}" destId="{EBD0B082-0B55-46F1-95FB-F82A0A761EC0}" srcOrd="0" destOrd="0" presId="urn:microsoft.com/office/officeart/2008/layout/VerticalCurvedList"/>
    <dgm:cxn modelId="{01049C4C-3FAB-4F53-A4E3-7F88146B485A}" srcId="{473CA893-8A0C-42B0-87AE-5C8C447E9FF5}" destId="{23C88F67-26DD-44A2-8A6A-5079CFE312E6}" srcOrd="0" destOrd="0" parTransId="{D2738A26-7D05-46FA-9537-4CA8E73C7819}" sibTransId="{8F8BA39E-BBA3-46A4-A145-3211CA3A1F4A}"/>
    <dgm:cxn modelId="{4A569F29-DB09-41CB-8712-891D465D988F}" srcId="{473CA893-8A0C-42B0-87AE-5C8C447E9FF5}" destId="{9CA37D57-C368-4FD7-81BB-35FB87348419}" srcOrd="2" destOrd="0" parTransId="{D8D04B5F-001A-407A-B46B-CCD53AB71618}" sibTransId="{E95D7CB3-3826-4963-9003-D2842EF457F0}"/>
    <dgm:cxn modelId="{FB085040-4E0D-4A05-99EE-80C9725494A0}" type="presOf" srcId="{23C88F67-26DD-44A2-8A6A-5079CFE312E6}" destId="{412948DD-A0BD-48A2-A730-40CA1FDB0FFF}" srcOrd="0" destOrd="0" presId="urn:microsoft.com/office/officeart/2008/layout/VerticalCurvedList"/>
    <dgm:cxn modelId="{FDDF30E7-237C-4E1B-BD70-54941FD197FC}" type="presOf" srcId="{B244F0FE-7376-4C10-9B3B-1D009FE2710E}" destId="{4C65CF6B-9788-4659-8CB3-C39C33EFCF90}" srcOrd="0" destOrd="0" presId="urn:microsoft.com/office/officeart/2008/layout/VerticalCurvedList"/>
    <dgm:cxn modelId="{A4D50750-294E-4D2E-83C9-C3B770F5098E}" srcId="{473CA893-8A0C-42B0-87AE-5C8C447E9FF5}" destId="{3708D66F-8959-4C9D-88B1-D0D69F53A03B}" srcOrd="3" destOrd="0" parTransId="{C4B55A6C-B132-4E4D-85BD-B2947B388816}" sibTransId="{F78A454C-8348-4BA1-9834-6FD8E9BAD01B}"/>
    <dgm:cxn modelId="{237EB302-D317-4A28-BC7F-57DF0FDC9E47}" type="presOf" srcId="{9CA37D57-C368-4FD7-81BB-35FB87348419}" destId="{8765CC8C-3EF8-4EE7-9AB1-AF8ABA46C8B2}" srcOrd="0" destOrd="0" presId="urn:microsoft.com/office/officeart/2008/layout/VerticalCurvedList"/>
    <dgm:cxn modelId="{27ED2465-E49A-4317-A9DF-046CC45BD551}" type="presParOf" srcId="{EBD0B082-0B55-46F1-95FB-F82A0A761EC0}" destId="{55DC26E4-72C7-482F-A1C8-EBFC482F01A6}" srcOrd="0" destOrd="0" presId="urn:microsoft.com/office/officeart/2008/layout/VerticalCurvedList"/>
    <dgm:cxn modelId="{CBD3A883-960F-43D6-B33F-531336439C55}" type="presParOf" srcId="{55DC26E4-72C7-482F-A1C8-EBFC482F01A6}" destId="{4E18CBB8-96B0-41C0-888E-F0EDC4DC3405}" srcOrd="0" destOrd="0" presId="urn:microsoft.com/office/officeart/2008/layout/VerticalCurvedList"/>
    <dgm:cxn modelId="{817D98AA-0606-46BD-96AE-0368280F0197}" type="presParOf" srcId="{4E18CBB8-96B0-41C0-888E-F0EDC4DC3405}" destId="{7AD9FC6B-4EC5-409E-A0D3-B1C6F0959378}" srcOrd="0" destOrd="0" presId="urn:microsoft.com/office/officeart/2008/layout/VerticalCurvedList"/>
    <dgm:cxn modelId="{DAC81BD8-511D-4B3D-9A95-40CEC82983C6}" type="presParOf" srcId="{4E18CBB8-96B0-41C0-888E-F0EDC4DC3405}" destId="{77544B19-18D0-47B1-8BEC-9521DE9CE79A}" srcOrd="1" destOrd="0" presId="urn:microsoft.com/office/officeart/2008/layout/VerticalCurvedList"/>
    <dgm:cxn modelId="{6A6DB252-8DB5-46A1-8510-AA4E98D4FDB0}" type="presParOf" srcId="{4E18CBB8-96B0-41C0-888E-F0EDC4DC3405}" destId="{3A34CB0D-4152-4829-AC8F-04B82B9E7ACE}" srcOrd="2" destOrd="0" presId="urn:microsoft.com/office/officeart/2008/layout/VerticalCurvedList"/>
    <dgm:cxn modelId="{DB5F3BF2-00A2-43D9-AB61-4E8B18E60F86}" type="presParOf" srcId="{4E18CBB8-96B0-41C0-888E-F0EDC4DC3405}" destId="{F4A0E55A-B25B-41EA-BF50-E79577996F56}" srcOrd="3" destOrd="0" presId="urn:microsoft.com/office/officeart/2008/layout/VerticalCurvedList"/>
    <dgm:cxn modelId="{7DFA04F6-4BAA-4414-89E8-9E557B17D145}" type="presParOf" srcId="{55DC26E4-72C7-482F-A1C8-EBFC482F01A6}" destId="{412948DD-A0BD-48A2-A730-40CA1FDB0FFF}" srcOrd="1" destOrd="0" presId="urn:microsoft.com/office/officeart/2008/layout/VerticalCurvedList"/>
    <dgm:cxn modelId="{B9B89995-990C-40ED-A9BE-A0B6CCCF693A}" type="presParOf" srcId="{55DC26E4-72C7-482F-A1C8-EBFC482F01A6}" destId="{AE52D5B2-6228-4311-8299-3893C4257096}" srcOrd="2" destOrd="0" presId="urn:microsoft.com/office/officeart/2008/layout/VerticalCurvedList"/>
    <dgm:cxn modelId="{2AD5F1FE-CDB9-444C-9C99-4D9661B583AE}" type="presParOf" srcId="{AE52D5B2-6228-4311-8299-3893C4257096}" destId="{DA2EBA52-C63F-4FFB-813C-D276C87ADF04}" srcOrd="0" destOrd="0" presId="urn:microsoft.com/office/officeart/2008/layout/VerticalCurvedList"/>
    <dgm:cxn modelId="{8C343AF5-550C-470F-8E3A-C74BC5961457}" type="presParOf" srcId="{55DC26E4-72C7-482F-A1C8-EBFC482F01A6}" destId="{72672CB6-1F98-4F10-B970-E9A55B4B2A55}" srcOrd="3" destOrd="0" presId="urn:microsoft.com/office/officeart/2008/layout/VerticalCurvedList"/>
    <dgm:cxn modelId="{FF7AA8DC-A8C6-4A09-850A-F631BF369F8D}" type="presParOf" srcId="{55DC26E4-72C7-482F-A1C8-EBFC482F01A6}" destId="{94F8D616-28FC-4AD9-A910-A53FF9C03EC9}" srcOrd="4" destOrd="0" presId="urn:microsoft.com/office/officeart/2008/layout/VerticalCurvedList"/>
    <dgm:cxn modelId="{CFD133E7-272D-4782-8AB6-BB2033D20F44}" type="presParOf" srcId="{94F8D616-28FC-4AD9-A910-A53FF9C03EC9}" destId="{032A8BCB-EDE3-45EB-AE04-C3A54ABA6493}" srcOrd="0" destOrd="0" presId="urn:microsoft.com/office/officeart/2008/layout/VerticalCurvedList"/>
    <dgm:cxn modelId="{29FE8731-BDF5-4723-826F-3E7D2FC1D3F4}" type="presParOf" srcId="{55DC26E4-72C7-482F-A1C8-EBFC482F01A6}" destId="{8765CC8C-3EF8-4EE7-9AB1-AF8ABA46C8B2}" srcOrd="5" destOrd="0" presId="urn:microsoft.com/office/officeart/2008/layout/VerticalCurvedList"/>
    <dgm:cxn modelId="{28437D26-A724-4EAF-BD41-C703E0AEA8CE}" type="presParOf" srcId="{55DC26E4-72C7-482F-A1C8-EBFC482F01A6}" destId="{E582421E-6D16-4403-9200-F95D6A01429B}" srcOrd="6" destOrd="0" presId="urn:microsoft.com/office/officeart/2008/layout/VerticalCurvedList"/>
    <dgm:cxn modelId="{96FF38BF-6CB6-4581-AD11-5F64C6CE4693}" type="presParOf" srcId="{E582421E-6D16-4403-9200-F95D6A01429B}" destId="{BED8321F-6B9A-4DFE-887A-81F9D3973A22}" srcOrd="0" destOrd="0" presId="urn:microsoft.com/office/officeart/2008/layout/VerticalCurvedList"/>
    <dgm:cxn modelId="{BA103E2B-0E48-4159-88BC-3F55D0300D4C}" type="presParOf" srcId="{55DC26E4-72C7-482F-A1C8-EBFC482F01A6}" destId="{5334B692-5EB3-481B-B62A-12391070C543}" srcOrd="7" destOrd="0" presId="urn:microsoft.com/office/officeart/2008/layout/VerticalCurvedList"/>
    <dgm:cxn modelId="{57B3738F-DE81-414F-BE3A-064E77EF51FC}" type="presParOf" srcId="{55DC26E4-72C7-482F-A1C8-EBFC482F01A6}" destId="{10474C27-9E9E-4FA5-9847-4AFD94DE1A28}" srcOrd="8" destOrd="0" presId="urn:microsoft.com/office/officeart/2008/layout/VerticalCurvedList"/>
    <dgm:cxn modelId="{BBCB325E-DD76-4557-A780-75575E9E2586}" type="presParOf" srcId="{10474C27-9E9E-4FA5-9847-4AFD94DE1A28}" destId="{12225DB6-DBB2-4B72-AD4E-F15352BA9798}" srcOrd="0" destOrd="0" presId="urn:microsoft.com/office/officeart/2008/layout/VerticalCurvedList"/>
    <dgm:cxn modelId="{1CCB9199-E62D-4671-AA21-9586DF87313A}" type="presParOf" srcId="{55DC26E4-72C7-482F-A1C8-EBFC482F01A6}" destId="{4C65CF6B-9788-4659-8CB3-C39C33EFCF90}" srcOrd="9" destOrd="0" presId="urn:microsoft.com/office/officeart/2008/layout/VerticalCurvedList"/>
    <dgm:cxn modelId="{F1F5E494-21E9-4A54-8159-608F22CBA75A}" type="presParOf" srcId="{55DC26E4-72C7-482F-A1C8-EBFC482F01A6}" destId="{50C87F60-A96D-462A-BE38-113C1019E878}" srcOrd="10" destOrd="0" presId="urn:microsoft.com/office/officeart/2008/layout/VerticalCurvedList"/>
    <dgm:cxn modelId="{7AF005A0-7E1F-4751-A96B-D23C7B4FF4B7}" type="presParOf" srcId="{50C87F60-A96D-462A-BE38-113C1019E878}" destId="{B4E2B0BB-1E83-4F51-BC61-EDD3D0060A2D}"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77BD33-EC30-46AC-BD24-401E734F8176}"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uk-UA"/>
        </a:p>
      </dgm:t>
    </dgm:pt>
    <dgm:pt modelId="{D44B0D79-7F04-44B9-9C7C-CD28C17613D0}">
      <dgm:prSet phldrT="[Текст]" custT="1"/>
      <dgm:spPr/>
      <dgm:t>
        <a:bodyPr/>
        <a:lstStyle/>
        <a:p>
          <a:r>
            <a:rPr lang="uk-UA" sz="2800" i="1" noProof="0" dirty="0"/>
            <a:t>кожна команда є зрозумілою для виконавця;</a:t>
          </a:r>
        </a:p>
      </dgm:t>
    </dgm:pt>
    <dgm:pt modelId="{CBC678DE-E0F6-4248-85B7-DD8409BBE0F4}" type="parTrans" cxnId="{F5ABE5B7-449B-46C8-BE46-F3A4F660E09A}">
      <dgm:prSet/>
      <dgm:spPr/>
      <dgm:t>
        <a:bodyPr/>
        <a:lstStyle/>
        <a:p>
          <a:endParaRPr lang="uk-UA" i="1" noProof="0" dirty="0"/>
        </a:p>
      </dgm:t>
    </dgm:pt>
    <dgm:pt modelId="{CB2F3BEF-FA31-40CA-87C5-7058F5D23E9E}" type="sibTrans" cxnId="{F5ABE5B7-449B-46C8-BE46-F3A4F660E09A}">
      <dgm:prSet/>
      <dgm:spPr/>
      <dgm:t>
        <a:bodyPr/>
        <a:lstStyle/>
        <a:p>
          <a:endParaRPr lang="uk-UA" i="1" noProof="0" dirty="0"/>
        </a:p>
      </dgm:t>
    </dgm:pt>
    <dgm:pt modelId="{1B81C372-925C-46FC-96B1-2F1AAF945560}">
      <dgm:prSet phldrT="[Текст]" custT="1"/>
      <dgm:spPr>
        <a:solidFill>
          <a:srgbClr val="7030A0"/>
        </a:solidFill>
      </dgm:spPr>
      <dgm:t>
        <a:bodyPr/>
        <a:lstStyle/>
        <a:p>
          <a:r>
            <a:rPr lang="uk-UA" sz="2800" i="1" noProof="0" dirty="0"/>
            <a:t>нова  команда  не  розпочинається,   поки  не  завершено попередню;</a:t>
          </a:r>
        </a:p>
      </dgm:t>
    </dgm:pt>
    <dgm:pt modelId="{EFDD7AA1-CE6D-4DAE-A006-A48F62651F7D}" type="parTrans" cxnId="{A6441D21-127F-4A5A-946F-CDEE8A3F4D19}">
      <dgm:prSet/>
      <dgm:spPr/>
      <dgm:t>
        <a:bodyPr/>
        <a:lstStyle/>
        <a:p>
          <a:endParaRPr lang="uk-UA" i="1" noProof="0" dirty="0"/>
        </a:p>
      </dgm:t>
    </dgm:pt>
    <dgm:pt modelId="{EAA467BD-7E67-4E63-841E-1141B6CA2872}" type="sibTrans" cxnId="{A6441D21-127F-4A5A-946F-CDEE8A3F4D19}">
      <dgm:prSet/>
      <dgm:spPr/>
      <dgm:t>
        <a:bodyPr/>
        <a:lstStyle/>
        <a:p>
          <a:endParaRPr lang="uk-UA" i="1" noProof="0" dirty="0"/>
        </a:p>
      </dgm:t>
    </dgm:pt>
    <dgm:pt modelId="{FFF60420-B008-4E57-9B7A-8B5C4B8F1F0F}">
      <dgm:prSet phldrT="[Текст]" custT="1"/>
      <dgm:spPr/>
      <dgm:t>
        <a:bodyPr/>
        <a:lstStyle/>
        <a:p>
          <a:r>
            <a:rPr lang="uk-UA" sz="2800" i="1" noProof="0" dirty="0">
              <a:solidFill>
                <a:srgbClr val="002060"/>
              </a:solidFill>
            </a:rPr>
            <a:t>кількість команд обмежена і їх можна виконати за досить короткий час;</a:t>
          </a:r>
        </a:p>
      </dgm:t>
    </dgm:pt>
    <dgm:pt modelId="{F58F1996-42CF-41B9-87C6-9B7541547FDC}" type="parTrans" cxnId="{62C63869-0694-4175-851B-A15176CAA5F3}">
      <dgm:prSet/>
      <dgm:spPr/>
      <dgm:t>
        <a:bodyPr/>
        <a:lstStyle/>
        <a:p>
          <a:endParaRPr lang="uk-UA" i="1" noProof="0" dirty="0"/>
        </a:p>
      </dgm:t>
    </dgm:pt>
    <dgm:pt modelId="{893D8247-1D02-4E45-A80D-A06E4F50304F}" type="sibTrans" cxnId="{62C63869-0694-4175-851B-A15176CAA5F3}">
      <dgm:prSet/>
      <dgm:spPr/>
      <dgm:t>
        <a:bodyPr/>
        <a:lstStyle/>
        <a:p>
          <a:endParaRPr lang="uk-UA" i="1" noProof="0" dirty="0"/>
        </a:p>
      </dgm:t>
    </dgm:pt>
    <dgm:pt modelId="{574467BF-CB95-4D99-A5FA-460B08A3B1CD}">
      <dgm:prSet phldrT="[Текст]" custT="1"/>
      <dgm:spPr/>
      <dgm:t>
        <a:bodyPr/>
        <a:lstStyle/>
        <a:p>
          <a:r>
            <a:rPr lang="uk-UA" sz="2800" i="1" noProof="0" dirty="0"/>
            <a:t>послідовне виконання всіх команд приводить до отримання результату.</a:t>
          </a:r>
        </a:p>
      </dgm:t>
    </dgm:pt>
    <dgm:pt modelId="{0F061BA2-5564-42A8-83BD-2FAEFB9E7F8C}" type="parTrans" cxnId="{30A8916B-4F0E-4CFD-BBDB-2B015C36E62E}">
      <dgm:prSet/>
      <dgm:spPr/>
      <dgm:t>
        <a:bodyPr/>
        <a:lstStyle/>
        <a:p>
          <a:endParaRPr lang="uk-UA" i="1" noProof="0" dirty="0"/>
        </a:p>
      </dgm:t>
    </dgm:pt>
    <dgm:pt modelId="{583EE810-A9FA-4532-AC5C-F17662F9099C}" type="sibTrans" cxnId="{30A8916B-4F0E-4CFD-BBDB-2B015C36E62E}">
      <dgm:prSet/>
      <dgm:spPr/>
      <dgm:t>
        <a:bodyPr/>
        <a:lstStyle/>
        <a:p>
          <a:endParaRPr lang="uk-UA" i="1" noProof="0" dirty="0"/>
        </a:p>
      </dgm:t>
    </dgm:pt>
    <dgm:pt modelId="{C1C788E7-40FA-4439-878F-2CC8367B8F22}" type="pres">
      <dgm:prSet presAssocID="{BD77BD33-EC30-46AC-BD24-401E734F8176}" presName="Name0" presStyleCnt="0">
        <dgm:presLayoutVars>
          <dgm:chMax val="7"/>
          <dgm:chPref val="7"/>
          <dgm:dir/>
        </dgm:presLayoutVars>
      </dgm:prSet>
      <dgm:spPr/>
      <dgm:t>
        <a:bodyPr/>
        <a:lstStyle/>
        <a:p>
          <a:endParaRPr lang="ru-RU"/>
        </a:p>
      </dgm:t>
    </dgm:pt>
    <dgm:pt modelId="{0B7B7FCB-7340-4C8C-9CEC-44D83247E09F}" type="pres">
      <dgm:prSet presAssocID="{BD77BD33-EC30-46AC-BD24-401E734F8176}" presName="Name1" presStyleCnt="0"/>
      <dgm:spPr/>
    </dgm:pt>
    <dgm:pt modelId="{8D39F2BC-8176-4C61-8E04-72E8B55182E0}" type="pres">
      <dgm:prSet presAssocID="{BD77BD33-EC30-46AC-BD24-401E734F8176}" presName="cycle" presStyleCnt="0"/>
      <dgm:spPr/>
    </dgm:pt>
    <dgm:pt modelId="{09BAB6D9-5BBE-46FE-9243-AD21CFADB3C1}" type="pres">
      <dgm:prSet presAssocID="{BD77BD33-EC30-46AC-BD24-401E734F8176}" presName="srcNode" presStyleLbl="node1" presStyleIdx="0" presStyleCnt="4"/>
      <dgm:spPr/>
    </dgm:pt>
    <dgm:pt modelId="{C7661E35-6C55-4B51-BE17-D9D67599F310}" type="pres">
      <dgm:prSet presAssocID="{BD77BD33-EC30-46AC-BD24-401E734F8176}" presName="conn" presStyleLbl="parChTrans1D2" presStyleIdx="0" presStyleCnt="1"/>
      <dgm:spPr/>
      <dgm:t>
        <a:bodyPr/>
        <a:lstStyle/>
        <a:p>
          <a:endParaRPr lang="ru-RU"/>
        </a:p>
      </dgm:t>
    </dgm:pt>
    <dgm:pt modelId="{7DF117A4-BB7B-4C63-B83D-1D769ED77955}" type="pres">
      <dgm:prSet presAssocID="{BD77BD33-EC30-46AC-BD24-401E734F8176}" presName="extraNode" presStyleLbl="node1" presStyleIdx="0" presStyleCnt="4"/>
      <dgm:spPr/>
    </dgm:pt>
    <dgm:pt modelId="{79FA0555-FEE1-4173-AD86-0A4FAA4240E0}" type="pres">
      <dgm:prSet presAssocID="{BD77BD33-EC30-46AC-BD24-401E734F8176}" presName="dstNode" presStyleLbl="node1" presStyleIdx="0" presStyleCnt="4"/>
      <dgm:spPr/>
    </dgm:pt>
    <dgm:pt modelId="{EE2EA9E0-CBE5-43E4-BB02-325D168626A4}" type="pres">
      <dgm:prSet presAssocID="{D44B0D79-7F04-44B9-9C7C-CD28C17613D0}" presName="text_1" presStyleLbl="node1" presStyleIdx="0" presStyleCnt="4" custScaleY="127468">
        <dgm:presLayoutVars>
          <dgm:bulletEnabled val="1"/>
        </dgm:presLayoutVars>
      </dgm:prSet>
      <dgm:spPr/>
      <dgm:t>
        <a:bodyPr/>
        <a:lstStyle/>
        <a:p>
          <a:endParaRPr lang="ru-RU"/>
        </a:p>
      </dgm:t>
    </dgm:pt>
    <dgm:pt modelId="{F906E761-2B35-4D8A-8B73-C29A5CF5CBDF}" type="pres">
      <dgm:prSet presAssocID="{D44B0D79-7F04-44B9-9C7C-CD28C17613D0}" presName="accent_1" presStyleCnt="0"/>
      <dgm:spPr/>
    </dgm:pt>
    <dgm:pt modelId="{27878C57-BBF6-4C22-88FA-1C3D4933722D}" type="pres">
      <dgm:prSet presAssocID="{D44B0D79-7F04-44B9-9C7C-CD28C17613D0}" presName="accentRepeatNode" presStyleLbl="solidFgAcc1" presStyleIdx="0" presStyleCnt="4"/>
      <dgm:spPr>
        <a:blipFill rotWithShape="0">
          <a:blip xmlns:r="http://schemas.openxmlformats.org/officeDocument/2006/relationships" r:embed="rId1"/>
          <a:stretch>
            <a:fillRect/>
          </a:stretch>
        </a:blipFill>
      </dgm:spPr>
    </dgm:pt>
    <dgm:pt modelId="{AD2F74AD-5B6A-4346-8349-090AC68FEE9A}" type="pres">
      <dgm:prSet presAssocID="{1B81C372-925C-46FC-96B1-2F1AAF945560}" presName="text_2" presStyleLbl="node1" presStyleIdx="1" presStyleCnt="4" custScaleY="127468">
        <dgm:presLayoutVars>
          <dgm:bulletEnabled val="1"/>
        </dgm:presLayoutVars>
      </dgm:prSet>
      <dgm:spPr/>
      <dgm:t>
        <a:bodyPr/>
        <a:lstStyle/>
        <a:p>
          <a:endParaRPr lang="ru-RU"/>
        </a:p>
      </dgm:t>
    </dgm:pt>
    <dgm:pt modelId="{EC0276CD-B669-4245-86BE-66420155BEF4}" type="pres">
      <dgm:prSet presAssocID="{1B81C372-925C-46FC-96B1-2F1AAF945560}" presName="accent_2" presStyleCnt="0"/>
      <dgm:spPr/>
    </dgm:pt>
    <dgm:pt modelId="{E63EBB38-5984-4F74-98F1-254621592311}" type="pres">
      <dgm:prSet presAssocID="{1B81C372-925C-46FC-96B1-2F1AAF945560}" presName="accentRepeatNode" presStyleLbl="solidFgAcc1" presStyleIdx="1" presStyleCnt="4"/>
      <dgm:spPr>
        <a:blipFill rotWithShape="0">
          <a:blip xmlns:r="http://schemas.openxmlformats.org/officeDocument/2006/relationships" r:embed="rId1"/>
          <a:stretch>
            <a:fillRect/>
          </a:stretch>
        </a:blipFill>
      </dgm:spPr>
    </dgm:pt>
    <dgm:pt modelId="{46297F79-2755-4E7F-87B4-88629DD167EF}" type="pres">
      <dgm:prSet presAssocID="{FFF60420-B008-4E57-9B7A-8B5C4B8F1F0F}" presName="text_3" presStyleLbl="node1" presStyleIdx="2" presStyleCnt="4" custScaleY="127468">
        <dgm:presLayoutVars>
          <dgm:bulletEnabled val="1"/>
        </dgm:presLayoutVars>
      </dgm:prSet>
      <dgm:spPr/>
      <dgm:t>
        <a:bodyPr/>
        <a:lstStyle/>
        <a:p>
          <a:endParaRPr lang="ru-RU"/>
        </a:p>
      </dgm:t>
    </dgm:pt>
    <dgm:pt modelId="{00F75627-8B37-47AF-A999-4F6E49849E6B}" type="pres">
      <dgm:prSet presAssocID="{FFF60420-B008-4E57-9B7A-8B5C4B8F1F0F}" presName="accent_3" presStyleCnt="0"/>
      <dgm:spPr/>
    </dgm:pt>
    <dgm:pt modelId="{D13D7DA6-9D1E-4150-A6AE-C6ABC36166D5}" type="pres">
      <dgm:prSet presAssocID="{FFF60420-B008-4E57-9B7A-8B5C4B8F1F0F}" presName="accentRepeatNode" presStyleLbl="solidFgAcc1" presStyleIdx="2" presStyleCnt="4"/>
      <dgm:spPr>
        <a:blipFill rotWithShape="0">
          <a:blip xmlns:r="http://schemas.openxmlformats.org/officeDocument/2006/relationships" r:embed="rId1"/>
          <a:stretch>
            <a:fillRect/>
          </a:stretch>
        </a:blipFill>
      </dgm:spPr>
    </dgm:pt>
    <dgm:pt modelId="{E97A966C-ADE1-481C-9602-29D743F1F5D5}" type="pres">
      <dgm:prSet presAssocID="{574467BF-CB95-4D99-A5FA-460B08A3B1CD}" presName="text_4" presStyleLbl="node1" presStyleIdx="3" presStyleCnt="4" custScaleY="127468">
        <dgm:presLayoutVars>
          <dgm:bulletEnabled val="1"/>
        </dgm:presLayoutVars>
      </dgm:prSet>
      <dgm:spPr/>
      <dgm:t>
        <a:bodyPr/>
        <a:lstStyle/>
        <a:p>
          <a:endParaRPr lang="ru-RU"/>
        </a:p>
      </dgm:t>
    </dgm:pt>
    <dgm:pt modelId="{9E25BE06-63B3-417D-8D1F-AE7788C8D10B}" type="pres">
      <dgm:prSet presAssocID="{574467BF-CB95-4D99-A5FA-460B08A3B1CD}" presName="accent_4" presStyleCnt="0"/>
      <dgm:spPr/>
    </dgm:pt>
    <dgm:pt modelId="{AA2029A9-878F-42BF-A694-5944B1AD983E}" type="pres">
      <dgm:prSet presAssocID="{574467BF-CB95-4D99-A5FA-460B08A3B1CD}" presName="accentRepeatNode" presStyleLbl="solidFgAcc1" presStyleIdx="3" presStyleCnt="4"/>
      <dgm:spPr>
        <a:blipFill rotWithShape="0">
          <a:blip xmlns:r="http://schemas.openxmlformats.org/officeDocument/2006/relationships" r:embed="rId1"/>
          <a:stretch>
            <a:fillRect/>
          </a:stretch>
        </a:blipFill>
      </dgm:spPr>
    </dgm:pt>
  </dgm:ptLst>
  <dgm:cxnLst>
    <dgm:cxn modelId="{F5ABE5B7-449B-46C8-BE46-F3A4F660E09A}" srcId="{BD77BD33-EC30-46AC-BD24-401E734F8176}" destId="{D44B0D79-7F04-44B9-9C7C-CD28C17613D0}" srcOrd="0" destOrd="0" parTransId="{CBC678DE-E0F6-4248-85B7-DD8409BBE0F4}" sibTransId="{CB2F3BEF-FA31-40CA-87C5-7058F5D23E9E}"/>
    <dgm:cxn modelId="{A69E3987-9B80-4103-A19E-5090F1A20AE9}" type="presOf" srcId="{1B81C372-925C-46FC-96B1-2F1AAF945560}" destId="{AD2F74AD-5B6A-4346-8349-090AC68FEE9A}" srcOrd="0" destOrd="0" presId="urn:microsoft.com/office/officeart/2008/layout/VerticalCurvedList"/>
    <dgm:cxn modelId="{62C63869-0694-4175-851B-A15176CAA5F3}" srcId="{BD77BD33-EC30-46AC-BD24-401E734F8176}" destId="{FFF60420-B008-4E57-9B7A-8B5C4B8F1F0F}" srcOrd="2" destOrd="0" parTransId="{F58F1996-42CF-41B9-87C6-9B7541547FDC}" sibTransId="{893D8247-1D02-4E45-A80D-A06E4F50304F}"/>
    <dgm:cxn modelId="{515F73BE-0876-4821-81BD-362967BA7243}" type="presOf" srcId="{FFF60420-B008-4E57-9B7A-8B5C4B8F1F0F}" destId="{46297F79-2755-4E7F-87B4-88629DD167EF}" srcOrd="0" destOrd="0" presId="urn:microsoft.com/office/officeart/2008/layout/VerticalCurvedList"/>
    <dgm:cxn modelId="{3B3A4033-91B6-4651-849D-C1EE9494A415}" type="presOf" srcId="{BD77BD33-EC30-46AC-BD24-401E734F8176}" destId="{C1C788E7-40FA-4439-878F-2CC8367B8F22}" srcOrd="0" destOrd="0" presId="urn:microsoft.com/office/officeart/2008/layout/VerticalCurvedList"/>
    <dgm:cxn modelId="{184A32C5-9C7D-4FEF-947F-7A0B3DCB90D4}" type="presOf" srcId="{CB2F3BEF-FA31-40CA-87C5-7058F5D23E9E}" destId="{C7661E35-6C55-4B51-BE17-D9D67599F310}" srcOrd="0" destOrd="0" presId="urn:microsoft.com/office/officeart/2008/layout/VerticalCurvedList"/>
    <dgm:cxn modelId="{59BCDC85-CEE0-4294-9FB0-6B609471D905}" type="presOf" srcId="{574467BF-CB95-4D99-A5FA-460B08A3B1CD}" destId="{E97A966C-ADE1-481C-9602-29D743F1F5D5}" srcOrd="0" destOrd="0" presId="urn:microsoft.com/office/officeart/2008/layout/VerticalCurvedList"/>
    <dgm:cxn modelId="{A6441D21-127F-4A5A-946F-CDEE8A3F4D19}" srcId="{BD77BD33-EC30-46AC-BD24-401E734F8176}" destId="{1B81C372-925C-46FC-96B1-2F1AAF945560}" srcOrd="1" destOrd="0" parTransId="{EFDD7AA1-CE6D-4DAE-A006-A48F62651F7D}" sibTransId="{EAA467BD-7E67-4E63-841E-1141B6CA2872}"/>
    <dgm:cxn modelId="{27E044B7-6DA3-41AE-91C5-4124E7D1B7D5}" type="presOf" srcId="{D44B0D79-7F04-44B9-9C7C-CD28C17613D0}" destId="{EE2EA9E0-CBE5-43E4-BB02-325D168626A4}" srcOrd="0" destOrd="0" presId="urn:microsoft.com/office/officeart/2008/layout/VerticalCurvedList"/>
    <dgm:cxn modelId="{30A8916B-4F0E-4CFD-BBDB-2B015C36E62E}" srcId="{BD77BD33-EC30-46AC-BD24-401E734F8176}" destId="{574467BF-CB95-4D99-A5FA-460B08A3B1CD}" srcOrd="3" destOrd="0" parTransId="{0F061BA2-5564-42A8-83BD-2FAEFB9E7F8C}" sibTransId="{583EE810-A9FA-4532-AC5C-F17662F9099C}"/>
    <dgm:cxn modelId="{9EA14DE7-2001-43F9-B8C3-DF9C2257522E}" type="presParOf" srcId="{C1C788E7-40FA-4439-878F-2CC8367B8F22}" destId="{0B7B7FCB-7340-4C8C-9CEC-44D83247E09F}" srcOrd="0" destOrd="0" presId="urn:microsoft.com/office/officeart/2008/layout/VerticalCurvedList"/>
    <dgm:cxn modelId="{A5D2100C-23AF-4537-A213-8DEF49AA998F}" type="presParOf" srcId="{0B7B7FCB-7340-4C8C-9CEC-44D83247E09F}" destId="{8D39F2BC-8176-4C61-8E04-72E8B55182E0}" srcOrd="0" destOrd="0" presId="urn:microsoft.com/office/officeart/2008/layout/VerticalCurvedList"/>
    <dgm:cxn modelId="{60EB1EBD-90AD-4D62-911F-21391F981FF8}" type="presParOf" srcId="{8D39F2BC-8176-4C61-8E04-72E8B55182E0}" destId="{09BAB6D9-5BBE-46FE-9243-AD21CFADB3C1}" srcOrd="0" destOrd="0" presId="urn:microsoft.com/office/officeart/2008/layout/VerticalCurvedList"/>
    <dgm:cxn modelId="{70C6A1CC-C5DB-4395-B074-7411809DD664}" type="presParOf" srcId="{8D39F2BC-8176-4C61-8E04-72E8B55182E0}" destId="{C7661E35-6C55-4B51-BE17-D9D67599F310}" srcOrd="1" destOrd="0" presId="urn:microsoft.com/office/officeart/2008/layout/VerticalCurvedList"/>
    <dgm:cxn modelId="{221279E6-8D30-49CE-8659-CED2A1958621}" type="presParOf" srcId="{8D39F2BC-8176-4C61-8E04-72E8B55182E0}" destId="{7DF117A4-BB7B-4C63-B83D-1D769ED77955}" srcOrd="2" destOrd="0" presId="urn:microsoft.com/office/officeart/2008/layout/VerticalCurvedList"/>
    <dgm:cxn modelId="{C11E5688-80AB-41F5-95AF-A3441905AB0A}" type="presParOf" srcId="{8D39F2BC-8176-4C61-8E04-72E8B55182E0}" destId="{79FA0555-FEE1-4173-AD86-0A4FAA4240E0}" srcOrd="3" destOrd="0" presId="urn:microsoft.com/office/officeart/2008/layout/VerticalCurvedList"/>
    <dgm:cxn modelId="{414E7D10-7E6D-448F-8AF6-D20C37DC0DEC}" type="presParOf" srcId="{0B7B7FCB-7340-4C8C-9CEC-44D83247E09F}" destId="{EE2EA9E0-CBE5-43E4-BB02-325D168626A4}" srcOrd="1" destOrd="0" presId="urn:microsoft.com/office/officeart/2008/layout/VerticalCurvedList"/>
    <dgm:cxn modelId="{63064430-D5E4-4125-8A2E-055B90378C24}" type="presParOf" srcId="{0B7B7FCB-7340-4C8C-9CEC-44D83247E09F}" destId="{F906E761-2B35-4D8A-8B73-C29A5CF5CBDF}" srcOrd="2" destOrd="0" presId="urn:microsoft.com/office/officeart/2008/layout/VerticalCurvedList"/>
    <dgm:cxn modelId="{3E90BECD-3ED0-4497-B990-75625CDEA8B7}" type="presParOf" srcId="{F906E761-2B35-4D8A-8B73-C29A5CF5CBDF}" destId="{27878C57-BBF6-4C22-88FA-1C3D4933722D}" srcOrd="0" destOrd="0" presId="urn:microsoft.com/office/officeart/2008/layout/VerticalCurvedList"/>
    <dgm:cxn modelId="{E3C1D84C-FDD4-4CAD-A0D5-EB67777F07FA}" type="presParOf" srcId="{0B7B7FCB-7340-4C8C-9CEC-44D83247E09F}" destId="{AD2F74AD-5B6A-4346-8349-090AC68FEE9A}" srcOrd="3" destOrd="0" presId="urn:microsoft.com/office/officeart/2008/layout/VerticalCurvedList"/>
    <dgm:cxn modelId="{F284A45B-A820-4966-8D75-55F296D2955A}" type="presParOf" srcId="{0B7B7FCB-7340-4C8C-9CEC-44D83247E09F}" destId="{EC0276CD-B669-4245-86BE-66420155BEF4}" srcOrd="4" destOrd="0" presId="urn:microsoft.com/office/officeart/2008/layout/VerticalCurvedList"/>
    <dgm:cxn modelId="{DC8D7196-2049-4ED4-8420-4953330DA0A7}" type="presParOf" srcId="{EC0276CD-B669-4245-86BE-66420155BEF4}" destId="{E63EBB38-5984-4F74-98F1-254621592311}" srcOrd="0" destOrd="0" presId="urn:microsoft.com/office/officeart/2008/layout/VerticalCurvedList"/>
    <dgm:cxn modelId="{0BE6CD36-F713-4670-8C52-E86D77C01A88}" type="presParOf" srcId="{0B7B7FCB-7340-4C8C-9CEC-44D83247E09F}" destId="{46297F79-2755-4E7F-87B4-88629DD167EF}" srcOrd="5" destOrd="0" presId="urn:microsoft.com/office/officeart/2008/layout/VerticalCurvedList"/>
    <dgm:cxn modelId="{0917D814-F178-4633-9370-5D39485E5431}" type="presParOf" srcId="{0B7B7FCB-7340-4C8C-9CEC-44D83247E09F}" destId="{00F75627-8B37-47AF-A999-4F6E49849E6B}" srcOrd="6" destOrd="0" presId="urn:microsoft.com/office/officeart/2008/layout/VerticalCurvedList"/>
    <dgm:cxn modelId="{5F6E4A7F-75EC-4A8B-8694-775BA0D1AFC4}" type="presParOf" srcId="{00F75627-8B37-47AF-A999-4F6E49849E6B}" destId="{D13D7DA6-9D1E-4150-A6AE-C6ABC36166D5}" srcOrd="0" destOrd="0" presId="urn:microsoft.com/office/officeart/2008/layout/VerticalCurvedList"/>
    <dgm:cxn modelId="{C6DCAC9D-4B18-405F-A389-72B125D12799}" type="presParOf" srcId="{0B7B7FCB-7340-4C8C-9CEC-44D83247E09F}" destId="{E97A966C-ADE1-481C-9602-29D743F1F5D5}" srcOrd="7" destOrd="0" presId="urn:microsoft.com/office/officeart/2008/layout/VerticalCurvedList"/>
    <dgm:cxn modelId="{0D6C2F8F-8724-4805-9FDC-89C02C7B9100}" type="presParOf" srcId="{0B7B7FCB-7340-4C8C-9CEC-44D83247E09F}" destId="{9E25BE06-63B3-417D-8D1F-AE7788C8D10B}" srcOrd="8" destOrd="0" presId="urn:microsoft.com/office/officeart/2008/layout/VerticalCurvedList"/>
    <dgm:cxn modelId="{29B03BE2-DC72-4FD3-BDDA-087524F92E93}" type="presParOf" srcId="{9E25BE06-63B3-417D-8D1F-AE7788C8D10B}" destId="{AA2029A9-878F-42BF-A694-5944B1AD983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AEBB61-C5ED-4133-A2F7-DAB9B333103F}">
      <dsp:nvSpPr>
        <dsp:cNvPr id="0" name=""/>
        <dsp:cNvSpPr/>
      </dsp:nvSpPr>
      <dsp:spPr>
        <a:xfrm>
          <a:off x="0" y="0"/>
          <a:ext cx="12050141" cy="839474"/>
        </a:xfrm>
        <a:prstGeom prst="roundRect">
          <a:avLst/>
        </a:prstGeom>
        <a:solidFill>
          <a:srgbClr val="0070C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uk-UA" sz="3100" b="1" i="1" kern="1200" dirty="0"/>
            <a:t>Пригадай</a:t>
          </a:r>
        </a:p>
      </dsp:txBody>
      <dsp:txXfrm>
        <a:off x="40980" y="40980"/>
        <a:ext cx="11968181" cy="757514"/>
      </dsp:txXfrm>
    </dsp:sp>
    <dsp:sp modelId="{025CB6B8-CA2B-431B-8414-06FEB88A9357}">
      <dsp:nvSpPr>
        <dsp:cNvPr id="0" name=""/>
        <dsp:cNvSpPr/>
      </dsp:nvSpPr>
      <dsp:spPr>
        <a:xfrm>
          <a:off x="175209" y="856622"/>
          <a:ext cx="11699723" cy="2171535"/>
        </a:xfrm>
        <a:prstGeom prst="rect">
          <a:avLst/>
        </a:prstGeom>
        <a:solidFill>
          <a:srgbClr val="FFFF00"/>
        </a:solidFill>
        <a:ln>
          <a:noFill/>
        </a:ln>
        <a:effectLst/>
      </dsp:spPr>
      <dsp:style>
        <a:lnRef idx="0">
          <a:scrgbClr r="0" g="0" b="0"/>
        </a:lnRef>
        <a:fillRef idx="0">
          <a:scrgbClr r="0" g="0" b="0"/>
        </a:fillRef>
        <a:effectRef idx="0">
          <a:scrgbClr r="0" g="0" b="0"/>
        </a:effectRef>
        <a:fontRef idx="minor"/>
      </dsp:style>
      <dsp:txBody>
        <a:bodyPr spcFirstLastPara="0" vert="horz" wrap="square" lIns="382592" tIns="39370" rIns="220472" bIns="39370" numCol="1" spcCol="1270" anchor="t" anchorCtr="0">
          <a:noAutofit/>
        </a:bodyPr>
        <a:lstStyle/>
        <a:p>
          <a:pPr marL="228600" lvl="1" indent="-228600" algn="l" defTabSz="1066800">
            <a:lnSpc>
              <a:spcPct val="90000"/>
            </a:lnSpc>
            <a:spcBef>
              <a:spcPct val="0"/>
            </a:spcBef>
            <a:spcAft>
              <a:spcPct val="20000"/>
            </a:spcAft>
            <a:buClr>
              <a:srgbClr val="FF0000"/>
            </a:buClr>
            <a:buFont typeface="Wingdings" panose="05000000000000000000" pitchFamily="2" charset="2"/>
            <a:buChar char="••"/>
          </a:pPr>
          <a:endParaRPr lang="uk-UA" sz="2400" i="1" kern="1200" noProof="0" dirty="0"/>
        </a:p>
        <a:p>
          <a:pPr marL="228600" lvl="1" indent="-228600" algn="l" defTabSz="1066800">
            <a:lnSpc>
              <a:spcPct val="90000"/>
            </a:lnSpc>
            <a:spcBef>
              <a:spcPct val="0"/>
            </a:spcBef>
            <a:spcAft>
              <a:spcPct val="20000"/>
            </a:spcAft>
            <a:buClr>
              <a:srgbClr val="FF0000"/>
            </a:buClr>
            <a:buFont typeface="Wingdings" panose="05000000000000000000" pitchFamily="2" charset="2"/>
            <a:buChar char="••"/>
          </a:pPr>
          <a:r>
            <a:rPr lang="uk-UA" sz="2400" i="1" kern="1200" noProof="0" dirty="0"/>
            <a:t>які виконавці тобі зустрічалися та які команди вони могли виконувати;</a:t>
          </a:r>
        </a:p>
        <a:p>
          <a:pPr marL="228600" lvl="1" indent="-228600" algn="l" defTabSz="1066800">
            <a:lnSpc>
              <a:spcPct val="90000"/>
            </a:lnSpc>
            <a:spcBef>
              <a:spcPct val="0"/>
            </a:spcBef>
            <a:spcAft>
              <a:spcPct val="20000"/>
            </a:spcAft>
            <a:buClr>
              <a:srgbClr val="FF0000"/>
            </a:buClr>
            <a:buFont typeface="Wingdings" panose="05000000000000000000" pitchFamily="2" charset="2"/>
            <a:buChar char="••"/>
          </a:pPr>
          <a:r>
            <a:rPr lang="uk-UA" sz="2400" i="1" kern="1200" noProof="0" dirty="0"/>
            <a:t>які інструкції ти і твої друзі використовували в навчанні та побуті;</a:t>
          </a:r>
        </a:p>
        <a:p>
          <a:pPr marL="228600" lvl="1" indent="-228600" algn="l" defTabSz="1066800">
            <a:lnSpc>
              <a:spcPct val="90000"/>
            </a:lnSpc>
            <a:spcBef>
              <a:spcPct val="0"/>
            </a:spcBef>
            <a:spcAft>
              <a:spcPct val="20000"/>
            </a:spcAft>
            <a:buClr>
              <a:srgbClr val="FF0000"/>
            </a:buClr>
            <a:buFont typeface="Wingdings" panose="05000000000000000000" pitchFamily="2" charset="2"/>
            <a:buChar char="••"/>
          </a:pPr>
          <a:r>
            <a:rPr lang="uk-UA" sz="2400" i="1" kern="1200" noProof="0" dirty="0"/>
            <a:t>чи можна вважати інструкції та алгоритми синонімами.</a:t>
          </a:r>
        </a:p>
      </dsp:txBody>
      <dsp:txXfrm>
        <a:off x="175209" y="856622"/>
        <a:ext cx="11699723" cy="2171535"/>
      </dsp:txXfrm>
    </dsp:sp>
    <dsp:sp modelId="{79A6FD81-FCF4-4CE0-8871-588E983C05B5}">
      <dsp:nvSpPr>
        <dsp:cNvPr id="0" name=""/>
        <dsp:cNvSpPr/>
      </dsp:nvSpPr>
      <dsp:spPr>
        <a:xfrm>
          <a:off x="0" y="3028157"/>
          <a:ext cx="12050141" cy="839474"/>
        </a:xfrm>
        <a:prstGeom prst="roundRect">
          <a:avLst/>
        </a:prstGeom>
        <a:solidFill>
          <a:srgbClr val="008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uk-UA" sz="3100" b="1" i="1" kern="1200" dirty="0"/>
            <a:t>Ти дізнаєшся</a:t>
          </a:r>
        </a:p>
      </dsp:txBody>
      <dsp:txXfrm>
        <a:off x="40980" y="3069137"/>
        <a:ext cx="11968181" cy="757514"/>
      </dsp:txXfrm>
    </dsp:sp>
    <dsp:sp modelId="{FAB089FA-E62B-4CA2-81E6-4269C82BD344}">
      <dsp:nvSpPr>
        <dsp:cNvPr id="0" name=""/>
        <dsp:cNvSpPr/>
      </dsp:nvSpPr>
      <dsp:spPr>
        <a:xfrm>
          <a:off x="0" y="3867632"/>
          <a:ext cx="12050141" cy="1412775"/>
        </a:xfrm>
        <a:prstGeom prst="rect">
          <a:avLst/>
        </a:prstGeom>
        <a:solidFill>
          <a:srgbClr val="7030A0"/>
        </a:solidFill>
        <a:ln>
          <a:noFill/>
        </a:ln>
        <a:effectLst/>
      </dsp:spPr>
      <dsp:style>
        <a:lnRef idx="0">
          <a:scrgbClr r="0" g="0" b="0"/>
        </a:lnRef>
        <a:fillRef idx="0">
          <a:scrgbClr r="0" g="0" b="0"/>
        </a:fillRef>
        <a:effectRef idx="0">
          <a:scrgbClr r="0" g="0" b="0"/>
        </a:effectRef>
        <a:fontRef idx="minor"/>
      </dsp:style>
      <dsp:txBody>
        <a:bodyPr spcFirstLastPara="0" vert="horz" wrap="square" lIns="382592" tIns="39370" rIns="220472" bIns="39370" numCol="1" spcCol="1270" anchor="t" anchorCtr="0">
          <a:noAutofit/>
        </a:bodyPr>
        <a:lstStyle/>
        <a:p>
          <a:pPr marL="228600" lvl="1" indent="-228600" algn="l" defTabSz="1066800">
            <a:lnSpc>
              <a:spcPct val="90000"/>
            </a:lnSpc>
            <a:spcBef>
              <a:spcPct val="0"/>
            </a:spcBef>
            <a:spcAft>
              <a:spcPct val="20000"/>
            </a:spcAft>
            <a:buClr>
              <a:schemeClr val="bg1"/>
            </a:buClr>
            <a:buFont typeface="Wingdings" panose="05000000000000000000" pitchFamily="2" charset="2"/>
            <a:buChar char="••"/>
          </a:pPr>
          <a:r>
            <a:rPr lang="uk-UA" sz="2400" i="1" kern="1200" noProof="0" dirty="0">
              <a:solidFill>
                <a:schemeClr val="bg1"/>
              </a:solidFill>
            </a:rPr>
            <a:t>що називають алгоритмом;</a:t>
          </a:r>
        </a:p>
        <a:p>
          <a:pPr marL="228600" lvl="1" indent="-228600" algn="l" defTabSz="1066800">
            <a:lnSpc>
              <a:spcPct val="90000"/>
            </a:lnSpc>
            <a:spcBef>
              <a:spcPct val="0"/>
            </a:spcBef>
            <a:spcAft>
              <a:spcPct val="20000"/>
            </a:spcAft>
            <a:buClr>
              <a:schemeClr val="bg1"/>
            </a:buClr>
            <a:buFont typeface="Wingdings" panose="05000000000000000000" pitchFamily="2" charset="2"/>
            <a:buChar char="••"/>
          </a:pPr>
          <a:r>
            <a:rPr lang="uk-UA" sz="2400" i="1" kern="1200" noProof="0" dirty="0">
              <a:solidFill>
                <a:schemeClr val="bg1"/>
              </a:solidFill>
            </a:rPr>
            <a:t>якими є способи подання алгоритмів;</a:t>
          </a:r>
        </a:p>
        <a:p>
          <a:pPr marL="228600" lvl="1" indent="-228600" algn="l" defTabSz="1066800">
            <a:lnSpc>
              <a:spcPct val="90000"/>
            </a:lnSpc>
            <a:spcBef>
              <a:spcPct val="0"/>
            </a:spcBef>
            <a:spcAft>
              <a:spcPct val="20000"/>
            </a:spcAft>
            <a:buClr>
              <a:schemeClr val="bg1"/>
            </a:buClr>
            <a:buFont typeface="Wingdings" panose="05000000000000000000" pitchFamily="2" charset="2"/>
            <a:buChar char="••"/>
          </a:pPr>
          <a:r>
            <a:rPr lang="uk-UA" sz="2400" i="1" kern="1200" noProof="0" dirty="0">
              <a:solidFill>
                <a:schemeClr val="bg1"/>
              </a:solidFill>
            </a:rPr>
            <a:t>хто чи що може бути виконавцем алгоритму.</a:t>
          </a:r>
        </a:p>
      </dsp:txBody>
      <dsp:txXfrm>
        <a:off x="0" y="3867632"/>
        <a:ext cx="12050141" cy="14127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544B19-18D0-47B1-8BEC-9521DE9CE79A}">
      <dsp:nvSpPr>
        <dsp:cNvPr id="0" name=""/>
        <dsp:cNvSpPr/>
      </dsp:nvSpPr>
      <dsp:spPr>
        <a:xfrm>
          <a:off x="-5406702" y="-827909"/>
          <a:ext cx="6437849" cy="6437849"/>
        </a:xfrm>
        <a:prstGeom prst="blockArc">
          <a:avLst>
            <a:gd name="adj1" fmla="val 18900000"/>
            <a:gd name="adj2" fmla="val 2700000"/>
            <a:gd name="adj3" fmla="val 336"/>
          </a:avLst>
        </a:prstGeom>
        <a:noFill/>
        <a:ln w="12700" cap="flat" cmpd="sng" algn="ctr">
          <a:solidFill>
            <a:srgbClr val="FFFFFF">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12948DD-A0BD-48A2-A730-40CA1FDB0FFF}">
      <dsp:nvSpPr>
        <dsp:cNvPr id="0" name=""/>
        <dsp:cNvSpPr/>
      </dsp:nvSpPr>
      <dsp:spPr>
        <a:xfrm>
          <a:off x="450888" y="222668"/>
          <a:ext cx="6085090" cy="750170"/>
        </a:xfrm>
        <a:prstGeom prst="roundRect">
          <a:avLst/>
        </a:prstGeom>
        <a:gradFill rotWithShape="0">
          <a:gsLst>
            <a:gs pos="0">
              <a:srgbClr val="398AC7">
                <a:hueOff val="0"/>
                <a:satOff val="0"/>
                <a:lumOff val="0"/>
                <a:alphaOff val="0"/>
                <a:satMod val="103000"/>
                <a:lumMod val="102000"/>
                <a:tint val="94000"/>
              </a:srgbClr>
            </a:gs>
            <a:gs pos="50000">
              <a:srgbClr val="398AC7">
                <a:hueOff val="0"/>
                <a:satOff val="0"/>
                <a:lumOff val="0"/>
                <a:alphaOff val="0"/>
                <a:satMod val="110000"/>
                <a:lumMod val="100000"/>
                <a:shade val="100000"/>
              </a:srgbClr>
            </a:gs>
            <a:gs pos="100000">
              <a:srgbClr val="398AC7">
                <a:hueOff val="0"/>
                <a:satOff val="0"/>
                <a:lumOff val="0"/>
                <a:alphaOff val="0"/>
                <a:lumMod val="99000"/>
                <a:satMod val="120000"/>
                <a:shade val="78000"/>
              </a:srgb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74619" tIns="81280" rIns="81280" bIns="81280" numCol="1" spcCol="1270" anchor="ctr" anchorCtr="0">
          <a:noAutofit/>
        </a:bodyPr>
        <a:lstStyle/>
        <a:p>
          <a:pPr lvl="0" algn="l" defTabSz="1422400">
            <a:lnSpc>
              <a:spcPct val="90000"/>
            </a:lnSpc>
            <a:spcBef>
              <a:spcPct val="0"/>
            </a:spcBef>
            <a:spcAft>
              <a:spcPct val="35000"/>
            </a:spcAft>
            <a:buNone/>
          </a:pPr>
          <a:r>
            <a:rPr lang="uk-UA" sz="3200" i="1" kern="1200" dirty="0">
              <a:solidFill>
                <a:srgbClr val="FFFFFF"/>
              </a:solidFill>
              <a:latin typeface="Verdana"/>
              <a:ea typeface="+mn-ea"/>
              <a:cs typeface="+mn-cs"/>
            </a:rPr>
            <a:t>усно</a:t>
          </a:r>
        </a:p>
      </dsp:txBody>
      <dsp:txXfrm>
        <a:off x="487508" y="259288"/>
        <a:ext cx="6011850" cy="676930"/>
      </dsp:txXfrm>
    </dsp:sp>
    <dsp:sp modelId="{DA2EBA52-C63F-4FFB-813C-D276C87ADF04}">
      <dsp:nvSpPr>
        <dsp:cNvPr id="0" name=""/>
        <dsp:cNvSpPr/>
      </dsp:nvSpPr>
      <dsp:spPr>
        <a:xfrm>
          <a:off x="77172" y="224038"/>
          <a:ext cx="747431" cy="747431"/>
        </a:xfrm>
        <a:prstGeom prst="ellipse">
          <a:avLst/>
        </a:prstGeom>
        <a:solidFill>
          <a:srgbClr val="FFFFFF">
            <a:hueOff val="0"/>
            <a:satOff val="0"/>
            <a:lumOff val="0"/>
            <a:alphaOff val="0"/>
          </a:srgbClr>
        </a:solidFill>
        <a:ln w="6350" cap="flat" cmpd="sng" algn="ctr">
          <a:solidFill>
            <a:srgbClr val="398AC7">
              <a:hueOff val="0"/>
              <a:satOff val="0"/>
              <a:lumOff val="0"/>
              <a:alphaOff val="0"/>
            </a:srgbClr>
          </a:solidFill>
          <a:prstDash val="solid"/>
          <a:miter lim="800000"/>
        </a:ln>
        <a:effectLst/>
      </dsp:spPr>
      <dsp:style>
        <a:lnRef idx="1">
          <a:scrgbClr r="0" g="0" b="0"/>
        </a:lnRef>
        <a:fillRef idx="1">
          <a:scrgbClr r="0" g="0" b="0"/>
        </a:fillRef>
        <a:effectRef idx="2">
          <a:scrgbClr r="0" g="0" b="0"/>
        </a:effectRef>
        <a:fontRef idx="minor"/>
      </dsp:style>
    </dsp:sp>
    <dsp:sp modelId="{72672CB6-1F98-4F10-B970-E9A55B4B2A55}">
      <dsp:nvSpPr>
        <dsp:cNvPr id="0" name=""/>
        <dsp:cNvSpPr/>
      </dsp:nvSpPr>
      <dsp:spPr>
        <a:xfrm>
          <a:off x="879358" y="1119299"/>
          <a:ext cx="5656620" cy="750170"/>
        </a:xfrm>
        <a:prstGeom prst="roundRect">
          <a:avLst/>
        </a:prstGeom>
        <a:solidFill>
          <a:srgbClr val="008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74619" tIns="81280" rIns="81280" bIns="81280" numCol="1" spcCol="1270" anchor="ctr" anchorCtr="0">
          <a:noAutofit/>
        </a:bodyPr>
        <a:lstStyle/>
        <a:p>
          <a:pPr lvl="0" algn="l" defTabSz="1422400">
            <a:lnSpc>
              <a:spcPct val="90000"/>
            </a:lnSpc>
            <a:spcBef>
              <a:spcPct val="0"/>
            </a:spcBef>
            <a:spcAft>
              <a:spcPct val="35000"/>
            </a:spcAft>
            <a:buNone/>
          </a:pPr>
          <a:r>
            <a:rPr lang="uk-UA" sz="3200" i="1" kern="1200" dirty="0">
              <a:solidFill>
                <a:srgbClr val="FFFFFF"/>
              </a:solidFill>
              <a:latin typeface="Verdana"/>
              <a:ea typeface="+mn-ea"/>
              <a:cs typeface="+mn-cs"/>
            </a:rPr>
            <a:t>письмово</a:t>
          </a:r>
        </a:p>
      </dsp:txBody>
      <dsp:txXfrm>
        <a:off x="915978" y="1155919"/>
        <a:ext cx="5583380" cy="676930"/>
      </dsp:txXfrm>
    </dsp:sp>
    <dsp:sp modelId="{032A8BCB-EDE3-45EB-AE04-C3A54ABA6493}">
      <dsp:nvSpPr>
        <dsp:cNvPr id="0" name=""/>
        <dsp:cNvSpPr/>
      </dsp:nvSpPr>
      <dsp:spPr>
        <a:xfrm>
          <a:off x="505642" y="1120668"/>
          <a:ext cx="747431" cy="747431"/>
        </a:xfrm>
        <a:prstGeom prst="ellipse">
          <a:avLst/>
        </a:prstGeom>
        <a:solidFill>
          <a:srgbClr val="FFFFFF">
            <a:hueOff val="0"/>
            <a:satOff val="0"/>
            <a:lumOff val="0"/>
            <a:alphaOff val="0"/>
          </a:srgbClr>
        </a:solidFill>
        <a:ln w="6350" cap="flat" cmpd="sng" algn="ctr">
          <a:solidFill>
            <a:srgbClr val="398AC7">
              <a:hueOff val="-3086630"/>
              <a:satOff val="-13976"/>
              <a:lumOff val="12451"/>
              <a:alphaOff val="0"/>
            </a:srgbClr>
          </a:solidFill>
          <a:prstDash val="solid"/>
          <a:miter lim="800000"/>
        </a:ln>
        <a:effectLst/>
      </dsp:spPr>
      <dsp:style>
        <a:lnRef idx="1">
          <a:scrgbClr r="0" g="0" b="0"/>
        </a:lnRef>
        <a:fillRef idx="1">
          <a:scrgbClr r="0" g="0" b="0"/>
        </a:fillRef>
        <a:effectRef idx="2">
          <a:scrgbClr r="0" g="0" b="0"/>
        </a:effectRef>
        <a:fontRef idx="minor"/>
      </dsp:style>
    </dsp:sp>
    <dsp:sp modelId="{8765CC8C-3EF8-4EE7-9AB1-AF8ABA46C8B2}">
      <dsp:nvSpPr>
        <dsp:cNvPr id="0" name=""/>
        <dsp:cNvSpPr/>
      </dsp:nvSpPr>
      <dsp:spPr>
        <a:xfrm>
          <a:off x="1010864" y="2015930"/>
          <a:ext cx="5525114" cy="750170"/>
        </a:xfrm>
        <a:prstGeom prst="roundRect">
          <a:avLst/>
        </a:prstGeom>
        <a:solidFill>
          <a:srgbClr val="FFFF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74619" tIns="81280" rIns="81280" bIns="81280" numCol="1" spcCol="1270" anchor="ctr" anchorCtr="0">
          <a:noAutofit/>
        </a:bodyPr>
        <a:lstStyle/>
        <a:p>
          <a:pPr lvl="0" algn="l" defTabSz="1422400">
            <a:lnSpc>
              <a:spcPct val="90000"/>
            </a:lnSpc>
            <a:spcBef>
              <a:spcPct val="0"/>
            </a:spcBef>
            <a:spcAft>
              <a:spcPct val="35000"/>
            </a:spcAft>
            <a:buNone/>
          </a:pPr>
          <a:r>
            <a:rPr lang="uk-UA" sz="3200" i="1" kern="1200" dirty="0">
              <a:solidFill>
                <a:srgbClr val="002060"/>
              </a:solidFill>
              <a:latin typeface="Verdana"/>
              <a:ea typeface="+mn-ea"/>
              <a:cs typeface="+mn-cs"/>
            </a:rPr>
            <a:t>звуковим сигналом</a:t>
          </a:r>
        </a:p>
      </dsp:txBody>
      <dsp:txXfrm>
        <a:off x="1047484" y="2052550"/>
        <a:ext cx="5451874" cy="676930"/>
      </dsp:txXfrm>
    </dsp:sp>
    <dsp:sp modelId="{BED8321F-6B9A-4DFE-887A-81F9D3973A22}">
      <dsp:nvSpPr>
        <dsp:cNvPr id="0" name=""/>
        <dsp:cNvSpPr/>
      </dsp:nvSpPr>
      <dsp:spPr>
        <a:xfrm>
          <a:off x="637148" y="2017299"/>
          <a:ext cx="747431" cy="747431"/>
        </a:xfrm>
        <a:prstGeom prst="ellipse">
          <a:avLst/>
        </a:prstGeom>
        <a:solidFill>
          <a:srgbClr val="FFFFFF">
            <a:hueOff val="0"/>
            <a:satOff val="0"/>
            <a:lumOff val="0"/>
            <a:alphaOff val="0"/>
          </a:srgbClr>
        </a:solidFill>
        <a:ln w="6350" cap="flat" cmpd="sng" algn="ctr">
          <a:solidFill>
            <a:srgbClr val="398AC7">
              <a:hueOff val="-6173259"/>
              <a:satOff val="-27952"/>
              <a:lumOff val="24902"/>
              <a:alphaOff val="0"/>
            </a:srgbClr>
          </a:solidFill>
          <a:prstDash val="solid"/>
          <a:miter lim="800000"/>
        </a:ln>
        <a:effectLst/>
      </dsp:spPr>
      <dsp:style>
        <a:lnRef idx="1">
          <a:scrgbClr r="0" g="0" b="0"/>
        </a:lnRef>
        <a:fillRef idx="1">
          <a:scrgbClr r="0" g="0" b="0"/>
        </a:fillRef>
        <a:effectRef idx="2">
          <a:scrgbClr r="0" g="0" b="0"/>
        </a:effectRef>
        <a:fontRef idx="minor"/>
      </dsp:style>
    </dsp:sp>
    <dsp:sp modelId="{5334B692-5EB3-481B-B62A-12391070C543}">
      <dsp:nvSpPr>
        <dsp:cNvPr id="0" name=""/>
        <dsp:cNvSpPr/>
      </dsp:nvSpPr>
      <dsp:spPr>
        <a:xfrm>
          <a:off x="879358" y="2912561"/>
          <a:ext cx="5656620" cy="750170"/>
        </a:xfrm>
        <a:prstGeom prst="roundRect">
          <a:avLst/>
        </a:prstGeom>
        <a:solidFill>
          <a:srgbClr val="9966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74619" tIns="81280" rIns="81280" bIns="81280" numCol="1" spcCol="1270" anchor="ctr" anchorCtr="0">
          <a:noAutofit/>
        </a:bodyPr>
        <a:lstStyle/>
        <a:p>
          <a:pPr lvl="0" algn="l" defTabSz="1422400">
            <a:lnSpc>
              <a:spcPct val="90000"/>
            </a:lnSpc>
            <a:spcBef>
              <a:spcPct val="0"/>
            </a:spcBef>
            <a:spcAft>
              <a:spcPct val="35000"/>
            </a:spcAft>
            <a:buNone/>
          </a:pPr>
          <a:r>
            <a:rPr lang="uk-UA" sz="3200" i="1" kern="1200" dirty="0">
              <a:solidFill>
                <a:srgbClr val="FFFFFF"/>
              </a:solidFill>
              <a:latin typeface="Verdana"/>
              <a:ea typeface="+mn-ea"/>
              <a:cs typeface="+mn-cs"/>
            </a:rPr>
            <a:t>за допомогою схем</a:t>
          </a:r>
        </a:p>
      </dsp:txBody>
      <dsp:txXfrm>
        <a:off x="915978" y="2949181"/>
        <a:ext cx="5583380" cy="676930"/>
      </dsp:txXfrm>
    </dsp:sp>
    <dsp:sp modelId="{12225DB6-DBB2-4B72-AD4E-F15352BA9798}">
      <dsp:nvSpPr>
        <dsp:cNvPr id="0" name=""/>
        <dsp:cNvSpPr/>
      </dsp:nvSpPr>
      <dsp:spPr>
        <a:xfrm>
          <a:off x="505642" y="2913930"/>
          <a:ext cx="747431" cy="747431"/>
        </a:xfrm>
        <a:prstGeom prst="ellipse">
          <a:avLst/>
        </a:prstGeom>
        <a:solidFill>
          <a:srgbClr val="FFFFFF">
            <a:hueOff val="0"/>
            <a:satOff val="0"/>
            <a:lumOff val="0"/>
            <a:alphaOff val="0"/>
          </a:srgbClr>
        </a:solidFill>
        <a:ln w="6350" cap="flat" cmpd="sng" algn="ctr">
          <a:solidFill>
            <a:srgbClr val="00B050"/>
          </a:solidFill>
          <a:prstDash val="solid"/>
          <a:miter lim="800000"/>
        </a:ln>
        <a:effectLst/>
      </dsp:spPr>
      <dsp:style>
        <a:lnRef idx="1">
          <a:scrgbClr r="0" g="0" b="0"/>
        </a:lnRef>
        <a:fillRef idx="1">
          <a:scrgbClr r="0" g="0" b="0"/>
        </a:fillRef>
        <a:effectRef idx="2">
          <a:scrgbClr r="0" g="0" b="0"/>
        </a:effectRef>
        <a:fontRef idx="minor"/>
      </dsp:style>
    </dsp:sp>
    <dsp:sp modelId="{4C65CF6B-9788-4659-8CB3-C39C33EFCF90}">
      <dsp:nvSpPr>
        <dsp:cNvPr id="0" name=""/>
        <dsp:cNvSpPr/>
      </dsp:nvSpPr>
      <dsp:spPr>
        <a:xfrm>
          <a:off x="450888" y="3809192"/>
          <a:ext cx="6085090" cy="750170"/>
        </a:xfrm>
        <a:prstGeom prst="roundRect">
          <a:avLst/>
        </a:prstGeom>
        <a:solidFill>
          <a:srgbClr val="66006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74619" tIns="81280" rIns="81280" bIns="81280" numCol="1" spcCol="1270" anchor="ctr" anchorCtr="0">
          <a:noAutofit/>
        </a:bodyPr>
        <a:lstStyle/>
        <a:p>
          <a:pPr lvl="0" algn="l" defTabSz="1422400">
            <a:lnSpc>
              <a:spcPct val="90000"/>
            </a:lnSpc>
            <a:spcBef>
              <a:spcPct val="0"/>
            </a:spcBef>
            <a:spcAft>
              <a:spcPct val="35000"/>
            </a:spcAft>
            <a:buNone/>
          </a:pPr>
          <a:r>
            <a:rPr lang="uk-UA" sz="3200" i="1" kern="1200" dirty="0">
              <a:solidFill>
                <a:srgbClr val="FFFFFF"/>
              </a:solidFill>
              <a:latin typeface="Verdana"/>
              <a:ea typeface="+mn-ea"/>
              <a:cs typeface="+mn-cs"/>
            </a:rPr>
            <a:t>умовним жестом</a:t>
          </a:r>
        </a:p>
      </dsp:txBody>
      <dsp:txXfrm>
        <a:off x="487508" y="3845812"/>
        <a:ext cx="6011850" cy="676930"/>
      </dsp:txXfrm>
    </dsp:sp>
    <dsp:sp modelId="{B4E2B0BB-1E83-4F51-BC61-EDD3D0060A2D}">
      <dsp:nvSpPr>
        <dsp:cNvPr id="0" name=""/>
        <dsp:cNvSpPr/>
      </dsp:nvSpPr>
      <dsp:spPr>
        <a:xfrm>
          <a:off x="77172" y="3810561"/>
          <a:ext cx="747431" cy="747431"/>
        </a:xfrm>
        <a:prstGeom prst="ellipse">
          <a:avLst/>
        </a:prstGeom>
        <a:solidFill>
          <a:srgbClr val="FFFFFF">
            <a:hueOff val="0"/>
            <a:satOff val="0"/>
            <a:lumOff val="0"/>
            <a:alphaOff val="0"/>
          </a:srgbClr>
        </a:solidFill>
        <a:ln w="6350" cap="flat" cmpd="sng" algn="ctr">
          <a:solidFill>
            <a:srgbClr val="660066"/>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61E35-6C55-4B51-BE17-D9D67599F310}">
      <dsp:nvSpPr>
        <dsp:cNvPr id="0" name=""/>
        <dsp:cNvSpPr/>
      </dsp:nvSpPr>
      <dsp:spPr>
        <a:xfrm>
          <a:off x="-5511139" y="-843786"/>
          <a:ext cx="6561912" cy="6561912"/>
        </a:xfrm>
        <a:prstGeom prst="blockArc">
          <a:avLst>
            <a:gd name="adj1" fmla="val 18900000"/>
            <a:gd name="adj2" fmla="val 2700000"/>
            <a:gd name="adj3" fmla="val 329"/>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2EA9E0-CBE5-43E4-BB02-325D168626A4}">
      <dsp:nvSpPr>
        <dsp:cNvPr id="0" name=""/>
        <dsp:cNvSpPr/>
      </dsp:nvSpPr>
      <dsp:spPr>
        <a:xfrm>
          <a:off x="550081" y="271752"/>
          <a:ext cx="11283425" cy="95584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95208" tIns="71120" rIns="71120" bIns="71120" numCol="1" spcCol="1270" anchor="ctr" anchorCtr="0">
          <a:noAutofit/>
        </a:bodyPr>
        <a:lstStyle/>
        <a:p>
          <a:pPr lvl="0" algn="l" defTabSz="1244600">
            <a:lnSpc>
              <a:spcPct val="90000"/>
            </a:lnSpc>
            <a:spcBef>
              <a:spcPct val="0"/>
            </a:spcBef>
            <a:spcAft>
              <a:spcPct val="35000"/>
            </a:spcAft>
          </a:pPr>
          <a:r>
            <a:rPr lang="uk-UA" sz="2800" i="1" kern="1200" noProof="0" dirty="0"/>
            <a:t>кожна команда є зрозумілою для виконавця;</a:t>
          </a:r>
        </a:p>
      </dsp:txBody>
      <dsp:txXfrm>
        <a:off x="550081" y="271752"/>
        <a:ext cx="11283425" cy="955842"/>
      </dsp:txXfrm>
    </dsp:sp>
    <dsp:sp modelId="{27878C57-BBF6-4C22-88FA-1C3D4933722D}">
      <dsp:nvSpPr>
        <dsp:cNvPr id="0" name=""/>
        <dsp:cNvSpPr/>
      </dsp:nvSpPr>
      <dsp:spPr>
        <a:xfrm>
          <a:off x="81413" y="281005"/>
          <a:ext cx="937335" cy="937335"/>
        </a:xfrm>
        <a:prstGeom prst="ellipse">
          <a:avLst/>
        </a:prstGeom>
        <a:blipFill rotWithShape="0">
          <a:blip xmlns:r="http://schemas.openxmlformats.org/officeDocument/2006/relationships" r:embed="rId1"/>
          <a:stretch>
            <a:fillRect/>
          </a:stretch>
        </a:blip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D2F74AD-5B6A-4346-8349-090AC68FEE9A}">
      <dsp:nvSpPr>
        <dsp:cNvPr id="0" name=""/>
        <dsp:cNvSpPr/>
      </dsp:nvSpPr>
      <dsp:spPr>
        <a:xfrm>
          <a:off x="979998" y="1396749"/>
          <a:ext cx="10853508" cy="955842"/>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95208" tIns="71120" rIns="71120" bIns="71120" numCol="1" spcCol="1270" anchor="ctr" anchorCtr="0">
          <a:noAutofit/>
        </a:bodyPr>
        <a:lstStyle/>
        <a:p>
          <a:pPr lvl="0" algn="l" defTabSz="1244600">
            <a:lnSpc>
              <a:spcPct val="90000"/>
            </a:lnSpc>
            <a:spcBef>
              <a:spcPct val="0"/>
            </a:spcBef>
            <a:spcAft>
              <a:spcPct val="35000"/>
            </a:spcAft>
          </a:pPr>
          <a:r>
            <a:rPr lang="uk-UA" sz="2800" i="1" kern="1200" noProof="0" dirty="0"/>
            <a:t>нова  команда  не  розпочинається,   поки  не  завершено попередню;</a:t>
          </a:r>
        </a:p>
      </dsp:txBody>
      <dsp:txXfrm>
        <a:off x="979998" y="1396749"/>
        <a:ext cx="10853508" cy="955842"/>
      </dsp:txXfrm>
    </dsp:sp>
    <dsp:sp modelId="{E63EBB38-5984-4F74-98F1-254621592311}">
      <dsp:nvSpPr>
        <dsp:cNvPr id="0" name=""/>
        <dsp:cNvSpPr/>
      </dsp:nvSpPr>
      <dsp:spPr>
        <a:xfrm>
          <a:off x="511330" y="1406003"/>
          <a:ext cx="937335" cy="937335"/>
        </a:xfrm>
        <a:prstGeom prst="ellipse">
          <a:avLst/>
        </a:prstGeom>
        <a:blipFill rotWithShape="0">
          <a:blip xmlns:r="http://schemas.openxmlformats.org/officeDocument/2006/relationships" r:embed="rId1"/>
          <a:stretch>
            <a:fillRect/>
          </a:stretch>
        </a:blip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6297F79-2755-4E7F-87B4-88629DD167EF}">
      <dsp:nvSpPr>
        <dsp:cNvPr id="0" name=""/>
        <dsp:cNvSpPr/>
      </dsp:nvSpPr>
      <dsp:spPr>
        <a:xfrm>
          <a:off x="979998" y="2521747"/>
          <a:ext cx="10853508" cy="955842"/>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95208" tIns="71120" rIns="71120" bIns="71120" numCol="1" spcCol="1270" anchor="ctr" anchorCtr="0">
          <a:noAutofit/>
        </a:bodyPr>
        <a:lstStyle/>
        <a:p>
          <a:pPr lvl="0" algn="l" defTabSz="1244600">
            <a:lnSpc>
              <a:spcPct val="90000"/>
            </a:lnSpc>
            <a:spcBef>
              <a:spcPct val="0"/>
            </a:spcBef>
            <a:spcAft>
              <a:spcPct val="35000"/>
            </a:spcAft>
          </a:pPr>
          <a:r>
            <a:rPr lang="uk-UA" sz="2800" i="1" kern="1200" noProof="0" dirty="0">
              <a:solidFill>
                <a:srgbClr val="002060"/>
              </a:solidFill>
            </a:rPr>
            <a:t>кількість команд обмежена і їх можна виконати за досить короткий час;</a:t>
          </a:r>
        </a:p>
      </dsp:txBody>
      <dsp:txXfrm>
        <a:off x="979998" y="2521747"/>
        <a:ext cx="10853508" cy="955842"/>
      </dsp:txXfrm>
    </dsp:sp>
    <dsp:sp modelId="{D13D7DA6-9D1E-4150-A6AE-C6ABC36166D5}">
      <dsp:nvSpPr>
        <dsp:cNvPr id="0" name=""/>
        <dsp:cNvSpPr/>
      </dsp:nvSpPr>
      <dsp:spPr>
        <a:xfrm>
          <a:off x="511330" y="2531001"/>
          <a:ext cx="937335" cy="937335"/>
        </a:xfrm>
        <a:prstGeom prst="ellipse">
          <a:avLst/>
        </a:prstGeom>
        <a:blipFill rotWithShape="0">
          <a:blip xmlns:r="http://schemas.openxmlformats.org/officeDocument/2006/relationships" r:embed="rId1"/>
          <a:stretch>
            <a:fillRect/>
          </a:stretch>
        </a:blip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97A966C-ADE1-481C-9602-29D743F1F5D5}">
      <dsp:nvSpPr>
        <dsp:cNvPr id="0" name=""/>
        <dsp:cNvSpPr/>
      </dsp:nvSpPr>
      <dsp:spPr>
        <a:xfrm>
          <a:off x="550081" y="3646745"/>
          <a:ext cx="11283425" cy="95584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95208" tIns="71120" rIns="71120" bIns="71120" numCol="1" spcCol="1270" anchor="ctr" anchorCtr="0">
          <a:noAutofit/>
        </a:bodyPr>
        <a:lstStyle/>
        <a:p>
          <a:pPr lvl="0" algn="l" defTabSz="1244600">
            <a:lnSpc>
              <a:spcPct val="90000"/>
            </a:lnSpc>
            <a:spcBef>
              <a:spcPct val="0"/>
            </a:spcBef>
            <a:spcAft>
              <a:spcPct val="35000"/>
            </a:spcAft>
          </a:pPr>
          <a:r>
            <a:rPr lang="uk-UA" sz="2800" i="1" kern="1200" noProof="0" dirty="0"/>
            <a:t>послідовне виконання всіх команд приводить до отримання результату.</a:t>
          </a:r>
        </a:p>
      </dsp:txBody>
      <dsp:txXfrm>
        <a:off x="550081" y="3646745"/>
        <a:ext cx="11283425" cy="955842"/>
      </dsp:txXfrm>
    </dsp:sp>
    <dsp:sp modelId="{AA2029A9-878F-42BF-A694-5944B1AD983E}">
      <dsp:nvSpPr>
        <dsp:cNvPr id="0" name=""/>
        <dsp:cNvSpPr/>
      </dsp:nvSpPr>
      <dsp:spPr>
        <a:xfrm>
          <a:off x="81413" y="3655998"/>
          <a:ext cx="937335" cy="937335"/>
        </a:xfrm>
        <a:prstGeom prst="ellipse">
          <a:avLst/>
        </a:prstGeom>
        <a:blipFill rotWithShape="0">
          <a:blip xmlns:r="http://schemas.openxmlformats.org/officeDocument/2006/relationships" r:embed="rId1"/>
          <a:stretch>
            <a:fillRect/>
          </a:stretch>
        </a:blip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23" name="Рисунок 22">
            <a:extLst>
              <a:ext uri="{FF2B5EF4-FFF2-40B4-BE49-F238E27FC236}">
                <a16:creationId xmlns:a16="http://schemas.microsoft.com/office/drawing/2014/main" id="{2755AB4D-AA86-458E-8276-2A0A28469AF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4063" r="890" b="1"/>
          <a:stretch/>
        </p:blipFill>
        <p:spPr>
          <a:xfrm>
            <a:off x="-11097" y="0"/>
            <a:ext cx="4705017" cy="5052641"/>
          </a:xfrm>
          <a:prstGeom prst="rect">
            <a:avLst/>
          </a:prstGeom>
        </p:spPr>
      </p:pic>
      <p:sp>
        <p:nvSpPr>
          <p:cNvPr id="9" name="Rectangle 24"/>
          <p:cNvSpPr>
            <a:spLocks noChangeArrowheads="1"/>
          </p:cNvSpPr>
          <p:nvPr userDrawn="1"/>
        </p:nvSpPr>
        <p:spPr bwMode="auto">
          <a:xfrm>
            <a:off x="0" y="3527436"/>
            <a:ext cx="12192000" cy="335756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00484" y="6021300"/>
            <a:ext cx="5699686" cy="991249"/>
          </a:xfrm>
          <a:prstGeom prst="rect">
            <a:avLst/>
          </a:prstGeom>
        </p:spPr>
      </p:pic>
      <p:sp>
        <p:nvSpPr>
          <p:cNvPr id="11" name="Rectangle 17"/>
          <p:cNvSpPr>
            <a:spLocks noChangeArrowheads="1"/>
          </p:cNvSpPr>
          <p:nvPr userDrawn="1"/>
        </p:nvSpPr>
        <p:spPr bwMode="gray">
          <a:xfrm>
            <a:off x="0" y="3141663"/>
            <a:ext cx="12192000" cy="431800"/>
          </a:xfrm>
          <a:prstGeom prst="rect">
            <a:avLst/>
          </a:prstGeom>
          <a:solidFill>
            <a:srgbClr val="19426B"/>
          </a:solidFill>
          <a:ln w="9525">
            <a:solidFill>
              <a:srgbClr val="19426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Oval 25"/>
          <p:cNvSpPr>
            <a:spLocks noChangeArrowheads="1"/>
          </p:cNvSpPr>
          <p:nvPr userDrawn="1"/>
        </p:nvSpPr>
        <p:spPr bwMode="ltGray">
          <a:xfrm>
            <a:off x="1258888" y="4508512"/>
            <a:ext cx="4248150" cy="1800225"/>
          </a:xfrm>
          <a:prstGeom prst="ellipse">
            <a:avLst/>
          </a:prstGeom>
          <a:gradFill rotWithShape="1">
            <a:gsLst>
              <a:gs pos="0">
                <a:srgbClr val="398AC7"/>
              </a:gs>
              <a:gs pos="100000">
                <a:srgbClr val="398AC7">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Rectangle 4"/>
          <p:cNvSpPr txBox="1">
            <a:spLocks noChangeArrowheads="1"/>
          </p:cNvSpPr>
          <p:nvPr userDrawn="1"/>
        </p:nvSpPr>
        <p:spPr bwMode="auto">
          <a:xfrm>
            <a:off x="457200" y="6486536"/>
            <a:ext cx="2133600" cy="168275"/>
          </a:xfrm>
          <a:prstGeom prst="rect">
            <a:avLst/>
          </a:prstGeom>
        </p:spPr>
        <p:txBody>
          <a:bodyPr/>
          <a:lstStyle>
            <a:defPPr>
              <a:defRPr lang="uk-UA"/>
            </a:defPPr>
            <a:lvl1pPr marL="0" algn="l" defTabSz="914400" rtl="0" eaLnBrk="1" latinLnBrk="0" hangingPunct="1">
              <a:defRPr sz="1200" b="0"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19426B"/>
              </a:solidFill>
              <a:effectLst/>
              <a:uLnTx/>
              <a:uFillTx/>
              <a:latin typeface="Arial" panose="020B0604020202020204" pitchFamily="34" charset="0"/>
              <a:ea typeface="+mn-ea"/>
              <a:cs typeface="+mn-cs"/>
            </a:endParaRPr>
          </a:p>
        </p:txBody>
      </p:sp>
      <p:sp>
        <p:nvSpPr>
          <p:cNvPr id="15" name="Rectangle 5"/>
          <p:cNvSpPr txBox="1">
            <a:spLocks noChangeArrowheads="1"/>
          </p:cNvSpPr>
          <p:nvPr userDrawn="1"/>
        </p:nvSpPr>
        <p:spPr>
          <a:xfrm>
            <a:off x="3124200" y="6486536"/>
            <a:ext cx="2895600" cy="168275"/>
          </a:xfrm>
          <a:prstGeom prst="rect">
            <a:avLst/>
          </a:prstGeom>
        </p:spPr>
        <p:txBody>
          <a:bodyPr/>
          <a:lstStyle>
            <a:defPPr>
              <a:defRPr lang="uk-UA"/>
            </a:defPPr>
            <a:lvl1pPr marL="0" algn="ctr" defTabSz="914400" rtl="0" eaLnBrk="1" latinLnBrk="0" hangingPunct="1">
              <a:defRPr sz="1200" b="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6" name="Oval 18"/>
          <p:cNvSpPr>
            <a:spLocks noChangeArrowheads="1"/>
          </p:cNvSpPr>
          <p:nvPr userDrawn="1"/>
        </p:nvSpPr>
        <p:spPr bwMode="gray">
          <a:xfrm>
            <a:off x="276225" y="1255713"/>
            <a:ext cx="4656138" cy="4837112"/>
          </a:xfrm>
          <a:prstGeom prst="ellipse">
            <a:avLst/>
          </a:prstGeom>
          <a:solidFill>
            <a:srgbClr val="FFFFFF"/>
          </a:solidFill>
          <a:ln>
            <a:noFill/>
          </a:ln>
          <a:effectLst>
            <a:outerShdw dist="172739" dir="3238358"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7" name="Freeform 21" descr="2"/>
          <p:cNvSpPr>
            <a:spLocks/>
          </p:cNvSpPr>
          <p:nvPr userDrawn="1"/>
        </p:nvSpPr>
        <p:spPr bwMode="gray">
          <a:xfrm>
            <a:off x="376245" y="2147896"/>
            <a:ext cx="2103437" cy="3032125"/>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8" name="Freeform 19" descr="4"/>
          <p:cNvSpPr>
            <a:spLocks/>
          </p:cNvSpPr>
          <p:nvPr userDrawn="1"/>
        </p:nvSpPr>
        <p:spPr bwMode="gray">
          <a:xfrm>
            <a:off x="2625727" y="2119317"/>
            <a:ext cx="2139950" cy="3116263"/>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9" name="Freeform 20" descr="1"/>
          <p:cNvSpPr>
            <a:spLocks/>
          </p:cNvSpPr>
          <p:nvPr userDrawn="1"/>
        </p:nvSpPr>
        <p:spPr bwMode="gray">
          <a:xfrm>
            <a:off x="1130307" y="1416060"/>
            <a:ext cx="2873375" cy="2182813"/>
          </a:xfrm>
          <a:custGeom>
            <a:avLst/>
            <a:gdLst>
              <a:gd name="T0" fmla="*/ 905 w 1810"/>
              <a:gd name="T1" fmla="*/ 1375 h 1375"/>
              <a:gd name="T2" fmla="*/ 1810 w 1810"/>
              <a:gd name="T3" fmla="*/ 395 h 1375"/>
              <a:gd name="T4" fmla="*/ 876 w 1810"/>
              <a:gd name="T5" fmla="*/ 24 h 1375"/>
              <a:gd name="T6" fmla="*/ 0 w 1810"/>
              <a:gd name="T7" fmla="*/ 396 h 1375"/>
              <a:gd name="T8" fmla="*/ 905 w 1810"/>
              <a:gd name="T9" fmla="*/ 1375 h 1375"/>
            </a:gdLst>
            <a:ahLst/>
            <a:cxnLst>
              <a:cxn ang="0">
                <a:pos x="T0" y="T1"/>
              </a:cxn>
              <a:cxn ang="0">
                <a:pos x="T2" y="T3"/>
              </a:cxn>
              <a:cxn ang="0">
                <a:pos x="T4" y="T5"/>
              </a:cxn>
              <a:cxn ang="0">
                <a:pos x="T6" y="T7"/>
              </a:cxn>
              <a:cxn ang="0">
                <a:pos x="T8" y="T9"/>
              </a:cxn>
            </a:cxnLst>
            <a:rect l="0" t="0" r="r" b="b"/>
            <a:pathLst>
              <a:path w="1810" h="1375">
                <a:moveTo>
                  <a:pt x="905" y="1375"/>
                </a:moveTo>
                <a:lnTo>
                  <a:pt x="1810" y="395"/>
                </a:lnTo>
                <a:cubicBezTo>
                  <a:pt x="1612" y="176"/>
                  <a:pt x="1300" y="0"/>
                  <a:pt x="876" y="24"/>
                </a:cubicBezTo>
                <a:cubicBezTo>
                  <a:pt x="452" y="48"/>
                  <a:pt x="252" y="149"/>
                  <a:pt x="0" y="396"/>
                </a:cubicBezTo>
                <a:lnTo>
                  <a:pt x="905" y="1375"/>
                </a:ln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0" name="Freeform 22" descr="55282"/>
          <p:cNvSpPr>
            <a:spLocks/>
          </p:cNvSpPr>
          <p:nvPr userDrawn="1"/>
        </p:nvSpPr>
        <p:spPr bwMode="gray">
          <a:xfrm>
            <a:off x="1085855" y="3730636"/>
            <a:ext cx="2962275" cy="2219325"/>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7">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1" name="Oval 23"/>
          <p:cNvSpPr>
            <a:spLocks noChangeArrowheads="1"/>
          </p:cNvSpPr>
          <p:nvPr userDrawn="1"/>
        </p:nvSpPr>
        <p:spPr bwMode="gray">
          <a:xfrm>
            <a:off x="1806578" y="2954337"/>
            <a:ext cx="1655763" cy="165576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22" name="TextBox 21"/>
          <p:cNvSpPr txBox="1"/>
          <p:nvPr userDrawn="1"/>
        </p:nvSpPr>
        <p:spPr>
          <a:xfrm>
            <a:off x="1920416" y="2606941"/>
            <a:ext cx="1410618" cy="2400657"/>
          </a:xfrm>
          <a:prstGeom prst="rect">
            <a:avLst/>
          </a:prstGeom>
          <a:noFill/>
        </p:spPr>
        <p:txBody>
          <a:bodyPr wrap="square" rtlCol="0">
            <a:spAutoFit/>
          </a:bodyPr>
          <a:lstStyle/>
          <a:p>
            <a:pPr fontAlgn="base">
              <a:spcBef>
                <a:spcPct val="0"/>
              </a:spcBef>
              <a:spcAft>
                <a:spcPct val="0"/>
              </a:spcAft>
            </a:pPr>
            <a:r>
              <a:rPr lang="uk-UA" sz="15000" b="1" i="1" dirty="0">
                <a:solidFill>
                  <a:srgbClr val="002060"/>
                </a:solidFill>
                <a:latin typeface="Arial" panose="020B0604020202020204" pitchFamily="34" charset="0"/>
              </a:rPr>
              <a:t>5</a:t>
            </a:r>
          </a:p>
        </p:txBody>
      </p:sp>
      <p:sp>
        <p:nvSpPr>
          <p:cNvPr id="25" name="Заголовок 1"/>
          <p:cNvSpPr>
            <a:spLocks noGrp="1"/>
          </p:cNvSpPr>
          <p:nvPr>
            <p:ph type="ctrTitle"/>
          </p:nvPr>
        </p:nvSpPr>
        <p:spPr>
          <a:xfrm>
            <a:off x="4847770" y="584394"/>
            <a:ext cx="7151587" cy="1801607"/>
          </a:xfrm>
        </p:spPr>
        <p:txBody>
          <a:bodyPr anchor="ctr">
            <a:normAutofit/>
          </a:bodyPr>
          <a:lstStyle>
            <a:lvl1pPr algn="r">
              <a:defRPr kumimoji="0" lang="uk-UA" sz="4400" b="1" i="0" u="none" strike="noStrike" kern="1200" cap="none" spc="0" normalizeH="0" baseline="0" dirty="0">
                <a:ln>
                  <a:noFill/>
                </a:ln>
                <a:solidFill>
                  <a:srgbClr val="19426B"/>
                </a:solidFill>
                <a:effectLst>
                  <a:outerShdw blurRad="38100" dist="38100" dir="2700000" algn="tl">
                    <a:srgbClr val="C0C0C0"/>
                  </a:outerShdw>
                </a:effectLst>
                <a:uLnTx/>
                <a:uFillTx/>
                <a:latin typeface="Verdana"/>
                <a:ea typeface="+mj-ea"/>
                <a:cs typeface="+mj-cs"/>
              </a:defRPr>
            </a:lvl1pPr>
          </a:lstStyle>
          <a:p>
            <a:r>
              <a:rPr lang="uk-UA" dirty="0"/>
              <a:t>Зразок заголовка</a:t>
            </a:r>
          </a:p>
        </p:txBody>
      </p:sp>
      <p:sp>
        <p:nvSpPr>
          <p:cNvPr id="26" name="Підзаголовок 2"/>
          <p:cNvSpPr>
            <a:spLocks noGrp="1"/>
          </p:cNvSpPr>
          <p:nvPr>
            <p:ph type="subTitle" idx="1" hasCustomPrompt="1"/>
          </p:nvPr>
        </p:nvSpPr>
        <p:spPr>
          <a:xfrm>
            <a:off x="5032382" y="3184362"/>
            <a:ext cx="7138989" cy="40341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lang="uk-UA" sz="1600" b="0" i="0" u="none" strike="noStrike" cap="none" spc="0" normalizeH="0" baseline="0">
                <a:ln>
                  <a:noFill/>
                </a:ln>
                <a:solidFill>
                  <a:srgbClr val="FFFFFF"/>
                </a:solidFill>
                <a:effectLst/>
                <a:uLnTx/>
                <a:uFillTx/>
                <a:latin typeface="Verdana"/>
              </a:defRPr>
            </a:lvl1pPr>
          </a:lstStyle>
          <a:p>
            <a:pPr marL="0" marR="0" lvl="0" indent="0" algn="r" fontAlgn="base">
              <a:lnSpc>
                <a:spcPct val="100000"/>
              </a:lnSpc>
              <a:spcBef>
                <a:spcPct val="20000"/>
              </a:spcBef>
              <a:spcAft>
                <a:spcPct val="0"/>
              </a:spcAft>
              <a:buClr>
                <a:srgbClr val="8BBC00"/>
              </a:buClr>
              <a:buSzTx/>
              <a:buFont typeface="Wingdings" panose="05000000000000000000" pitchFamily="2" charset="2"/>
              <a:buNone/>
              <a:tabLst/>
            </a:pPr>
            <a:r>
              <a:rPr lang="uk-UA" dirty="0"/>
              <a:t>Зразок підзаголовка</a:t>
            </a:r>
          </a:p>
        </p:txBody>
      </p:sp>
    </p:spTree>
    <p:extLst>
      <p:ext uri="{BB962C8B-B14F-4D97-AF65-F5344CB8AC3E}">
        <p14:creationId xmlns:p14="http://schemas.microsoft.com/office/powerpoint/2010/main" val="16450611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pPr/>
              <a:t>14.02.2022</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3409699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pPr/>
              <a:t>14.02.2022</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2763329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Заголовок і вміст">
    <p:spTree>
      <p:nvGrpSpPr>
        <p:cNvPr id="1" name=""/>
        <p:cNvGrpSpPr/>
        <p:nvPr/>
      </p:nvGrpSpPr>
      <p:grpSpPr>
        <a:xfrm>
          <a:off x="0" y="0"/>
          <a:ext cx="0" cy="0"/>
          <a:chOff x="0" y="0"/>
          <a:chExt cx="0" cy="0"/>
        </a:xfrm>
      </p:grpSpPr>
      <p:sp>
        <p:nvSpPr>
          <p:cNvPr id="7" name="Rectangle 15"/>
          <p:cNvSpPr>
            <a:spLocks noChangeArrowheads="1"/>
          </p:cNvSpPr>
          <p:nvPr userDrawn="1"/>
        </p:nvSpPr>
        <p:spPr bwMode="gray">
          <a:xfrm>
            <a:off x="0" y="798521"/>
            <a:ext cx="12192000" cy="312737"/>
          </a:xfrm>
          <a:prstGeom prst="rect">
            <a:avLst/>
          </a:prstGeom>
          <a:solidFill>
            <a:srgbClr val="19426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8" name="Rectangle 16"/>
          <p:cNvSpPr>
            <a:spLocks noChangeArrowheads="1"/>
          </p:cNvSpPr>
          <p:nvPr userDrawn="1"/>
        </p:nvSpPr>
        <p:spPr bwMode="white">
          <a:xfrm>
            <a:off x="0" y="11"/>
            <a:ext cx="12192000" cy="83661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nvGrpSpPr>
          <p:cNvPr id="9" name="Group 17"/>
          <p:cNvGrpSpPr>
            <a:grpSpLocks/>
          </p:cNvGrpSpPr>
          <p:nvPr userDrawn="1"/>
        </p:nvGrpSpPr>
        <p:grpSpPr bwMode="auto">
          <a:xfrm>
            <a:off x="10287570" y="188919"/>
            <a:ext cx="1665288" cy="1512887"/>
            <a:chOff x="4604" y="119"/>
            <a:chExt cx="1049" cy="953"/>
          </a:xfrm>
        </p:grpSpPr>
        <p:sp>
          <p:nvSpPr>
            <p:cNvPr id="10" name="Oval 18"/>
            <p:cNvSpPr>
              <a:spLocks noChangeArrowheads="1"/>
            </p:cNvSpPr>
            <p:nvPr userDrawn="1"/>
          </p:nvSpPr>
          <p:spPr bwMode="gray">
            <a:xfrm>
              <a:off x="4921" y="845"/>
              <a:ext cx="732" cy="227"/>
            </a:xfrm>
            <a:prstGeom prst="ellipse">
              <a:avLst/>
            </a:prstGeom>
            <a:gradFill rotWithShape="1">
              <a:gsLst>
                <a:gs pos="0">
                  <a:srgbClr val="19426B"/>
                </a:gs>
                <a:gs pos="100000">
                  <a:srgbClr val="19426B">
                    <a:gamma/>
                    <a:tint val="0"/>
                    <a:invGamma/>
                  </a:srgb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1" name="Oval 19"/>
            <p:cNvSpPr>
              <a:spLocks noChangeArrowheads="1"/>
            </p:cNvSpPr>
            <p:nvPr userDrawn="1"/>
          </p:nvSpPr>
          <p:spPr bwMode="gray">
            <a:xfrm>
              <a:off x="4604" y="119"/>
              <a:ext cx="932" cy="911"/>
            </a:xfrm>
            <a:prstGeom prst="ellipse">
              <a:avLst/>
            </a:prstGeom>
            <a:solidFill>
              <a:srgbClr val="FFFFFF"/>
            </a:solidFill>
            <a:ln>
              <a:noFill/>
            </a:ln>
            <a:effectLst>
              <a:outerShdw dist="63500" dir="2212194"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2" name="Freeform 20" descr="4"/>
            <p:cNvSpPr>
              <a:spLocks/>
            </p:cNvSpPr>
            <p:nvPr userDrawn="1"/>
          </p:nvSpPr>
          <p:spPr bwMode="gray">
            <a:xfrm>
              <a:off x="5077" y="281"/>
              <a:ext cx="426" cy="588"/>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Freeform 21" descr="1"/>
            <p:cNvSpPr>
              <a:spLocks/>
            </p:cNvSpPr>
            <p:nvPr userDrawn="1"/>
          </p:nvSpPr>
          <p:spPr bwMode="gray">
            <a:xfrm>
              <a:off x="4779" y="144"/>
              <a:ext cx="572" cy="416"/>
            </a:xfrm>
            <a:custGeom>
              <a:avLst/>
              <a:gdLst>
                <a:gd name="T0" fmla="*/ 905 w 1810"/>
                <a:gd name="T1" fmla="*/ 1388 h 1388"/>
                <a:gd name="T2" fmla="*/ 1810 w 1810"/>
                <a:gd name="T3" fmla="*/ 408 h 1388"/>
                <a:gd name="T4" fmla="*/ 874 w 1810"/>
                <a:gd name="T5" fmla="*/ 40 h 1388"/>
                <a:gd name="T6" fmla="*/ 0 w 1810"/>
                <a:gd name="T7" fmla="*/ 409 h 1388"/>
                <a:gd name="T8" fmla="*/ 905 w 1810"/>
                <a:gd name="T9" fmla="*/ 1388 h 1388"/>
              </a:gdLst>
              <a:ahLst/>
              <a:cxnLst>
                <a:cxn ang="0">
                  <a:pos x="T0" y="T1"/>
                </a:cxn>
                <a:cxn ang="0">
                  <a:pos x="T2" y="T3"/>
                </a:cxn>
                <a:cxn ang="0">
                  <a:pos x="T4" y="T5"/>
                </a:cxn>
                <a:cxn ang="0">
                  <a:pos x="T6" y="T7"/>
                </a:cxn>
                <a:cxn ang="0">
                  <a:pos x="T8" y="T9"/>
                </a:cxn>
              </a:cxnLst>
              <a:rect l="0" t="0" r="r" b="b"/>
              <a:pathLst>
                <a:path w="1810" h="1388">
                  <a:moveTo>
                    <a:pt x="905" y="1388"/>
                  </a:moveTo>
                  <a:lnTo>
                    <a:pt x="1810" y="408"/>
                  </a:lnTo>
                  <a:cubicBezTo>
                    <a:pt x="1612" y="189"/>
                    <a:pt x="1272" y="0"/>
                    <a:pt x="874" y="40"/>
                  </a:cubicBezTo>
                  <a:cubicBezTo>
                    <a:pt x="541" y="52"/>
                    <a:pt x="252" y="162"/>
                    <a:pt x="0" y="409"/>
                  </a:cubicBezTo>
                  <a:lnTo>
                    <a:pt x="905" y="1388"/>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Freeform 22" descr="2"/>
            <p:cNvSpPr>
              <a:spLocks/>
            </p:cNvSpPr>
            <p:nvPr userDrawn="1"/>
          </p:nvSpPr>
          <p:spPr bwMode="gray">
            <a:xfrm>
              <a:off x="4629" y="286"/>
              <a:ext cx="419" cy="572"/>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5" name="Freeform 23" descr="55282"/>
            <p:cNvSpPr>
              <a:spLocks/>
            </p:cNvSpPr>
            <p:nvPr userDrawn="1"/>
          </p:nvSpPr>
          <p:spPr bwMode="gray">
            <a:xfrm>
              <a:off x="4770" y="585"/>
              <a:ext cx="590" cy="418"/>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6" name="Oval 24"/>
            <p:cNvSpPr>
              <a:spLocks noChangeArrowheads="1"/>
            </p:cNvSpPr>
            <p:nvPr userDrawn="1"/>
          </p:nvSpPr>
          <p:spPr bwMode="gray">
            <a:xfrm>
              <a:off x="4914" y="438"/>
              <a:ext cx="329" cy="31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sp>
        <p:nvSpPr>
          <p:cNvPr id="17" name="TextBox 16"/>
          <p:cNvSpPr txBox="1"/>
          <p:nvPr userDrawn="1"/>
        </p:nvSpPr>
        <p:spPr>
          <a:xfrm>
            <a:off x="10777240" y="566632"/>
            <a:ext cx="756517" cy="769441"/>
          </a:xfrm>
          <a:prstGeom prst="rect">
            <a:avLst/>
          </a:prstGeom>
          <a:noFill/>
        </p:spPr>
        <p:txBody>
          <a:bodyPr wrap="square" rtlCol="0">
            <a:spAutoFit/>
          </a:bodyPr>
          <a:lstStyle/>
          <a:p>
            <a:pPr fontAlgn="base">
              <a:spcBef>
                <a:spcPct val="0"/>
              </a:spcBef>
              <a:spcAft>
                <a:spcPct val="0"/>
              </a:spcAft>
            </a:pPr>
            <a:r>
              <a:rPr lang="en-US" sz="4400" b="1" i="1" dirty="0">
                <a:solidFill>
                  <a:srgbClr val="19426B"/>
                </a:solidFill>
                <a:latin typeface="Arial" panose="020B0604020202020204" pitchFamily="34" charset="0"/>
              </a:rPr>
              <a:t>9</a:t>
            </a:r>
            <a:endParaRPr lang="uk-UA" sz="4400" b="1" i="1" dirty="0">
              <a:solidFill>
                <a:srgbClr val="19426B"/>
              </a:solidFill>
              <a:latin typeface="Arial" panose="020B0604020202020204" pitchFamily="34" charset="0"/>
            </a:endParaRPr>
          </a:p>
        </p:txBody>
      </p:sp>
      <p:grpSp>
        <p:nvGrpSpPr>
          <p:cNvPr id="19" name="Групувати 18"/>
          <p:cNvGrpSpPr/>
          <p:nvPr userDrawn="1"/>
        </p:nvGrpSpPr>
        <p:grpSpPr>
          <a:xfrm>
            <a:off x="-15225" y="6529734"/>
            <a:ext cx="4680520" cy="328282"/>
            <a:chOff x="467544" y="6485698"/>
            <a:chExt cx="4680520" cy="328281"/>
          </a:xfrm>
        </p:grpSpPr>
        <p:pic>
          <p:nvPicPr>
            <p:cNvPr id="20" name="Picture 3" descr="E:\Робота\Вчитель Інформатики\~~~Сайт~~~\teach-inf.at.ua\FTP\krfb_6465.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26296" y="6485698"/>
              <a:ext cx="321568" cy="32156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67544" y="6506203"/>
              <a:ext cx="4680520" cy="307776"/>
            </a:xfrm>
            <a:prstGeom prst="rect">
              <a:avLst/>
            </a:prstGeom>
            <a:noFill/>
          </p:spPr>
          <p:txBody>
            <a:bodyPr wrap="square" rtlCol="0">
              <a:spAutoFit/>
            </a:bodyPr>
            <a:lstStyle/>
            <a:p>
              <a:pPr fontAlgn="base">
                <a:spcBef>
                  <a:spcPct val="0"/>
                </a:spcBef>
                <a:spcAft>
                  <a:spcPct val="0"/>
                </a:spcAft>
              </a:pPr>
              <a:r>
                <a:rPr lang="uk-UA" sz="1400" i="1" dirty="0">
                  <a:solidFill>
                    <a:srgbClr val="19426B"/>
                  </a:solidFill>
                  <a:latin typeface="Verdana"/>
                </a:rPr>
                <a:t>       </a:t>
              </a:r>
              <a:endParaRPr lang="ru-RU" sz="1400" b="1" i="1" dirty="0">
                <a:solidFill>
                  <a:srgbClr val="19426B"/>
                </a:solidFill>
                <a:latin typeface="Verdana"/>
              </a:endParaRPr>
            </a:p>
          </p:txBody>
        </p:sp>
      </p:grpSp>
      <p:sp>
        <p:nvSpPr>
          <p:cNvPr id="22" name="Заголовок 1"/>
          <p:cNvSpPr>
            <a:spLocks noGrp="1"/>
          </p:cNvSpPr>
          <p:nvPr>
            <p:ph type="title"/>
          </p:nvPr>
        </p:nvSpPr>
        <p:spPr>
          <a:xfrm>
            <a:off x="1170688" y="162512"/>
            <a:ext cx="9053954" cy="5328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lnSpcReduction="10000"/>
          </a:bodyPr>
          <a:lstStyle>
            <a:lvl1pPr>
              <a:defRPr kumimoji="0" lang="uk-UA" sz="3200" b="1" i="0" u="none" strike="noStrike" cap="none" spc="0" normalizeH="0" baseline="0">
                <a:ln>
                  <a:noFill/>
                </a:ln>
                <a:solidFill>
                  <a:srgbClr val="FFFFFF"/>
                </a:solidFill>
                <a:effectLst/>
                <a:uLnTx/>
                <a:uFillTx/>
                <a:latin typeface="Verdana"/>
              </a:defRPr>
            </a:lvl1pPr>
          </a:lstStyle>
          <a:p>
            <a:pPr marL="0" lvl="0" fontAlgn="base">
              <a:lnSpc>
                <a:spcPct val="100000"/>
              </a:lnSpc>
              <a:spcAft>
                <a:spcPct val="0"/>
              </a:spcAft>
            </a:pPr>
            <a:r>
              <a:rPr lang="uk-UA" dirty="0"/>
              <a:t>Зразок заголовка</a:t>
            </a:r>
          </a:p>
        </p:txBody>
      </p:sp>
      <p:sp>
        <p:nvSpPr>
          <p:cNvPr id="23" name="Місце для вмісту 2"/>
          <p:cNvSpPr>
            <a:spLocks noGrp="1"/>
          </p:cNvSpPr>
          <p:nvPr>
            <p:ph idx="1"/>
          </p:nvPr>
        </p:nvSpPr>
        <p:spPr>
          <a:xfrm>
            <a:off x="838200" y="1825625"/>
            <a:ext cx="10515600" cy="4351338"/>
          </a:xfrm>
        </p:spPr>
        <p:txBody>
          <a:bodyPr/>
          <a:lstStyle/>
          <a:p>
            <a:endParaRPr lang="uk-UA" dirty="0"/>
          </a:p>
        </p:txBody>
      </p:sp>
    </p:spTree>
    <p:extLst>
      <p:ext uri="{BB962C8B-B14F-4D97-AF65-F5344CB8AC3E}">
        <p14:creationId xmlns:p14="http://schemas.microsoft.com/office/powerpoint/2010/main" val="28388986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і вміст">
    <p:spTree>
      <p:nvGrpSpPr>
        <p:cNvPr id="1" name=""/>
        <p:cNvGrpSpPr/>
        <p:nvPr/>
      </p:nvGrpSpPr>
      <p:grpSpPr>
        <a:xfrm>
          <a:off x="0" y="0"/>
          <a:ext cx="0" cy="0"/>
          <a:chOff x="0" y="0"/>
          <a:chExt cx="0" cy="0"/>
        </a:xfrm>
      </p:grpSpPr>
      <p:sp>
        <p:nvSpPr>
          <p:cNvPr id="7" name="Rectangle 15"/>
          <p:cNvSpPr>
            <a:spLocks noChangeArrowheads="1"/>
          </p:cNvSpPr>
          <p:nvPr userDrawn="1"/>
        </p:nvSpPr>
        <p:spPr bwMode="gray">
          <a:xfrm>
            <a:off x="0" y="798521"/>
            <a:ext cx="12192000" cy="312737"/>
          </a:xfrm>
          <a:prstGeom prst="rect">
            <a:avLst/>
          </a:prstGeom>
          <a:solidFill>
            <a:srgbClr val="19426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8" name="Rectangle 16"/>
          <p:cNvSpPr>
            <a:spLocks noChangeArrowheads="1"/>
          </p:cNvSpPr>
          <p:nvPr userDrawn="1"/>
        </p:nvSpPr>
        <p:spPr bwMode="white">
          <a:xfrm>
            <a:off x="0" y="11"/>
            <a:ext cx="12192000" cy="83661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nvGrpSpPr>
          <p:cNvPr id="9" name="Group 17"/>
          <p:cNvGrpSpPr>
            <a:grpSpLocks/>
          </p:cNvGrpSpPr>
          <p:nvPr userDrawn="1"/>
        </p:nvGrpSpPr>
        <p:grpSpPr bwMode="auto">
          <a:xfrm>
            <a:off x="10287570" y="188919"/>
            <a:ext cx="1665288" cy="1512887"/>
            <a:chOff x="4604" y="119"/>
            <a:chExt cx="1049" cy="953"/>
          </a:xfrm>
        </p:grpSpPr>
        <p:sp>
          <p:nvSpPr>
            <p:cNvPr id="10" name="Oval 18"/>
            <p:cNvSpPr>
              <a:spLocks noChangeArrowheads="1"/>
            </p:cNvSpPr>
            <p:nvPr userDrawn="1"/>
          </p:nvSpPr>
          <p:spPr bwMode="gray">
            <a:xfrm>
              <a:off x="4921" y="845"/>
              <a:ext cx="732" cy="227"/>
            </a:xfrm>
            <a:prstGeom prst="ellipse">
              <a:avLst/>
            </a:prstGeom>
            <a:gradFill rotWithShape="1">
              <a:gsLst>
                <a:gs pos="0">
                  <a:srgbClr val="19426B"/>
                </a:gs>
                <a:gs pos="100000">
                  <a:srgbClr val="19426B">
                    <a:gamma/>
                    <a:tint val="0"/>
                    <a:invGamma/>
                  </a:srgb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1" name="Oval 19"/>
            <p:cNvSpPr>
              <a:spLocks noChangeArrowheads="1"/>
            </p:cNvSpPr>
            <p:nvPr userDrawn="1"/>
          </p:nvSpPr>
          <p:spPr bwMode="gray">
            <a:xfrm>
              <a:off x="4604" y="119"/>
              <a:ext cx="932" cy="911"/>
            </a:xfrm>
            <a:prstGeom prst="ellipse">
              <a:avLst/>
            </a:prstGeom>
            <a:solidFill>
              <a:srgbClr val="FFFFFF"/>
            </a:solidFill>
            <a:ln>
              <a:noFill/>
            </a:ln>
            <a:effectLst>
              <a:outerShdw dist="63500" dir="2212194"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2" name="Freeform 20" descr="4"/>
            <p:cNvSpPr>
              <a:spLocks/>
            </p:cNvSpPr>
            <p:nvPr userDrawn="1"/>
          </p:nvSpPr>
          <p:spPr bwMode="gray">
            <a:xfrm>
              <a:off x="5077" y="281"/>
              <a:ext cx="426" cy="588"/>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Freeform 21" descr="1"/>
            <p:cNvSpPr>
              <a:spLocks/>
            </p:cNvSpPr>
            <p:nvPr userDrawn="1"/>
          </p:nvSpPr>
          <p:spPr bwMode="gray">
            <a:xfrm>
              <a:off x="4779" y="144"/>
              <a:ext cx="572" cy="416"/>
            </a:xfrm>
            <a:custGeom>
              <a:avLst/>
              <a:gdLst>
                <a:gd name="T0" fmla="*/ 905 w 1810"/>
                <a:gd name="T1" fmla="*/ 1388 h 1388"/>
                <a:gd name="T2" fmla="*/ 1810 w 1810"/>
                <a:gd name="T3" fmla="*/ 408 h 1388"/>
                <a:gd name="T4" fmla="*/ 874 w 1810"/>
                <a:gd name="T5" fmla="*/ 40 h 1388"/>
                <a:gd name="T6" fmla="*/ 0 w 1810"/>
                <a:gd name="T7" fmla="*/ 409 h 1388"/>
                <a:gd name="T8" fmla="*/ 905 w 1810"/>
                <a:gd name="T9" fmla="*/ 1388 h 1388"/>
              </a:gdLst>
              <a:ahLst/>
              <a:cxnLst>
                <a:cxn ang="0">
                  <a:pos x="T0" y="T1"/>
                </a:cxn>
                <a:cxn ang="0">
                  <a:pos x="T2" y="T3"/>
                </a:cxn>
                <a:cxn ang="0">
                  <a:pos x="T4" y="T5"/>
                </a:cxn>
                <a:cxn ang="0">
                  <a:pos x="T6" y="T7"/>
                </a:cxn>
                <a:cxn ang="0">
                  <a:pos x="T8" y="T9"/>
                </a:cxn>
              </a:cxnLst>
              <a:rect l="0" t="0" r="r" b="b"/>
              <a:pathLst>
                <a:path w="1810" h="1388">
                  <a:moveTo>
                    <a:pt x="905" y="1388"/>
                  </a:moveTo>
                  <a:lnTo>
                    <a:pt x="1810" y="408"/>
                  </a:lnTo>
                  <a:cubicBezTo>
                    <a:pt x="1612" y="189"/>
                    <a:pt x="1272" y="0"/>
                    <a:pt x="874" y="40"/>
                  </a:cubicBezTo>
                  <a:cubicBezTo>
                    <a:pt x="541" y="52"/>
                    <a:pt x="252" y="162"/>
                    <a:pt x="0" y="409"/>
                  </a:cubicBezTo>
                  <a:lnTo>
                    <a:pt x="905" y="1388"/>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Freeform 22" descr="2"/>
            <p:cNvSpPr>
              <a:spLocks/>
            </p:cNvSpPr>
            <p:nvPr userDrawn="1"/>
          </p:nvSpPr>
          <p:spPr bwMode="gray">
            <a:xfrm>
              <a:off x="4629" y="286"/>
              <a:ext cx="419" cy="572"/>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5" name="Freeform 23" descr="55282"/>
            <p:cNvSpPr>
              <a:spLocks/>
            </p:cNvSpPr>
            <p:nvPr userDrawn="1"/>
          </p:nvSpPr>
          <p:spPr bwMode="gray">
            <a:xfrm>
              <a:off x="4770" y="585"/>
              <a:ext cx="590" cy="418"/>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6" name="Oval 24"/>
            <p:cNvSpPr>
              <a:spLocks noChangeArrowheads="1"/>
            </p:cNvSpPr>
            <p:nvPr userDrawn="1"/>
          </p:nvSpPr>
          <p:spPr bwMode="gray">
            <a:xfrm>
              <a:off x="4914" y="438"/>
              <a:ext cx="329" cy="31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sp>
        <p:nvSpPr>
          <p:cNvPr id="17" name="TextBox 16"/>
          <p:cNvSpPr txBox="1"/>
          <p:nvPr userDrawn="1"/>
        </p:nvSpPr>
        <p:spPr>
          <a:xfrm>
            <a:off x="10777240" y="566632"/>
            <a:ext cx="756517" cy="769441"/>
          </a:xfrm>
          <a:prstGeom prst="rect">
            <a:avLst/>
          </a:prstGeom>
          <a:noFill/>
        </p:spPr>
        <p:txBody>
          <a:bodyPr wrap="square" rtlCol="0">
            <a:spAutoFit/>
          </a:bodyPr>
          <a:lstStyle/>
          <a:p>
            <a:pPr fontAlgn="base">
              <a:spcBef>
                <a:spcPct val="0"/>
              </a:spcBef>
              <a:spcAft>
                <a:spcPct val="0"/>
              </a:spcAft>
            </a:pPr>
            <a:r>
              <a:rPr lang="uk-UA" sz="4400" b="1" i="1" dirty="0">
                <a:solidFill>
                  <a:srgbClr val="19426B"/>
                </a:solidFill>
                <a:latin typeface="Arial" panose="020B0604020202020204" pitchFamily="34" charset="0"/>
              </a:rPr>
              <a:t>5</a:t>
            </a:r>
          </a:p>
        </p:txBody>
      </p:sp>
      <p:grpSp>
        <p:nvGrpSpPr>
          <p:cNvPr id="19" name="Групувати 18"/>
          <p:cNvGrpSpPr/>
          <p:nvPr userDrawn="1"/>
        </p:nvGrpSpPr>
        <p:grpSpPr>
          <a:xfrm>
            <a:off x="-15225" y="6529734"/>
            <a:ext cx="4680520" cy="328282"/>
            <a:chOff x="467544" y="6485698"/>
            <a:chExt cx="4680520" cy="328281"/>
          </a:xfrm>
        </p:grpSpPr>
        <p:pic>
          <p:nvPicPr>
            <p:cNvPr id="20" name="Picture 3" descr="E:\Робота\Вчитель Інформатики\~~~Сайт~~~\teach-inf.at.ua\FTP\krfb_6465.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26296" y="6485698"/>
              <a:ext cx="321568" cy="32156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67544" y="6506203"/>
              <a:ext cx="4680520" cy="307776"/>
            </a:xfrm>
            <a:prstGeom prst="rect">
              <a:avLst/>
            </a:prstGeom>
            <a:noFill/>
          </p:spPr>
          <p:txBody>
            <a:bodyPr wrap="square" rtlCol="0">
              <a:spAutoFit/>
            </a:bodyPr>
            <a:lstStyle/>
            <a:p>
              <a:pPr fontAlgn="base">
                <a:spcBef>
                  <a:spcPct val="0"/>
                </a:spcBef>
                <a:spcAft>
                  <a:spcPct val="0"/>
                </a:spcAft>
              </a:pPr>
              <a:r>
                <a:rPr lang="uk-UA" sz="1400" i="1" dirty="0">
                  <a:solidFill>
                    <a:srgbClr val="19426B"/>
                  </a:solidFill>
                  <a:latin typeface="Verdana"/>
                </a:rPr>
                <a:t>       </a:t>
              </a:r>
              <a:endParaRPr lang="ru-RU" sz="1400" b="1" i="1" dirty="0">
                <a:solidFill>
                  <a:srgbClr val="19426B"/>
                </a:solidFill>
                <a:latin typeface="Verdana"/>
              </a:endParaRPr>
            </a:p>
          </p:txBody>
        </p:sp>
      </p:grpSp>
      <p:sp>
        <p:nvSpPr>
          <p:cNvPr id="22" name="Заголовок 1"/>
          <p:cNvSpPr>
            <a:spLocks noGrp="1"/>
          </p:cNvSpPr>
          <p:nvPr>
            <p:ph type="title"/>
          </p:nvPr>
        </p:nvSpPr>
        <p:spPr>
          <a:xfrm>
            <a:off x="1170688" y="162512"/>
            <a:ext cx="9053954" cy="5328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lnSpcReduction="10000"/>
          </a:bodyPr>
          <a:lstStyle>
            <a:lvl1pPr>
              <a:defRPr kumimoji="0" lang="uk-UA" sz="3200" b="1" i="0" u="none" strike="noStrike" cap="none" spc="0" normalizeH="0" baseline="0">
                <a:ln>
                  <a:noFill/>
                </a:ln>
                <a:solidFill>
                  <a:srgbClr val="FFFFFF"/>
                </a:solidFill>
                <a:effectLst/>
                <a:uLnTx/>
                <a:uFillTx/>
                <a:latin typeface="Verdana"/>
              </a:defRPr>
            </a:lvl1pPr>
          </a:lstStyle>
          <a:p>
            <a:pPr marL="0" lvl="0" fontAlgn="base">
              <a:lnSpc>
                <a:spcPct val="100000"/>
              </a:lnSpc>
              <a:spcAft>
                <a:spcPct val="0"/>
              </a:spcAft>
            </a:pPr>
            <a:r>
              <a:rPr lang="uk-UA" dirty="0"/>
              <a:t>Зразок заголовка</a:t>
            </a:r>
          </a:p>
        </p:txBody>
      </p:sp>
    </p:spTree>
    <p:extLst>
      <p:ext uri="{BB962C8B-B14F-4D97-AF65-F5344CB8AC3E}">
        <p14:creationId xmlns:p14="http://schemas.microsoft.com/office/powerpoint/2010/main" val="17173988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Редагувати стиль зразка тексту</a:t>
            </a:r>
          </a:p>
        </p:txBody>
      </p:sp>
      <p:sp>
        <p:nvSpPr>
          <p:cNvPr id="4" name="Місце для дати 3"/>
          <p:cNvSpPr>
            <a:spLocks noGrp="1"/>
          </p:cNvSpPr>
          <p:nvPr>
            <p:ph type="dt" sz="half" idx="10"/>
          </p:nvPr>
        </p:nvSpPr>
        <p:spPr/>
        <p:txBody>
          <a:bodyPr/>
          <a:lstStyle/>
          <a:p>
            <a:fld id="{444E9269-1560-433C-88F4-3A78CD881B3D}" type="datetimeFigureOut">
              <a:rPr lang="uk-UA" smtClean="0"/>
              <a:pPr/>
              <a:t>14.02.2022</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1723911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і області з вмістом">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444E9269-1560-433C-88F4-3A78CD881B3D}" type="datetimeFigureOut">
              <a:rPr lang="uk-UA" smtClean="0"/>
              <a:pPr/>
              <a:t>14.02.2022</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3914032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444E9269-1560-433C-88F4-3A78CD881B3D}" type="datetimeFigureOut">
              <a:rPr lang="uk-UA" smtClean="0"/>
              <a:pPr/>
              <a:t>14.02.2022</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42799790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444E9269-1560-433C-88F4-3A78CD881B3D}" type="datetimeFigureOut">
              <a:rPr lang="uk-UA" smtClean="0"/>
              <a:pPr/>
              <a:t>14.02.2022</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1864596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444E9269-1560-433C-88F4-3A78CD881B3D}" type="datetimeFigureOut">
              <a:rPr lang="uk-UA" smtClean="0"/>
              <a:pPr/>
              <a:t>14.02.2022</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20403829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pPr/>
              <a:t>14.02.2022</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25383177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pPr/>
              <a:t>14.02.2022</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pPr/>
              <a:t>‹#›</a:t>
            </a:fld>
            <a:endParaRPr lang="uk-UA"/>
          </a:p>
        </p:txBody>
      </p:sp>
    </p:spTree>
    <p:extLst>
      <p:ext uri="{BB962C8B-B14F-4D97-AF65-F5344CB8AC3E}">
        <p14:creationId xmlns:p14="http://schemas.microsoft.com/office/powerpoint/2010/main" val="3038992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E9269-1560-433C-88F4-3A78CD881B3D}" type="datetimeFigureOut">
              <a:rPr lang="uk-UA" smtClean="0"/>
              <a:pPr/>
              <a:t>14.02.2022</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2E948-F03E-4133-ABAE-EC8DE8272D46}" type="slidenum">
              <a:rPr lang="uk-UA" smtClean="0"/>
              <a:pPr/>
              <a:t>‹#›</a:t>
            </a:fld>
            <a:endParaRPr lang="uk-UA"/>
          </a:p>
        </p:txBody>
      </p:sp>
    </p:spTree>
    <p:extLst>
      <p:ext uri="{BB962C8B-B14F-4D97-AF65-F5344CB8AC3E}">
        <p14:creationId xmlns:p14="http://schemas.microsoft.com/office/powerpoint/2010/main" val="2922809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jpeg"/><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gif"/><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xml"/><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27.png"/><Relationship Id="rId3" Type="http://schemas.openxmlformats.org/officeDocument/2006/relationships/image" Target="../media/image22.gif"/><Relationship Id="rId7" Type="http://schemas.openxmlformats.org/officeDocument/2006/relationships/diagramColors" Target="../diagrams/colors2.xml"/><Relationship Id="rId12" Type="http://schemas.openxmlformats.org/officeDocument/2006/relationships/image" Target="../media/image26.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25.png"/><Relationship Id="rId5" Type="http://schemas.openxmlformats.org/officeDocument/2006/relationships/diagramLayout" Target="../diagrams/layout2.xml"/><Relationship Id="rId10" Type="http://schemas.openxmlformats.org/officeDocument/2006/relationships/image" Target="../media/image24.png"/><Relationship Id="rId4" Type="http://schemas.openxmlformats.org/officeDocument/2006/relationships/diagramData" Target="../diagrams/data2.xml"/><Relationship Id="rId9" Type="http://schemas.openxmlformats.org/officeDocument/2006/relationships/image" Target="../media/image23.png"/><Relationship Id="rId1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smtClean="0"/>
              <a:t>Виконавці </a:t>
            </a:r>
            <a:r>
              <a:rPr lang="uk-UA" dirty="0" err="1" smtClean="0"/>
              <a:t>алгоримів</a:t>
            </a:r>
            <a:r>
              <a:rPr lang="uk-UA" dirty="0" smtClean="0"/>
              <a:t/>
            </a:r>
            <a:br>
              <a:rPr lang="uk-UA" dirty="0" smtClean="0"/>
            </a:br>
            <a:r>
              <a:rPr lang="uk-UA" dirty="0" smtClean="0"/>
              <a:t>Способи опису алгоритмів</a:t>
            </a:r>
            <a:endParaRPr lang="uk-UA" dirty="0"/>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18</a:t>
            </a:r>
            <a:endParaRPr lang="en-US" sz="1200" kern="0" dirty="0">
              <a:solidFill>
                <a:srgbClr val="000000"/>
              </a:solidFill>
              <a:latin typeface="Verdana" pitchFamily="34" charset="0"/>
            </a:endParaRPr>
          </a:p>
        </p:txBody>
      </p:sp>
      <p:graphicFrame>
        <p:nvGraphicFramePr>
          <p:cNvPr id="23" name="Схема 22">
            <a:extLst>
              <a:ext uri="{FF2B5EF4-FFF2-40B4-BE49-F238E27FC236}">
                <a16:creationId xmlns:a16="http://schemas.microsoft.com/office/drawing/2014/main" id="{70C2758A-4764-45D0-8265-9389B7989438}"/>
              </a:ext>
            </a:extLst>
          </p:cNvPr>
          <p:cNvGraphicFramePr/>
          <p:nvPr>
            <p:extLst>
              <p:ext uri="{D42A27DB-BD31-4B8C-83A1-F6EECF244321}">
                <p14:modId xmlns:p14="http://schemas.microsoft.com/office/powerpoint/2010/main" val="571273714"/>
              </p:ext>
            </p:extLst>
          </p:nvPr>
        </p:nvGraphicFramePr>
        <p:xfrm>
          <a:off x="72008" y="1242392"/>
          <a:ext cx="12050142" cy="5297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43824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graphicEl>
                                              <a:dgm id="{FDAEBB61-C5ED-4133-A2F7-DAB9B333103F}"/>
                                            </p:graphicEl>
                                          </p:spTgt>
                                        </p:tgtEl>
                                        <p:attrNameLst>
                                          <p:attrName>style.visibility</p:attrName>
                                        </p:attrNameLst>
                                      </p:cBhvr>
                                      <p:to>
                                        <p:strVal val="visible"/>
                                      </p:to>
                                    </p:set>
                                    <p:animEffect transition="in" filter="wipe(left)">
                                      <p:cBhvr>
                                        <p:cTn id="7" dur="1000"/>
                                        <p:tgtEl>
                                          <p:spTgt spid="23">
                                            <p:graphicEl>
                                              <a:dgm id="{FDAEBB61-C5ED-4133-A2F7-DAB9B333103F}"/>
                                            </p:graphicEl>
                                          </p:spTgt>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graphicEl>
                                              <a:dgm id="{025CB6B8-CA2B-431B-8414-06FEB88A9357}"/>
                                            </p:graphicEl>
                                          </p:spTgt>
                                        </p:tgtEl>
                                        <p:attrNameLst>
                                          <p:attrName>style.visibility</p:attrName>
                                        </p:attrNameLst>
                                      </p:cBhvr>
                                      <p:to>
                                        <p:strVal val="visible"/>
                                      </p:to>
                                    </p:set>
                                    <p:animEffect transition="in" filter="wipe(left)">
                                      <p:cBhvr>
                                        <p:cTn id="11" dur="1000"/>
                                        <p:tgtEl>
                                          <p:spTgt spid="23">
                                            <p:graphicEl>
                                              <a:dgm id="{025CB6B8-CA2B-431B-8414-06FEB88A9357}"/>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23">
                                            <p:graphicEl>
                                              <a:dgm id="{79A6FD81-FCF4-4CE0-8871-588E983C05B5}"/>
                                            </p:graphicEl>
                                          </p:spTgt>
                                        </p:tgtEl>
                                        <p:attrNameLst>
                                          <p:attrName>style.visibility</p:attrName>
                                        </p:attrNameLst>
                                      </p:cBhvr>
                                      <p:to>
                                        <p:strVal val="visible"/>
                                      </p:to>
                                    </p:set>
                                    <p:animEffect transition="in" filter="wipe(left)">
                                      <p:cBhvr>
                                        <p:cTn id="15" dur="1000"/>
                                        <p:tgtEl>
                                          <p:spTgt spid="23">
                                            <p:graphicEl>
                                              <a:dgm id="{79A6FD81-FCF4-4CE0-8871-588E983C05B5}"/>
                                            </p:graphic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23">
                                            <p:graphicEl>
                                              <a:dgm id="{FAB089FA-E62B-4CA2-81E6-4269C82BD344}"/>
                                            </p:graphicEl>
                                          </p:spTgt>
                                        </p:tgtEl>
                                        <p:attrNameLst>
                                          <p:attrName>style.visibility</p:attrName>
                                        </p:attrNameLst>
                                      </p:cBhvr>
                                      <p:to>
                                        <p:strVal val="visible"/>
                                      </p:to>
                                    </p:set>
                                    <p:animEffect transition="in" filter="wipe(left)">
                                      <p:cBhvr>
                                        <p:cTn id="19" dur="1000"/>
                                        <p:tgtEl>
                                          <p:spTgt spid="23">
                                            <p:graphicEl>
                                              <a:dgm id="{FAB089FA-E62B-4CA2-81E6-4269C82BD34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uiExpand="1">
        <p:bldSub>
          <a:bldDgm bld="one"/>
        </p:bldSub>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називають алгоритмом?</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18</a:t>
            </a:r>
            <a:endParaRPr lang="en-US" sz="12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id="{AE9F0463-8856-477B-B3C7-5957F20FC60A}"/>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Люди часто створюють і виконують </a:t>
            </a:r>
            <a:r>
              <a:rPr lang="uk-UA" sz="2800" b="1" i="1" kern="0" dirty="0">
                <a:solidFill>
                  <a:srgbClr val="FFFF00"/>
                </a:solidFill>
              </a:rPr>
              <a:t>алгоритми</a:t>
            </a:r>
            <a:r>
              <a:rPr lang="uk-UA" sz="2800" b="1" i="1" kern="0" dirty="0">
                <a:solidFill>
                  <a:srgbClr val="FFFFFF"/>
                </a:solidFill>
              </a:rPr>
              <a:t> на: </a:t>
            </a:r>
          </a:p>
        </p:txBody>
      </p:sp>
      <p:sp>
        <p:nvSpPr>
          <p:cNvPr id="7" name="TextBox 6">
            <a:extLst>
              <a:ext uri="{FF2B5EF4-FFF2-40B4-BE49-F238E27FC236}">
                <a16:creationId xmlns:a16="http://schemas.microsoft.com/office/drawing/2014/main" id="{0D212080-BE96-422E-B99B-0E8B8857B679}"/>
              </a:ext>
            </a:extLst>
          </p:cNvPr>
          <p:cNvSpPr txBox="1"/>
          <p:nvPr/>
        </p:nvSpPr>
        <p:spPr>
          <a:xfrm>
            <a:off x="72008" y="1834660"/>
            <a:ext cx="3973051" cy="58477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Роботі</a:t>
            </a:r>
          </a:p>
        </p:txBody>
      </p:sp>
      <p:sp>
        <p:nvSpPr>
          <p:cNvPr id="8" name="TextBox 7">
            <a:extLst>
              <a:ext uri="{FF2B5EF4-FFF2-40B4-BE49-F238E27FC236}">
                <a16:creationId xmlns:a16="http://schemas.microsoft.com/office/drawing/2014/main" id="{1B3F9CF4-67A8-4CEB-9831-389FA30D90EB}"/>
              </a:ext>
            </a:extLst>
          </p:cNvPr>
          <p:cNvSpPr txBox="1"/>
          <p:nvPr/>
        </p:nvSpPr>
        <p:spPr>
          <a:xfrm>
            <a:off x="4110554" y="1834660"/>
            <a:ext cx="3973051" cy="58477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Вулиці</a:t>
            </a:r>
          </a:p>
        </p:txBody>
      </p:sp>
      <p:sp>
        <p:nvSpPr>
          <p:cNvPr id="9" name="TextBox 8">
            <a:extLst>
              <a:ext uri="{FF2B5EF4-FFF2-40B4-BE49-F238E27FC236}">
                <a16:creationId xmlns:a16="http://schemas.microsoft.com/office/drawing/2014/main" id="{27A7F914-D2C7-4894-A29E-8A12C79F355E}"/>
              </a:ext>
            </a:extLst>
          </p:cNvPr>
          <p:cNvSpPr txBox="1"/>
          <p:nvPr/>
        </p:nvSpPr>
        <p:spPr>
          <a:xfrm>
            <a:off x="8149100" y="1834660"/>
            <a:ext cx="3973051" cy="58477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Удома</a:t>
            </a:r>
          </a:p>
        </p:txBody>
      </p:sp>
      <p:sp>
        <p:nvSpPr>
          <p:cNvPr id="10" name="TextBox 9">
            <a:extLst>
              <a:ext uri="{FF2B5EF4-FFF2-40B4-BE49-F238E27FC236}">
                <a16:creationId xmlns:a16="http://schemas.microsoft.com/office/drawing/2014/main" id="{FD289F61-5330-486A-941E-BD4F00E0E740}"/>
              </a:ext>
            </a:extLst>
          </p:cNvPr>
          <p:cNvSpPr txBox="1"/>
          <p:nvPr/>
        </p:nvSpPr>
        <p:spPr>
          <a:xfrm>
            <a:off x="72008" y="4946727"/>
            <a:ext cx="9450683"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У школі ти також щоденно використовуєш </a:t>
            </a:r>
            <a:r>
              <a:rPr lang="uk-UA" sz="2800" b="1" i="1" kern="0" dirty="0">
                <a:solidFill>
                  <a:srgbClr val="FFFF00"/>
                </a:solidFill>
              </a:rPr>
              <a:t>алгоритми</a:t>
            </a:r>
            <a:r>
              <a:rPr lang="uk-UA" sz="2800" b="1" i="1" kern="0" dirty="0">
                <a:solidFill>
                  <a:srgbClr val="FFFFFF"/>
                </a:solidFill>
              </a:rPr>
              <a:t>.</a:t>
            </a:r>
          </a:p>
        </p:txBody>
      </p:sp>
      <p:pic>
        <p:nvPicPr>
          <p:cNvPr id="11" name="Picture 2" descr="briefcase, case, job, work icon">
            <a:extLst>
              <a:ext uri="{FF2B5EF4-FFF2-40B4-BE49-F238E27FC236}">
                <a16:creationId xmlns:a16="http://schemas.microsoft.com/office/drawing/2014/main" id="{ED10AD1D-5CA9-4AA1-90D4-7E1B2C62A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976" y="2498302"/>
            <a:ext cx="2355916" cy="23559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Результат пошуку зображень за запитом &quot;traffic lights icon&quot;">
            <a:extLst>
              <a:ext uri="{FF2B5EF4-FFF2-40B4-BE49-F238E27FC236}">
                <a16:creationId xmlns:a16="http://schemas.microsoft.com/office/drawing/2014/main" id="{3A23971E-AF44-449A-AA73-9580DB9AED1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4970" y="2511944"/>
            <a:ext cx="1884218" cy="235595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ome icon">
            <a:extLst>
              <a:ext uri="{FF2B5EF4-FFF2-40B4-BE49-F238E27FC236}">
                <a16:creationId xmlns:a16="http://schemas.microsoft.com/office/drawing/2014/main" id="{02A9D5EC-F203-46ED-9E23-E1C20174CE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47170" y="2498264"/>
            <a:ext cx="2176909" cy="21769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Результат пошуку зображень за запитом &quot;school icon&quot;">
            <a:extLst>
              <a:ext uri="{FF2B5EF4-FFF2-40B4-BE49-F238E27FC236}">
                <a16:creationId xmlns:a16="http://schemas.microsoft.com/office/drawing/2014/main" id="{F8E73CAF-F3F3-4025-AF9F-E8C1D15C5B6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99781" y="4675173"/>
            <a:ext cx="2147964" cy="2147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416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Effect transition="in" filter="fade">
                                      <p:cBhvr>
                                        <p:cTn id="27" dur="1000"/>
                                        <p:tgtEl>
                                          <p:spTgt spid="12"/>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1000"/>
                                        <p:tgtEl>
                                          <p:spTgt spid="9"/>
                                        </p:tgtEl>
                                      </p:cBhvr>
                                    </p:animEffect>
                                  </p:childTnLst>
                                </p:cTn>
                              </p:par>
                            </p:childTnLst>
                          </p:cTn>
                        </p:par>
                        <p:par>
                          <p:cTn id="32" fill="hold">
                            <p:stCondLst>
                              <p:cond delay="6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Effect transition="in" filter="fade">
                                      <p:cBhvr>
                                        <p:cTn id="37" dur="1000"/>
                                        <p:tgtEl>
                                          <p:spTgt spid="13"/>
                                        </p:tgtEl>
                                      </p:cBhvr>
                                    </p:animEffect>
                                  </p:childTnLst>
                                </p:cTn>
                              </p:par>
                            </p:childTnLst>
                          </p:cTn>
                        </p:par>
                        <p:par>
                          <p:cTn id="38" fill="hold">
                            <p:stCondLst>
                              <p:cond delay="700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1000"/>
                                        <p:tgtEl>
                                          <p:spTgt spid="10"/>
                                        </p:tgtEl>
                                      </p:cBhvr>
                                    </p:animEffect>
                                  </p:childTnLst>
                                </p:cTn>
                              </p:par>
                            </p:childTnLst>
                          </p:cTn>
                        </p:par>
                        <p:par>
                          <p:cTn id="42" fill="hold">
                            <p:stCondLst>
                              <p:cond delay="8000"/>
                            </p:stCondLst>
                            <p:childTnLst>
                              <p:par>
                                <p:cTn id="43" presetID="53" presetClass="entr" presetSubtype="16"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Effect transition="in" filter="fade">
                                      <p:cBhvr>
                                        <p:cTn id="47"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називають алгоритмом?</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18</a:t>
            </a:r>
            <a:endParaRPr lang="en-US" sz="12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id="{0ADBA36D-D659-4F7B-8D66-1C9A7A59C8AD}"/>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На </a:t>
            </a:r>
            <a:r>
              <a:rPr lang="uk-UA" sz="2800" b="1" i="1" kern="0" dirty="0" err="1">
                <a:solidFill>
                  <a:srgbClr val="FFFFFF"/>
                </a:solidFill>
              </a:rPr>
              <a:t>уроці</a:t>
            </a:r>
            <a:r>
              <a:rPr lang="uk-UA" sz="2800" b="1" i="1" kern="0" dirty="0">
                <a:solidFill>
                  <a:srgbClr val="FFFFFF"/>
                </a:solidFill>
              </a:rPr>
              <a:t> математики ти використовуєш такий алгоритм обчислення периметра прямокутника:</a:t>
            </a:r>
          </a:p>
        </p:txBody>
      </p:sp>
      <p:sp>
        <p:nvSpPr>
          <p:cNvPr id="7" name="TextBox 6">
            <a:extLst>
              <a:ext uri="{FF2B5EF4-FFF2-40B4-BE49-F238E27FC236}">
                <a16:creationId xmlns:a16="http://schemas.microsoft.com/office/drawing/2014/main" id="{A85E49E1-FD86-4E24-8651-69087AD62575}"/>
              </a:ext>
            </a:extLst>
          </p:cNvPr>
          <p:cNvSpPr txBox="1"/>
          <p:nvPr/>
        </p:nvSpPr>
        <p:spPr>
          <a:xfrm>
            <a:off x="72008" y="2278064"/>
            <a:ext cx="7626650" cy="954107"/>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a:defRPr/>
            </a:pPr>
            <a:r>
              <a:rPr lang="uk-UA" sz="2800" b="1" i="1" kern="0" dirty="0">
                <a:solidFill>
                  <a:srgbClr val="FFFFFF"/>
                </a:solidFill>
              </a:rPr>
              <a:t>Виміряти дві різні сторони прямокутника.</a:t>
            </a:r>
          </a:p>
        </p:txBody>
      </p:sp>
      <p:sp>
        <p:nvSpPr>
          <p:cNvPr id="8" name="TextBox 7">
            <a:extLst>
              <a:ext uri="{FF2B5EF4-FFF2-40B4-BE49-F238E27FC236}">
                <a16:creationId xmlns:a16="http://schemas.microsoft.com/office/drawing/2014/main" id="{7AA37D16-461C-45C1-A264-625C3B6B7252}"/>
              </a:ext>
            </a:extLst>
          </p:cNvPr>
          <p:cNvSpPr txBox="1"/>
          <p:nvPr/>
        </p:nvSpPr>
        <p:spPr>
          <a:xfrm>
            <a:off x="72008" y="3347622"/>
            <a:ext cx="7626650" cy="954107"/>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2"/>
              <a:defRPr/>
            </a:pPr>
            <a:r>
              <a:rPr lang="uk-UA" sz="2800" b="1" i="1" kern="0" dirty="0">
                <a:solidFill>
                  <a:srgbClr val="002060"/>
                </a:solidFill>
              </a:rPr>
              <a:t>Знайти суму довжин двох виміряних сторін прямокутника.</a:t>
            </a:r>
          </a:p>
        </p:txBody>
      </p:sp>
      <p:sp>
        <p:nvSpPr>
          <p:cNvPr id="9" name="TextBox 8">
            <a:extLst>
              <a:ext uri="{FF2B5EF4-FFF2-40B4-BE49-F238E27FC236}">
                <a16:creationId xmlns:a16="http://schemas.microsoft.com/office/drawing/2014/main" id="{4715C503-27C9-44F6-A22C-4BBAC23474DE}"/>
              </a:ext>
            </a:extLst>
          </p:cNvPr>
          <p:cNvSpPr txBox="1"/>
          <p:nvPr/>
        </p:nvSpPr>
        <p:spPr>
          <a:xfrm>
            <a:off x="72008" y="4409837"/>
            <a:ext cx="7626650" cy="523220"/>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3"/>
              <a:defRPr/>
            </a:pPr>
            <a:r>
              <a:rPr lang="uk-UA" sz="2800" b="1" i="1" kern="0" dirty="0">
                <a:solidFill>
                  <a:srgbClr val="FFFFFF"/>
                </a:solidFill>
              </a:rPr>
              <a:t>Збільшити знайдену суму удвічі.</a:t>
            </a:r>
          </a:p>
        </p:txBody>
      </p:sp>
      <p:grpSp>
        <p:nvGrpSpPr>
          <p:cNvPr id="11" name="Группа 10"/>
          <p:cNvGrpSpPr/>
          <p:nvPr/>
        </p:nvGrpSpPr>
        <p:grpSpPr>
          <a:xfrm>
            <a:off x="7970941" y="2278064"/>
            <a:ext cx="4221059" cy="4221059"/>
            <a:chOff x="7901090" y="2278064"/>
            <a:chExt cx="4221059" cy="4221059"/>
          </a:xfrm>
        </p:grpSpPr>
        <p:pic>
          <p:nvPicPr>
            <p:cNvPr id="10" name="Picture 2" descr="math tutor, tutor, tutor explaining, tutor explains math problem icon">
              <a:extLst>
                <a:ext uri="{FF2B5EF4-FFF2-40B4-BE49-F238E27FC236}">
                  <a16:creationId xmlns:a16="http://schemas.microsoft.com/office/drawing/2014/main" id="{89558D59-D815-4C8E-89CC-F1876A36DD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1090" y="2278064"/>
              <a:ext cx="4221059" cy="4221059"/>
            </a:xfrm>
            <a:prstGeom prst="rect">
              <a:avLst/>
            </a:prstGeom>
            <a:noFill/>
            <a:extLst>
              <a:ext uri="{909E8E84-426E-40DD-AFC4-6F175D3DCCD1}">
                <a14:hiddenFill xmlns:a14="http://schemas.microsoft.com/office/drawing/2010/main">
                  <a:solidFill>
                    <a:srgbClr val="FFFFFF"/>
                  </a:solidFill>
                </a14:hiddenFill>
              </a:ext>
            </a:extLst>
          </p:spPr>
        </p:pic>
        <p:sp>
          <p:nvSpPr>
            <p:cNvPr id="3" name="Скругленный прямоугольник 2"/>
            <p:cNvSpPr/>
            <p:nvPr/>
          </p:nvSpPr>
          <p:spPr>
            <a:xfrm>
              <a:off x="9735671" y="3655448"/>
              <a:ext cx="1679342" cy="590341"/>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bg1"/>
                  </a:solidFill>
                </a:rPr>
                <a:t>P=2(</a:t>
              </a:r>
              <a:r>
                <a:rPr lang="en-US" sz="2200" dirty="0" err="1" smtClean="0">
                  <a:solidFill>
                    <a:schemeClr val="bg1"/>
                  </a:solidFill>
                </a:rPr>
                <a:t>a+b</a:t>
              </a:r>
              <a:r>
                <a:rPr lang="en-US" sz="2200" dirty="0" smtClean="0">
                  <a:solidFill>
                    <a:schemeClr val="bg1"/>
                  </a:solidFill>
                </a:rPr>
                <a:t>)</a:t>
              </a:r>
            </a:p>
          </p:txBody>
        </p:sp>
      </p:grpSp>
    </p:spTree>
    <p:extLst>
      <p:ext uri="{BB962C8B-B14F-4D97-AF65-F5344CB8AC3E}">
        <p14:creationId xmlns:p14="http://schemas.microsoft.com/office/powerpoint/2010/main" val="23720909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називають алгоритмом?</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18</a:t>
            </a:r>
            <a:endParaRPr lang="en-US" sz="1200" kern="0" dirty="0">
              <a:solidFill>
                <a:srgbClr val="000000"/>
              </a:solidFill>
              <a:latin typeface="Verdana" pitchFamily="34" charset="0"/>
            </a:endParaRPr>
          </a:p>
        </p:txBody>
      </p:sp>
      <p:pic>
        <p:nvPicPr>
          <p:cNvPr id="6" name="Picture 2" descr="http://asia-travel.uz/images/uzbekistan/outstanding-people/al-horezmi.jpg">
            <a:extLst>
              <a:ext uri="{FF2B5EF4-FFF2-40B4-BE49-F238E27FC236}">
                <a16:creationId xmlns:a16="http://schemas.microsoft.com/office/drawing/2014/main" id="{272F4EA1-9175-4788-A3C1-167510B351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1460" y="2731101"/>
            <a:ext cx="2234231" cy="392331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9190623-B695-43EB-902C-939B9C52AC51}"/>
              </a:ext>
            </a:extLst>
          </p:cNvPr>
          <p:cNvSpPr txBox="1"/>
          <p:nvPr/>
        </p:nvSpPr>
        <p:spPr>
          <a:xfrm>
            <a:off x="1403648" y="1196752"/>
            <a:ext cx="10718502" cy="1384995"/>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Алгоритм</a:t>
            </a:r>
            <a:r>
              <a:rPr lang="uk-UA" sz="2800" b="1" i="1" kern="0" dirty="0">
                <a:solidFill>
                  <a:srgbClr val="FFFFFF"/>
                </a:solidFill>
              </a:rPr>
              <a:t> — це скінченна послідовність команд, виконання яких приводить до поставленої мети та отримання результату.</a:t>
            </a:r>
          </a:p>
        </p:txBody>
      </p:sp>
      <p:pic>
        <p:nvPicPr>
          <p:cNvPr id="8" name="Picture 2" descr="alert, attention, danger, error, exclamation, hanger, message, problem, warning icon">
            <a:extLst>
              <a:ext uri="{FF2B5EF4-FFF2-40B4-BE49-F238E27FC236}">
                <a16:creationId xmlns:a16="http://schemas.microsoft.com/office/drawing/2014/main" id="{3D37B743-C190-472D-BA7D-F8763B8DBD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40" y="1235044"/>
            <a:ext cx="1219200" cy="121920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Групувати 8">
            <a:extLst>
              <a:ext uri="{FF2B5EF4-FFF2-40B4-BE49-F238E27FC236}">
                <a16:creationId xmlns:a16="http://schemas.microsoft.com/office/drawing/2014/main" id="{12431DBB-35FF-49CC-900D-BB0114BB4961}"/>
              </a:ext>
            </a:extLst>
          </p:cNvPr>
          <p:cNvGrpSpPr/>
          <p:nvPr/>
        </p:nvGrpSpPr>
        <p:grpSpPr>
          <a:xfrm>
            <a:off x="112440" y="2732347"/>
            <a:ext cx="8654488" cy="2831544"/>
            <a:chOff x="112440" y="2732347"/>
            <a:chExt cx="8654488" cy="2831544"/>
          </a:xfrm>
        </p:grpSpPr>
        <p:sp>
          <p:nvSpPr>
            <p:cNvPr id="10" name="TextBox 9">
              <a:extLst>
                <a:ext uri="{FF2B5EF4-FFF2-40B4-BE49-F238E27FC236}">
                  <a16:creationId xmlns:a16="http://schemas.microsoft.com/office/drawing/2014/main" id="{50BB49A7-48FC-43A6-8369-D456A1407DF6}"/>
                </a:ext>
              </a:extLst>
            </p:cNvPr>
            <p:cNvSpPr txBox="1"/>
            <p:nvPr/>
          </p:nvSpPr>
          <p:spPr>
            <a:xfrm>
              <a:off x="112440" y="3317122"/>
              <a:ext cx="8654488"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Слово </a:t>
              </a:r>
              <a:r>
                <a:rPr lang="uk-UA" sz="2800" b="1" i="1" kern="0" dirty="0">
                  <a:solidFill>
                    <a:srgbClr val="FFFF00"/>
                  </a:solidFill>
                </a:rPr>
                <a:t>алгоритм</a:t>
              </a:r>
              <a:r>
                <a:rPr lang="uk-UA" sz="2800" b="1" i="1" kern="0" dirty="0">
                  <a:solidFill>
                    <a:schemeClr val="bg1"/>
                  </a:solidFill>
                </a:rPr>
                <a:t> походить від імені перського вченого, астронома й математика Аль-Хорезмі. Приблизно у 825 р. він описав придумані в Індії правила виконання дій над числами.</a:t>
              </a:r>
            </a:p>
          </p:txBody>
        </p:sp>
        <p:sp>
          <p:nvSpPr>
            <p:cNvPr id="11" name="TextBox 10">
              <a:extLst>
                <a:ext uri="{FF2B5EF4-FFF2-40B4-BE49-F238E27FC236}">
                  <a16:creationId xmlns:a16="http://schemas.microsoft.com/office/drawing/2014/main" id="{5090338A-4617-416B-AD96-89ECEA43D5F2}"/>
                </a:ext>
              </a:extLst>
            </p:cNvPr>
            <p:cNvSpPr txBox="1"/>
            <p:nvPr/>
          </p:nvSpPr>
          <p:spPr>
            <a:xfrm>
              <a:off x="112440" y="2732347"/>
              <a:ext cx="2984051" cy="58477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3200" b="1" i="1" kern="0" dirty="0">
                  <a:solidFill>
                    <a:schemeClr val="bg1"/>
                  </a:solidFill>
                </a:rPr>
                <a:t>Цікаво</a:t>
              </a:r>
            </a:p>
          </p:txBody>
        </p:sp>
      </p:grpSp>
    </p:spTree>
    <p:extLst>
      <p:ext uri="{BB962C8B-B14F-4D97-AF65-F5344CB8AC3E}">
        <p14:creationId xmlns:p14="http://schemas.microsoft.com/office/powerpoint/2010/main" val="36948537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par>
                          <p:cTn id="18" fill="hold">
                            <p:stCondLst>
                              <p:cond delay="2500"/>
                            </p:stCondLst>
                            <p:childTnLst>
                              <p:par>
                                <p:cTn id="19" presetID="53"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Якими є способи подання алгоритмів?</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18</a:t>
            </a:r>
            <a:endParaRPr lang="en-US" sz="1200" kern="0" dirty="0">
              <a:solidFill>
                <a:srgbClr val="000000"/>
              </a:solidFill>
              <a:latin typeface="Verdana" pitchFamily="34" charset="0"/>
            </a:endParaRPr>
          </a:p>
        </p:txBody>
      </p:sp>
      <p:sp>
        <p:nvSpPr>
          <p:cNvPr id="18" name="TextBox 17">
            <a:extLst>
              <a:ext uri="{FF2B5EF4-FFF2-40B4-BE49-F238E27FC236}">
                <a16:creationId xmlns:a16="http://schemas.microsoft.com/office/drawing/2014/main" id="{EA98F11B-95F1-4952-933A-AF56406E9C0B}"/>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Алгоритми можна подавати:</a:t>
            </a:r>
            <a:endParaRPr lang="uk-UA" sz="2800" b="1" i="1" kern="0" dirty="0">
              <a:solidFill>
                <a:srgbClr val="FFFF00"/>
              </a:solidFill>
            </a:endParaRPr>
          </a:p>
        </p:txBody>
      </p:sp>
      <p:pic>
        <p:nvPicPr>
          <p:cNvPr id="19" name="Picture 2" descr="algorithm, block, chart, diagram, flow, flow-block, graphs, plan, program, report, scheme, structure icon">
            <a:extLst>
              <a:ext uri="{FF2B5EF4-FFF2-40B4-BE49-F238E27FC236}">
                <a16:creationId xmlns:a16="http://schemas.microsoft.com/office/drawing/2014/main" id="{4A422ABB-0083-45B0-93EA-923B00F21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8190" y="3241342"/>
            <a:ext cx="3379089" cy="3379091"/>
          </a:xfrm>
          <a:prstGeom prst="rect">
            <a:avLst/>
          </a:prstGeom>
          <a:noFill/>
          <a:extLst>
            <a:ext uri="{909E8E84-426E-40DD-AFC4-6F175D3DCCD1}">
              <a14:hiddenFill xmlns:a14="http://schemas.microsoft.com/office/drawing/2010/main">
                <a:solidFill>
                  <a:srgbClr val="FFFFFF"/>
                </a:solidFill>
              </a14:hiddenFill>
            </a:ext>
          </a:extLst>
        </p:spPr>
      </p:pic>
      <p:pic>
        <p:nvPicPr>
          <p:cNvPr id="20" name="Shape 187">
            <a:extLst>
              <a:ext uri="{FF2B5EF4-FFF2-40B4-BE49-F238E27FC236}">
                <a16:creationId xmlns:a16="http://schemas.microsoft.com/office/drawing/2014/main" id="{8EEA809D-3F0B-4B65-BACD-9E0D6EE64364}"/>
              </a:ext>
            </a:extLst>
          </p:cNvPr>
          <p:cNvPicPr preferRelativeResize="0"/>
          <p:nvPr/>
        </p:nvPicPr>
        <p:blipFill>
          <a:blip r:embed="rId4"/>
          <a:stretch>
            <a:fillRect/>
          </a:stretch>
        </p:blipFill>
        <p:spPr>
          <a:xfrm>
            <a:off x="697258" y="3256840"/>
            <a:ext cx="4729664" cy="3149801"/>
          </a:xfrm>
          <a:prstGeom prst="rect">
            <a:avLst/>
          </a:prstGeom>
        </p:spPr>
      </p:pic>
      <p:sp>
        <p:nvSpPr>
          <p:cNvPr id="21" name="TextBox 20">
            <a:extLst>
              <a:ext uri="{FF2B5EF4-FFF2-40B4-BE49-F238E27FC236}">
                <a16:creationId xmlns:a16="http://schemas.microsoft.com/office/drawing/2014/main" id="{A6135615-7FE9-4DEA-A781-51AE3829758A}"/>
              </a:ext>
            </a:extLst>
          </p:cNvPr>
          <p:cNvSpPr txBox="1"/>
          <p:nvPr/>
        </p:nvSpPr>
        <p:spPr>
          <a:xfrm>
            <a:off x="72007" y="1818943"/>
            <a:ext cx="5972331" cy="1323439"/>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4000" b="1" i="1" kern="0" dirty="0">
                <a:solidFill>
                  <a:srgbClr val="FFFFFF"/>
                </a:solidFill>
              </a:rPr>
              <a:t>Словесна форма подання</a:t>
            </a:r>
            <a:endParaRPr lang="uk-UA" sz="4000" b="1" i="1" kern="0" dirty="0">
              <a:solidFill>
                <a:srgbClr val="FFFF00"/>
              </a:solidFill>
            </a:endParaRPr>
          </a:p>
        </p:txBody>
      </p:sp>
      <p:sp>
        <p:nvSpPr>
          <p:cNvPr id="22" name="TextBox 21">
            <a:extLst>
              <a:ext uri="{FF2B5EF4-FFF2-40B4-BE49-F238E27FC236}">
                <a16:creationId xmlns:a16="http://schemas.microsoft.com/office/drawing/2014/main" id="{8541DACD-FF50-4ED3-872C-E95DD0EA0535}"/>
              </a:ext>
            </a:extLst>
          </p:cNvPr>
          <p:cNvSpPr txBox="1"/>
          <p:nvPr/>
        </p:nvSpPr>
        <p:spPr>
          <a:xfrm>
            <a:off x="6149819" y="1818943"/>
            <a:ext cx="5972331" cy="1323439"/>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4000" b="1" i="1" kern="0" dirty="0">
                <a:solidFill>
                  <a:srgbClr val="FFFFFF"/>
                </a:solidFill>
              </a:rPr>
              <a:t>Графічна форма подання</a:t>
            </a:r>
            <a:endParaRPr lang="uk-UA" sz="4000" b="1" i="1" kern="0" dirty="0">
              <a:solidFill>
                <a:srgbClr val="FFFF00"/>
              </a:solidFill>
            </a:endParaRPr>
          </a:p>
        </p:txBody>
      </p:sp>
    </p:spTree>
    <p:extLst>
      <p:ext uri="{BB962C8B-B14F-4D97-AF65-F5344CB8AC3E}">
        <p14:creationId xmlns:p14="http://schemas.microsoft.com/office/powerpoint/2010/main" val="12484024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1000" fill="hold"/>
                                        <p:tgtEl>
                                          <p:spTgt spid="20"/>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left)">
                                      <p:cBhvr>
                                        <p:cTn id="21" dur="1000"/>
                                        <p:tgtEl>
                                          <p:spTgt spid="22"/>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Якими є способи подання алгоритмів?</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18</a:t>
            </a:r>
            <a:endParaRPr lang="en-US" sz="1200" kern="0" dirty="0">
              <a:solidFill>
                <a:srgbClr val="000000"/>
              </a:solidFill>
              <a:latin typeface="Verdana" pitchFamily="34" charset="0"/>
            </a:endParaRPr>
          </a:p>
        </p:txBody>
      </p:sp>
      <p:sp>
        <p:nvSpPr>
          <p:cNvPr id="16" name="TextBox 15">
            <a:extLst>
              <a:ext uri="{FF2B5EF4-FFF2-40B4-BE49-F238E27FC236}">
                <a16:creationId xmlns:a16="http://schemas.microsoft.com/office/drawing/2014/main" id="{206F4067-A84E-4907-AD5E-8AB86218C88E}"/>
              </a:ext>
            </a:extLst>
          </p:cNvPr>
          <p:cNvSpPr txBox="1"/>
          <p:nvPr/>
        </p:nvSpPr>
        <p:spPr>
          <a:xfrm>
            <a:off x="72008" y="847970"/>
            <a:ext cx="12050142" cy="249299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uk-UA" sz="2600" b="1" i="1" dirty="0">
                <a:solidFill>
                  <a:srgbClr val="FFFF00"/>
                </a:solidFill>
              </a:rPr>
              <a:t>Графічно</a:t>
            </a:r>
            <a:r>
              <a:rPr lang="uk-UA" sz="2600" b="1" i="1" dirty="0">
                <a:solidFill>
                  <a:srgbClr val="FFFFFF"/>
                </a:solidFill>
              </a:rPr>
              <a:t> подано алгоритм розв'язування старовинної задачі: човняру з лівого берега на правий потрібно перевезти в човні через річку вовка, козу та капусту. У човні, крім човняра, вміщується або лише вовк, або лише коза, або лише капуста. Як це зробити, якщо на березі не можна залишати козу з вовком або козу з капустою?</a:t>
            </a:r>
          </a:p>
        </p:txBody>
      </p:sp>
      <p:sp>
        <p:nvSpPr>
          <p:cNvPr id="6" name="TextBox 5">
            <a:extLst>
              <a:ext uri="{FF2B5EF4-FFF2-40B4-BE49-F238E27FC236}">
                <a16:creationId xmlns:a16="http://schemas.microsoft.com/office/drawing/2014/main" id="{4AF87348-653E-4D0F-BB29-245C1ADDD28F}"/>
              </a:ext>
            </a:extLst>
          </p:cNvPr>
          <p:cNvSpPr txBox="1"/>
          <p:nvPr/>
        </p:nvSpPr>
        <p:spPr>
          <a:xfrm>
            <a:off x="72008" y="3451100"/>
            <a:ext cx="5972331" cy="46166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300" b="1" i="1" kern="0" dirty="0">
                <a:solidFill>
                  <a:srgbClr val="FFFFFF"/>
                </a:solidFill>
              </a:rPr>
              <a:t>Перевезти козу на правий берег</a:t>
            </a:r>
          </a:p>
        </p:txBody>
      </p:sp>
      <p:sp>
        <p:nvSpPr>
          <p:cNvPr id="7" name="TextBox 6">
            <a:extLst>
              <a:ext uri="{FF2B5EF4-FFF2-40B4-BE49-F238E27FC236}">
                <a16:creationId xmlns:a16="http://schemas.microsoft.com/office/drawing/2014/main" id="{A6D730C9-3800-44CB-B723-C1AC48AE67D2}"/>
              </a:ext>
            </a:extLst>
          </p:cNvPr>
          <p:cNvSpPr txBox="1"/>
          <p:nvPr/>
        </p:nvSpPr>
        <p:spPr>
          <a:xfrm>
            <a:off x="6149819" y="3451100"/>
            <a:ext cx="5972331" cy="46166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400" b="1" i="1" kern="0" dirty="0">
                <a:solidFill>
                  <a:srgbClr val="FFFFFF"/>
                </a:solidFill>
              </a:rPr>
              <a:t>Перевезти козу на правий берег</a:t>
            </a:r>
          </a:p>
        </p:txBody>
      </p:sp>
      <p:sp>
        <p:nvSpPr>
          <p:cNvPr id="8" name="TextBox 7">
            <a:extLst>
              <a:ext uri="{FF2B5EF4-FFF2-40B4-BE49-F238E27FC236}">
                <a16:creationId xmlns:a16="http://schemas.microsoft.com/office/drawing/2014/main" id="{D40F1E47-EDDD-43B3-A968-FBDAEE5B8756}"/>
              </a:ext>
            </a:extLst>
          </p:cNvPr>
          <p:cNvSpPr txBox="1"/>
          <p:nvPr/>
        </p:nvSpPr>
        <p:spPr>
          <a:xfrm>
            <a:off x="72007" y="4332507"/>
            <a:ext cx="5972331" cy="46166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300" b="1" i="1" kern="0" dirty="0">
                <a:solidFill>
                  <a:srgbClr val="FFFFFF"/>
                </a:solidFill>
              </a:rPr>
              <a:t>Повернутися на лівий берег</a:t>
            </a:r>
          </a:p>
        </p:txBody>
      </p:sp>
      <p:sp>
        <p:nvSpPr>
          <p:cNvPr id="9" name="TextBox 8">
            <a:extLst>
              <a:ext uri="{FF2B5EF4-FFF2-40B4-BE49-F238E27FC236}">
                <a16:creationId xmlns:a16="http://schemas.microsoft.com/office/drawing/2014/main" id="{8BF24BC1-D992-45C1-BFBB-3A248AE103A5}"/>
              </a:ext>
            </a:extLst>
          </p:cNvPr>
          <p:cNvSpPr txBox="1"/>
          <p:nvPr/>
        </p:nvSpPr>
        <p:spPr>
          <a:xfrm>
            <a:off x="72006" y="5213914"/>
            <a:ext cx="5972331" cy="446276"/>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300" b="1" i="1" kern="0" dirty="0">
                <a:solidFill>
                  <a:srgbClr val="FFFFFF"/>
                </a:solidFill>
              </a:rPr>
              <a:t>Перевезти вовка на правий берег</a:t>
            </a:r>
          </a:p>
        </p:txBody>
      </p:sp>
      <p:sp>
        <p:nvSpPr>
          <p:cNvPr id="10" name="TextBox 9">
            <a:extLst>
              <a:ext uri="{FF2B5EF4-FFF2-40B4-BE49-F238E27FC236}">
                <a16:creationId xmlns:a16="http://schemas.microsoft.com/office/drawing/2014/main" id="{736E8271-E1E9-46E5-A049-EFAB79C6BF4A}"/>
              </a:ext>
            </a:extLst>
          </p:cNvPr>
          <p:cNvSpPr txBox="1"/>
          <p:nvPr/>
        </p:nvSpPr>
        <p:spPr>
          <a:xfrm>
            <a:off x="3587468" y="5898674"/>
            <a:ext cx="4998094" cy="800219"/>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300" b="1" i="1" kern="0" dirty="0">
                <a:solidFill>
                  <a:srgbClr val="FFFFFF"/>
                </a:solidFill>
              </a:rPr>
              <a:t>Перевезти козу на лівий берег</a:t>
            </a:r>
          </a:p>
        </p:txBody>
      </p:sp>
      <p:sp>
        <p:nvSpPr>
          <p:cNvPr id="11" name="TextBox 10">
            <a:extLst>
              <a:ext uri="{FF2B5EF4-FFF2-40B4-BE49-F238E27FC236}">
                <a16:creationId xmlns:a16="http://schemas.microsoft.com/office/drawing/2014/main" id="{3B3D29C6-3915-4C17-B17B-D2C881103F47}"/>
              </a:ext>
            </a:extLst>
          </p:cNvPr>
          <p:cNvSpPr txBox="1"/>
          <p:nvPr/>
        </p:nvSpPr>
        <p:spPr>
          <a:xfrm>
            <a:off x="6149820" y="4332507"/>
            <a:ext cx="5972331" cy="46166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300" b="1" i="1" kern="0" dirty="0">
                <a:solidFill>
                  <a:srgbClr val="FFFFFF"/>
                </a:solidFill>
              </a:rPr>
              <a:t>Повернутися на лівий берег</a:t>
            </a:r>
          </a:p>
        </p:txBody>
      </p:sp>
      <p:sp>
        <p:nvSpPr>
          <p:cNvPr id="12" name="TextBox 11">
            <a:extLst>
              <a:ext uri="{FF2B5EF4-FFF2-40B4-BE49-F238E27FC236}">
                <a16:creationId xmlns:a16="http://schemas.microsoft.com/office/drawing/2014/main" id="{16DE7A55-D83D-4857-9A5D-76A78802708C}"/>
              </a:ext>
            </a:extLst>
          </p:cNvPr>
          <p:cNvSpPr txBox="1"/>
          <p:nvPr/>
        </p:nvSpPr>
        <p:spPr>
          <a:xfrm>
            <a:off x="6149818" y="5236997"/>
            <a:ext cx="5972331" cy="415498"/>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100" b="1" i="1" kern="0" dirty="0">
                <a:solidFill>
                  <a:srgbClr val="FFFFFF"/>
                </a:solidFill>
              </a:rPr>
              <a:t>Перевезти капусту на правий берег</a:t>
            </a:r>
          </a:p>
        </p:txBody>
      </p:sp>
      <p:sp>
        <p:nvSpPr>
          <p:cNvPr id="13" name="Стрілка: униз 12">
            <a:extLst>
              <a:ext uri="{FF2B5EF4-FFF2-40B4-BE49-F238E27FC236}">
                <a16:creationId xmlns:a16="http://schemas.microsoft.com/office/drawing/2014/main" id="{9540627D-8B90-4241-B93E-9C5256507912}"/>
              </a:ext>
            </a:extLst>
          </p:cNvPr>
          <p:cNvSpPr/>
          <p:nvPr/>
        </p:nvSpPr>
        <p:spPr>
          <a:xfrm>
            <a:off x="2713747" y="3898748"/>
            <a:ext cx="688848" cy="53731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4" name="Стрілка: униз 13">
            <a:extLst>
              <a:ext uri="{FF2B5EF4-FFF2-40B4-BE49-F238E27FC236}">
                <a16:creationId xmlns:a16="http://schemas.microsoft.com/office/drawing/2014/main" id="{0BF83E37-B2C1-41C1-9C8E-3A574043E30B}"/>
              </a:ext>
            </a:extLst>
          </p:cNvPr>
          <p:cNvSpPr/>
          <p:nvPr/>
        </p:nvSpPr>
        <p:spPr>
          <a:xfrm>
            <a:off x="2713747" y="4769161"/>
            <a:ext cx="688848" cy="53731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5" name="Стрілка: кутова вгору 14">
            <a:extLst>
              <a:ext uri="{FF2B5EF4-FFF2-40B4-BE49-F238E27FC236}">
                <a16:creationId xmlns:a16="http://schemas.microsoft.com/office/drawing/2014/main" id="{9255E3E6-3A4A-4ED8-B535-6F3C63BDE8FC}"/>
              </a:ext>
            </a:extLst>
          </p:cNvPr>
          <p:cNvSpPr/>
          <p:nvPr/>
        </p:nvSpPr>
        <p:spPr>
          <a:xfrm rot="5400000">
            <a:off x="2806325" y="5775843"/>
            <a:ext cx="896796" cy="665490"/>
          </a:xfrm>
          <a:prstGeom prst="bentUpArrow">
            <a:avLst>
              <a:gd name="adj1" fmla="val 35231"/>
              <a:gd name="adj2" fmla="val 37091"/>
              <a:gd name="adj3" fmla="val 3988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7" name="Стрілка: кутова вгору 16">
            <a:extLst>
              <a:ext uri="{FF2B5EF4-FFF2-40B4-BE49-F238E27FC236}">
                <a16:creationId xmlns:a16="http://schemas.microsoft.com/office/drawing/2014/main" id="{9E49870B-378B-4645-847D-12E26287887C}"/>
              </a:ext>
            </a:extLst>
          </p:cNvPr>
          <p:cNvSpPr/>
          <p:nvPr/>
        </p:nvSpPr>
        <p:spPr>
          <a:xfrm>
            <a:off x="8585562" y="5683046"/>
            <a:ext cx="792972" cy="771632"/>
          </a:xfrm>
          <a:prstGeom prst="bentUpArrow">
            <a:avLst>
              <a:gd name="adj1" fmla="val 35231"/>
              <a:gd name="adj2" fmla="val 37091"/>
              <a:gd name="adj3" fmla="val 3988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8" name="Стрілка: униз 17">
            <a:extLst>
              <a:ext uri="{FF2B5EF4-FFF2-40B4-BE49-F238E27FC236}">
                <a16:creationId xmlns:a16="http://schemas.microsoft.com/office/drawing/2014/main" id="{B5772616-0FE7-4A8D-906A-8B8E2D1A1865}"/>
              </a:ext>
            </a:extLst>
          </p:cNvPr>
          <p:cNvSpPr/>
          <p:nvPr/>
        </p:nvSpPr>
        <p:spPr>
          <a:xfrm flipH="1" flipV="1">
            <a:off x="8791559" y="4735242"/>
            <a:ext cx="688848" cy="53731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9" name="Стрілка: униз 18">
            <a:extLst>
              <a:ext uri="{FF2B5EF4-FFF2-40B4-BE49-F238E27FC236}">
                <a16:creationId xmlns:a16="http://schemas.microsoft.com/office/drawing/2014/main" id="{47ED2504-5A6D-481D-ABCC-43E51DF3CF29}"/>
              </a:ext>
            </a:extLst>
          </p:cNvPr>
          <p:cNvSpPr/>
          <p:nvPr/>
        </p:nvSpPr>
        <p:spPr>
          <a:xfrm flipH="1" flipV="1">
            <a:off x="8791559" y="3842437"/>
            <a:ext cx="688848" cy="53731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Tree>
    <p:extLst>
      <p:ext uri="{BB962C8B-B14F-4D97-AF65-F5344CB8AC3E}">
        <p14:creationId xmlns:p14="http://schemas.microsoft.com/office/powerpoint/2010/main" val="5507740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up)">
                                      <p:cBhvr>
                                        <p:cTn id="34" dur="500"/>
                                        <p:tgtEl>
                                          <p:spTgt spid="15"/>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1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1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down)">
                                      <p:cBhvr>
                                        <p:cTn id="52" dur="500"/>
                                        <p:tgtEl>
                                          <p:spTgt spid="18"/>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10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down)">
                                      <p:cBhvr>
                                        <p:cTn id="61" dur="500"/>
                                        <p:tgtEl>
                                          <p:spTgt spid="19"/>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Якими є способи подання алгоритмів?</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18</a:t>
            </a:r>
            <a:endParaRPr lang="en-US" sz="1200" kern="0" dirty="0">
              <a:solidFill>
                <a:srgbClr val="000000"/>
              </a:solidFill>
              <a:latin typeface="Verdana" pitchFamily="34" charset="0"/>
            </a:endParaRPr>
          </a:p>
        </p:txBody>
      </p:sp>
      <p:sp>
        <p:nvSpPr>
          <p:cNvPr id="16" name="TextBox 15">
            <a:extLst>
              <a:ext uri="{FF2B5EF4-FFF2-40B4-BE49-F238E27FC236}">
                <a16:creationId xmlns:a16="http://schemas.microsoft.com/office/drawing/2014/main" id="{206F4067-A84E-4907-AD5E-8AB86218C88E}"/>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uk-UA" sz="2800" b="1" i="1" dirty="0">
                <a:solidFill>
                  <a:srgbClr val="FFFFFF"/>
                </a:solidFill>
              </a:rPr>
              <a:t>Серед графічних способів подання алгоритмів окремо виділяють подання алгоритму у вигляді </a:t>
            </a:r>
            <a:r>
              <a:rPr lang="uk-UA" sz="2800" b="1" i="1" dirty="0">
                <a:solidFill>
                  <a:srgbClr val="FFFF00"/>
                </a:solidFill>
              </a:rPr>
              <a:t>блок-схем</a:t>
            </a:r>
            <a:r>
              <a:rPr lang="uk-UA" sz="2800" b="1" i="1" dirty="0">
                <a:solidFill>
                  <a:srgbClr val="FFFFFF"/>
                </a:solidFill>
              </a:rPr>
              <a:t>.</a:t>
            </a:r>
          </a:p>
        </p:txBody>
      </p:sp>
      <p:sp>
        <p:nvSpPr>
          <p:cNvPr id="6" name="TextBox 5">
            <a:extLst>
              <a:ext uri="{FF2B5EF4-FFF2-40B4-BE49-F238E27FC236}">
                <a16:creationId xmlns:a16="http://schemas.microsoft.com/office/drawing/2014/main" id="{1E8A0F13-1066-455E-A26E-0A480C90B06E}"/>
              </a:ext>
            </a:extLst>
          </p:cNvPr>
          <p:cNvSpPr txBox="1"/>
          <p:nvPr/>
        </p:nvSpPr>
        <p:spPr>
          <a:xfrm>
            <a:off x="1403648" y="2261979"/>
            <a:ext cx="6288624" cy="4401205"/>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Блок-схема</a:t>
            </a:r>
            <a:r>
              <a:rPr lang="uk-UA" sz="2800" b="1" i="1" kern="0" dirty="0">
                <a:solidFill>
                  <a:srgbClr val="FFFFFF"/>
                </a:solidFill>
              </a:rPr>
              <a:t> — це наочне графічне зображення алгоритму, коли окремі його кроки (етапи) зображуються за допомогою різних геометричних фігур (блоків), а зв'язки між етапами вказуються за допомогою стрілок, що з'єднують ці фігури.</a:t>
            </a:r>
          </a:p>
        </p:txBody>
      </p:sp>
      <p:pic>
        <p:nvPicPr>
          <p:cNvPr id="7" name="Picture 2" descr="alert, attention, danger, error, exclamation, hanger, message, problem, warning icon">
            <a:extLst>
              <a:ext uri="{FF2B5EF4-FFF2-40B4-BE49-F238E27FC236}">
                <a16:creationId xmlns:a16="http://schemas.microsoft.com/office/drawing/2014/main" id="{E623B57D-C2C2-430C-B0D0-0F9573D9F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40" y="2300271"/>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Пов’язане зображення">
            <a:extLst>
              <a:ext uri="{FF2B5EF4-FFF2-40B4-BE49-F238E27FC236}">
                <a16:creationId xmlns:a16="http://schemas.microsoft.com/office/drawing/2014/main" id="{BB3CF6D9-DB4B-4A74-9D97-658581CF8A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98" t="9914" r="5097" b="10176"/>
          <a:stretch/>
        </p:blipFill>
        <p:spPr bwMode="auto">
          <a:xfrm>
            <a:off x="7829275" y="2300271"/>
            <a:ext cx="4255167" cy="379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3259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par>
                          <p:cTn id="18" fill="hold">
                            <p:stCondLst>
                              <p:cond delay="2500"/>
                            </p:stCondLst>
                            <p:childTnLst>
                              <p:par>
                                <p:cTn id="19" presetID="53" presetClass="entr" presetSubtype="1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Якими є способи подання алгоритмів?</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18</a:t>
            </a:r>
            <a:endParaRPr lang="en-US" sz="1200" kern="0" dirty="0">
              <a:solidFill>
                <a:srgbClr val="000000"/>
              </a:solidFill>
              <a:latin typeface="Verdana" pitchFamily="34" charset="0"/>
            </a:endParaRPr>
          </a:p>
        </p:txBody>
      </p:sp>
      <p:sp>
        <p:nvSpPr>
          <p:cNvPr id="16" name="TextBox 15">
            <a:extLst>
              <a:ext uri="{FF2B5EF4-FFF2-40B4-BE49-F238E27FC236}">
                <a16:creationId xmlns:a16="http://schemas.microsoft.com/office/drawing/2014/main" id="{206F4067-A84E-4907-AD5E-8AB86218C88E}"/>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uk-UA" sz="2800" b="1" i="1" dirty="0">
                <a:solidFill>
                  <a:srgbClr val="FFFFFF"/>
                </a:solidFill>
              </a:rPr>
              <a:t>Основні з цих блоків такі:</a:t>
            </a:r>
          </a:p>
        </p:txBody>
      </p:sp>
      <p:sp>
        <p:nvSpPr>
          <p:cNvPr id="7" name="Прямокутник 6">
            <a:extLst>
              <a:ext uri="{FF2B5EF4-FFF2-40B4-BE49-F238E27FC236}">
                <a16:creationId xmlns:a16="http://schemas.microsoft.com/office/drawing/2014/main" id="{15FA04E5-7E83-4D24-A5F0-A74B5E0D790B}"/>
              </a:ext>
            </a:extLst>
          </p:cNvPr>
          <p:cNvSpPr/>
          <p:nvPr/>
        </p:nvSpPr>
        <p:spPr>
          <a:xfrm>
            <a:off x="4876800" y="1816262"/>
            <a:ext cx="7245351" cy="104103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defRPr/>
            </a:pPr>
            <a:r>
              <a:rPr lang="uk-UA" sz="2600" b="1" i="1" kern="0" dirty="0">
                <a:solidFill>
                  <a:srgbClr val="FFFFFF"/>
                </a:solidFill>
              </a:rPr>
              <a:t>Початок або кінець алгоритму</a:t>
            </a:r>
          </a:p>
        </p:txBody>
      </p:sp>
      <p:sp>
        <p:nvSpPr>
          <p:cNvPr id="6" name="Прямокутник: округлені кути 5">
            <a:extLst>
              <a:ext uri="{FF2B5EF4-FFF2-40B4-BE49-F238E27FC236}">
                <a16:creationId xmlns:a16="http://schemas.microsoft.com/office/drawing/2014/main" id="{96A58421-C72A-4606-9BBB-245A0F41CE03}"/>
              </a:ext>
            </a:extLst>
          </p:cNvPr>
          <p:cNvSpPr/>
          <p:nvPr/>
        </p:nvSpPr>
        <p:spPr>
          <a:xfrm>
            <a:off x="350982" y="1865153"/>
            <a:ext cx="4211782" cy="943252"/>
          </a:xfrm>
          <a:prstGeom prst="round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Прямокутник 8">
            <a:extLst>
              <a:ext uri="{FF2B5EF4-FFF2-40B4-BE49-F238E27FC236}">
                <a16:creationId xmlns:a16="http://schemas.microsoft.com/office/drawing/2014/main" id="{671E2B1D-7A3B-4034-BBF2-E5E2448F8F59}"/>
              </a:ext>
            </a:extLst>
          </p:cNvPr>
          <p:cNvSpPr/>
          <p:nvPr/>
        </p:nvSpPr>
        <p:spPr>
          <a:xfrm>
            <a:off x="4876800" y="2976788"/>
            <a:ext cx="7245351" cy="104103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defRPr/>
            </a:pPr>
            <a:r>
              <a:rPr lang="uk-UA" sz="2600" b="1" i="1" kern="0" dirty="0">
                <a:solidFill>
                  <a:srgbClr val="FFFFFF"/>
                </a:solidFill>
              </a:rPr>
              <a:t>Блок введення-виведення даних</a:t>
            </a:r>
          </a:p>
        </p:txBody>
      </p:sp>
      <p:sp>
        <p:nvSpPr>
          <p:cNvPr id="12" name="Паралелограм 11">
            <a:extLst>
              <a:ext uri="{FF2B5EF4-FFF2-40B4-BE49-F238E27FC236}">
                <a16:creationId xmlns:a16="http://schemas.microsoft.com/office/drawing/2014/main" id="{E1375147-E68D-4067-8021-83DC6D13564D}"/>
              </a:ext>
            </a:extLst>
          </p:cNvPr>
          <p:cNvSpPr/>
          <p:nvPr/>
        </p:nvSpPr>
        <p:spPr>
          <a:xfrm>
            <a:off x="350982" y="3025679"/>
            <a:ext cx="4211782" cy="943252"/>
          </a:xfrm>
          <a:prstGeom prst="parallelogram">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Прямокутник 14">
            <a:extLst>
              <a:ext uri="{FF2B5EF4-FFF2-40B4-BE49-F238E27FC236}">
                <a16:creationId xmlns:a16="http://schemas.microsoft.com/office/drawing/2014/main" id="{9572F3FC-3857-4779-A4A9-25A97CC86418}"/>
              </a:ext>
            </a:extLst>
          </p:cNvPr>
          <p:cNvSpPr/>
          <p:nvPr/>
        </p:nvSpPr>
        <p:spPr>
          <a:xfrm>
            <a:off x="4876799" y="4127096"/>
            <a:ext cx="7245351" cy="133159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defRPr/>
            </a:pPr>
            <a:r>
              <a:rPr lang="uk-UA" sz="2600" b="1" i="1" kern="0" dirty="0">
                <a:solidFill>
                  <a:srgbClr val="FFFFFF"/>
                </a:solidFill>
              </a:rPr>
              <a:t>Блок умовного переходу (розгалуження)</a:t>
            </a:r>
          </a:p>
        </p:txBody>
      </p:sp>
      <p:sp>
        <p:nvSpPr>
          <p:cNvPr id="17" name="Прямокутник 16">
            <a:extLst>
              <a:ext uri="{FF2B5EF4-FFF2-40B4-BE49-F238E27FC236}">
                <a16:creationId xmlns:a16="http://schemas.microsoft.com/office/drawing/2014/main" id="{D39F5A88-F8AC-46B2-9650-71115A988A37}"/>
              </a:ext>
            </a:extLst>
          </p:cNvPr>
          <p:cNvSpPr/>
          <p:nvPr/>
        </p:nvSpPr>
        <p:spPr>
          <a:xfrm>
            <a:off x="4876799" y="5584162"/>
            <a:ext cx="7245351" cy="104103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defRPr/>
            </a:pPr>
            <a:r>
              <a:rPr lang="uk-UA" sz="2600" b="1" i="1" kern="0" dirty="0">
                <a:solidFill>
                  <a:srgbClr val="FFFFFF"/>
                </a:solidFill>
              </a:rPr>
              <a:t>Командний блок</a:t>
            </a:r>
          </a:p>
        </p:txBody>
      </p:sp>
      <p:sp>
        <p:nvSpPr>
          <p:cNvPr id="18" name="Прямокутник 17">
            <a:extLst>
              <a:ext uri="{FF2B5EF4-FFF2-40B4-BE49-F238E27FC236}">
                <a16:creationId xmlns:a16="http://schemas.microsoft.com/office/drawing/2014/main" id="{A07F6267-8C90-4E73-B813-A9A4347B445A}"/>
              </a:ext>
            </a:extLst>
          </p:cNvPr>
          <p:cNvSpPr/>
          <p:nvPr/>
        </p:nvSpPr>
        <p:spPr>
          <a:xfrm>
            <a:off x="350982" y="5633053"/>
            <a:ext cx="4211782" cy="943252"/>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nvGrpSpPr>
          <p:cNvPr id="30" name="Групувати 29">
            <a:extLst>
              <a:ext uri="{FF2B5EF4-FFF2-40B4-BE49-F238E27FC236}">
                <a16:creationId xmlns:a16="http://schemas.microsoft.com/office/drawing/2014/main" id="{9376455C-AA55-4327-B66F-B32CBE03CC9D}"/>
              </a:ext>
            </a:extLst>
          </p:cNvPr>
          <p:cNvGrpSpPr/>
          <p:nvPr/>
        </p:nvGrpSpPr>
        <p:grpSpPr>
          <a:xfrm>
            <a:off x="230948" y="4127095"/>
            <a:ext cx="4447270" cy="1331595"/>
            <a:chOff x="230948" y="4127095"/>
            <a:chExt cx="4447270" cy="1331595"/>
          </a:xfrm>
        </p:grpSpPr>
        <p:sp>
          <p:nvSpPr>
            <p:cNvPr id="8" name="Блок-схема: рішення 7">
              <a:extLst>
                <a:ext uri="{FF2B5EF4-FFF2-40B4-BE49-F238E27FC236}">
                  <a16:creationId xmlns:a16="http://schemas.microsoft.com/office/drawing/2014/main" id="{03ACD01B-6C7A-409F-9BE2-77477610EA08}"/>
                </a:ext>
              </a:extLst>
            </p:cNvPr>
            <p:cNvSpPr/>
            <p:nvPr/>
          </p:nvSpPr>
          <p:spPr>
            <a:xfrm>
              <a:off x="1469006" y="4127095"/>
              <a:ext cx="1987455" cy="1331595"/>
            </a:xfrm>
            <a:prstGeom prst="flowChartDecision">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dirty="0"/>
            </a:p>
          </p:txBody>
        </p:sp>
        <p:cxnSp>
          <p:nvCxnSpPr>
            <p:cNvPr id="21" name="Сполучна лінія: уступом 20">
              <a:extLst>
                <a:ext uri="{FF2B5EF4-FFF2-40B4-BE49-F238E27FC236}">
                  <a16:creationId xmlns:a16="http://schemas.microsoft.com/office/drawing/2014/main" id="{E5FE3963-AA04-4F75-BEA0-AF6F59B7774C}"/>
                </a:ext>
              </a:extLst>
            </p:cNvPr>
            <p:cNvCxnSpPr>
              <a:cxnSpLocks/>
              <a:stCxn id="8" idx="3"/>
            </p:cNvCxnSpPr>
            <p:nvPr/>
          </p:nvCxnSpPr>
          <p:spPr>
            <a:xfrm>
              <a:off x="3456461" y="4792893"/>
              <a:ext cx="1023175" cy="665797"/>
            </a:xfrm>
            <a:prstGeom prst="bentConnector3">
              <a:avLst>
                <a:gd name="adj1" fmla="val 99649"/>
              </a:avLst>
            </a:prstGeom>
            <a:noFill/>
            <a:ln w="57150">
              <a:solidFill>
                <a:srgbClr val="7030A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cxnSp>
          <p:nvCxnSpPr>
            <p:cNvPr id="26" name="Сполучна лінія: уступом 25">
              <a:extLst>
                <a:ext uri="{FF2B5EF4-FFF2-40B4-BE49-F238E27FC236}">
                  <a16:creationId xmlns:a16="http://schemas.microsoft.com/office/drawing/2014/main" id="{776982EA-E364-42A8-8230-3AE974E61405}"/>
                </a:ext>
              </a:extLst>
            </p:cNvPr>
            <p:cNvCxnSpPr>
              <a:cxnSpLocks/>
            </p:cNvCxnSpPr>
            <p:nvPr/>
          </p:nvCxnSpPr>
          <p:spPr>
            <a:xfrm flipH="1">
              <a:off x="445831" y="4792892"/>
              <a:ext cx="1023175" cy="665797"/>
            </a:xfrm>
            <a:prstGeom prst="bentConnector3">
              <a:avLst>
                <a:gd name="adj1" fmla="val 99649"/>
              </a:avLst>
            </a:prstGeom>
            <a:noFill/>
            <a:ln w="57150">
              <a:solidFill>
                <a:srgbClr val="7030A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cxnSp>
        <p:sp>
          <p:nvSpPr>
            <p:cNvPr id="28" name="Прямокутник 27">
              <a:extLst>
                <a:ext uri="{FF2B5EF4-FFF2-40B4-BE49-F238E27FC236}">
                  <a16:creationId xmlns:a16="http://schemas.microsoft.com/office/drawing/2014/main" id="{64574B55-105B-4B86-AF95-5F7428704602}"/>
                </a:ext>
              </a:extLst>
            </p:cNvPr>
            <p:cNvSpPr/>
            <p:nvPr/>
          </p:nvSpPr>
          <p:spPr>
            <a:xfrm>
              <a:off x="3440160" y="4143594"/>
              <a:ext cx="1238058" cy="52652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Так</a:t>
              </a:r>
            </a:p>
          </p:txBody>
        </p:sp>
        <p:sp>
          <p:nvSpPr>
            <p:cNvPr id="29" name="Прямокутник 28">
              <a:extLst>
                <a:ext uri="{FF2B5EF4-FFF2-40B4-BE49-F238E27FC236}">
                  <a16:creationId xmlns:a16="http://schemas.microsoft.com/office/drawing/2014/main" id="{D0EA6D1F-5C29-435E-8C00-605FE2A4715D}"/>
                </a:ext>
              </a:extLst>
            </p:cNvPr>
            <p:cNvSpPr/>
            <p:nvPr/>
          </p:nvSpPr>
          <p:spPr>
            <a:xfrm>
              <a:off x="230948" y="4143594"/>
              <a:ext cx="1238058" cy="526521"/>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Ні</a:t>
              </a:r>
            </a:p>
          </p:txBody>
        </p:sp>
      </p:grpSp>
    </p:spTree>
    <p:extLst>
      <p:ext uri="{BB962C8B-B14F-4D97-AF65-F5344CB8AC3E}">
        <p14:creationId xmlns:p14="http://schemas.microsoft.com/office/powerpoint/2010/main" val="37214848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Effect transition="in" filter="fade">
                                      <p:cBhvr>
                                        <p:cTn id="13" dur="1000"/>
                                        <p:tgtEl>
                                          <p:spTgt spid="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3000"/>
                            </p:stCondLst>
                            <p:childTnLst>
                              <p:par>
                                <p:cTn id="19" presetID="53" presetClass="entr" presetSubtype="16"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Effect transition="in" filter="fade">
                                      <p:cBhvr>
                                        <p:cTn id="23" dur="1000"/>
                                        <p:tgtEl>
                                          <p:spTgt spid="12"/>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par>
                          <p:cTn id="28" fill="hold">
                            <p:stCondLst>
                              <p:cond delay="5000"/>
                            </p:stCondLst>
                            <p:childTnLst>
                              <p:par>
                                <p:cTn id="29" presetID="53" presetClass="entr" presetSubtype="16"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Effect transition="in" filter="fade">
                                      <p:cBhvr>
                                        <p:cTn id="33" dur="1000"/>
                                        <p:tgtEl>
                                          <p:spTgt spid="30"/>
                                        </p:tgtEl>
                                      </p:cBhvr>
                                    </p:animEffect>
                                  </p:childTnLst>
                                </p:cTn>
                              </p:par>
                            </p:childTnLst>
                          </p:cTn>
                        </p:par>
                        <p:par>
                          <p:cTn id="34" fill="hold">
                            <p:stCondLst>
                              <p:cond delay="6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1000"/>
                                        <p:tgtEl>
                                          <p:spTgt spid="15"/>
                                        </p:tgtEl>
                                      </p:cBhvr>
                                    </p:animEffect>
                                  </p:childTnLst>
                                </p:cTn>
                              </p:par>
                            </p:childTnLst>
                          </p:cTn>
                        </p:par>
                        <p:par>
                          <p:cTn id="38" fill="hold">
                            <p:stCondLst>
                              <p:cond delay="7000"/>
                            </p:stCondLst>
                            <p:childTnLst>
                              <p:par>
                                <p:cTn id="39" presetID="53" presetClass="entr" presetSubtype="16"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1000" fill="hold"/>
                                        <p:tgtEl>
                                          <p:spTgt spid="18"/>
                                        </p:tgtEl>
                                        <p:attrNameLst>
                                          <p:attrName>ppt_w</p:attrName>
                                        </p:attrNameLst>
                                      </p:cBhvr>
                                      <p:tavLst>
                                        <p:tav tm="0">
                                          <p:val>
                                            <p:fltVal val="0"/>
                                          </p:val>
                                        </p:tav>
                                        <p:tav tm="100000">
                                          <p:val>
                                            <p:strVal val="#ppt_w"/>
                                          </p:val>
                                        </p:tav>
                                      </p:tavLst>
                                    </p:anim>
                                    <p:anim calcmode="lin" valueType="num">
                                      <p:cBhvr>
                                        <p:cTn id="42" dur="1000" fill="hold"/>
                                        <p:tgtEl>
                                          <p:spTgt spid="18"/>
                                        </p:tgtEl>
                                        <p:attrNameLst>
                                          <p:attrName>ppt_h</p:attrName>
                                        </p:attrNameLst>
                                      </p:cBhvr>
                                      <p:tavLst>
                                        <p:tav tm="0">
                                          <p:val>
                                            <p:fltVal val="0"/>
                                          </p:val>
                                        </p:tav>
                                        <p:tav tm="100000">
                                          <p:val>
                                            <p:strVal val="#ppt_h"/>
                                          </p:val>
                                        </p:tav>
                                      </p:tavLst>
                                    </p:anim>
                                    <p:animEffect transition="in" filter="fade">
                                      <p:cBhvr>
                                        <p:cTn id="43" dur="1000"/>
                                        <p:tgtEl>
                                          <p:spTgt spid="18"/>
                                        </p:tgtEl>
                                      </p:cBhvr>
                                    </p:animEffect>
                                  </p:childTnLst>
                                </p:cTn>
                              </p:par>
                            </p:childTnLst>
                          </p:cTn>
                        </p:par>
                        <p:par>
                          <p:cTn id="44" fill="hold">
                            <p:stCondLst>
                              <p:cond delay="8000"/>
                            </p:stCondLst>
                            <p:childTnLst>
                              <p:par>
                                <p:cTn id="45" presetID="22" presetClass="entr" presetSubtype="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animBg="1"/>
      <p:bldP spid="6" grpId="0" animBg="1"/>
      <p:bldP spid="9" grpId="0" animBg="1"/>
      <p:bldP spid="12" grpId="0" animBg="1"/>
      <p:bldP spid="15"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Якими є способи подання алгоритмів?</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18</a:t>
            </a:r>
            <a:endParaRPr lang="en-US" sz="1200" kern="0" dirty="0">
              <a:solidFill>
                <a:srgbClr val="000000"/>
              </a:solidFill>
              <a:latin typeface="Verdana" pitchFamily="34" charset="0"/>
            </a:endParaRPr>
          </a:p>
        </p:txBody>
      </p:sp>
      <p:sp>
        <p:nvSpPr>
          <p:cNvPr id="16" name="TextBox 15">
            <a:extLst>
              <a:ext uri="{FF2B5EF4-FFF2-40B4-BE49-F238E27FC236}">
                <a16:creationId xmlns:a16="http://schemas.microsoft.com/office/drawing/2014/main" id="{206F4067-A84E-4907-AD5E-8AB86218C88E}"/>
              </a:ext>
            </a:extLst>
          </p:cNvPr>
          <p:cNvSpPr txBox="1"/>
          <p:nvPr/>
        </p:nvSpPr>
        <p:spPr>
          <a:xfrm>
            <a:off x="72008" y="1196763"/>
            <a:ext cx="12050142" cy="92333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uk-UA" sz="2700" b="1" i="1" dirty="0">
                <a:solidFill>
                  <a:srgbClr val="FFFFFF"/>
                </a:solidFill>
              </a:rPr>
              <a:t>Використовуючи дані блоки, можна подати, наприклад, алгоритм чищення картоплі в такому вигляді:</a:t>
            </a:r>
          </a:p>
        </p:txBody>
      </p:sp>
      <p:pic>
        <p:nvPicPr>
          <p:cNvPr id="3" name="Рисунок 2">
            <a:extLst>
              <a:ext uri="{FF2B5EF4-FFF2-40B4-BE49-F238E27FC236}">
                <a16:creationId xmlns:a16="http://schemas.microsoft.com/office/drawing/2014/main" id="{D48F57BF-796E-4C6D-AB49-C039C8E07510}"/>
              </a:ext>
            </a:extLst>
          </p:cNvPr>
          <p:cNvPicPr>
            <a:picLocks noChangeAspect="1"/>
          </p:cNvPicPr>
          <p:nvPr/>
        </p:nvPicPr>
        <p:blipFill>
          <a:blip r:embed="rId3"/>
          <a:stretch>
            <a:fillRect/>
          </a:stretch>
        </p:blipFill>
        <p:spPr>
          <a:xfrm>
            <a:off x="923791" y="2191852"/>
            <a:ext cx="10344417" cy="4503636"/>
          </a:xfrm>
          <a:prstGeom prst="rect">
            <a:avLst/>
          </a:prstGeom>
        </p:spPr>
      </p:pic>
    </p:spTree>
    <p:extLst>
      <p:ext uri="{BB962C8B-B14F-4D97-AF65-F5344CB8AC3E}">
        <p14:creationId xmlns:p14="http://schemas.microsoft.com/office/powerpoint/2010/main" val="34597877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Якими є способи подання алгоритмів?</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18</a:t>
            </a:r>
            <a:endParaRPr lang="en-US" sz="1200" kern="0" dirty="0">
              <a:solidFill>
                <a:srgbClr val="000000"/>
              </a:solidFill>
              <a:latin typeface="Verdana" pitchFamily="34" charset="0"/>
            </a:endParaRPr>
          </a:p>
        </p:txBody>
      </p:sp>
      <p:sp>
        <p:nvSpPr>
          <p:cNvPr id="6" name="TextBox 5">
            <a:extLst>
              <a:ext uri="{FF2B5EF4-FFF2-40B4-BE49-F238E27FC236}">
                <a16:creationId xmlns:a16="http://schemas.microsoft.com/office/drawing/2014/main" id="{46BFA41F-8AE4-429B-9332-D10172A8A32D}"/>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Вибір форми подання алгоритму залежить від його </a:t>
            </a:r>
            <a:r>
              <a:rPr lang="uk-UA" sz="2800" b="1" i="1" kern="0" dirty="0">
                <a:solidFill>
                  <a:srgbClr val="FFFF00"/>
                </a:solidFill>
              </a:rPr>
              <a:t>виконавця</a:t>
            </a:r>
            <a:r>
              <a:rPr lang="uk-UA" sz="2800" b="1" i="1" kern="0" dirty="0">
                <a:solidFill>
                  <a:srgbClr val="FFFFFF"/>
                </a:solidFill>
              </a:rPr>
              <a:t>. </a:t>
            </a:r>
          </a:p>
        </p:txBody>
      </p:sp>
      <p:sp>
        <p:nvSpPr>
          <p:cNvPr id="7" name="TextBox 6">
            <a:extLst>
              <a:ext uri="{FF2B5EF4-FFF2-40B4-BE49-F238E27FC236}">
                <a16:creationId xmlns:a16="http://schemas.microsoft.com/office/drawing/2014/main" id="{5FD9A303-046C-42A1-97BC-FE36069B9098}"/>
              </a:ext>
            </a:extLst>
          </p:cNvPr>
          <p:cNvSpPr txBox="1"/>
          <p:nvPr/>
        </p:nvSpPr>
        <p:spPr>
          <a:xfrm>
            <a:off x="72008" y="2248568"/>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Так, алгоритм евакуації учнів із приміщення школи при виникненні надзвичайних ситуацій:</a:t>
            </a:r>
          </a:p>
        </p:txBody>
      </p:sp>
      <p:sp>
        <p:nvSpPr>
          <p:cNvPr id="8" name="Прямокутник 7">
            <a:extLst>
              <a:ext uri="{FF2B5EF4-FFF2-40B4-BE49-F238E27FC236}">
                <a16:creationId xmlns:a16="http://schemas.microsoft.com/office/drawing/2014/main" id="{7002B2B8-ECD7-44C9-A5F2-7854F5C8A255}"/>
              </a:ext>
            </a:extLst>
          </p:cNvPr>
          <p:cNvSpPr/>
          <p:nvPr/>
        </p:nvSpPr>
        <p:spPr>
          <a:xfrm>
            <a:off x="72006" y="3286685"/>
            <a:ext cx="5972332" cy="121401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Для учасників навчально-виховного процесу</a:t>
            </a:r>
          </a:p>
        </p:txBody>
      </p:sp>
      <p:sp>
        <p:nvSpPr>
          <p:cNvPr id="9" name="Прямокутник 8">
            <a:extLst>
              <a:ext uri="{FF2B5EF4-FFF2-40B4-BE49-F238E27FC236}">
                <a16:creationId xmlns:a16="http://schemas.microsoft.com/office/drawing/2014/main" id="{7C9B19CB-4A4F-4FA8-AD6C-655BBA6AD48C}"/>
              </a:ext>
            </a:extLst>
          </p:cNvPr>
          <p:cNvSpPr/>
          <p:nvPr/>
        </p:nvSpPr>
        <p:spPr>
          <a:xfrm>
            <a:off x="6149818" y="3286685"/>
            <a:ext cx="5972332" cy="121401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Для пожежних</a:t>
            </a:r>
          </a:p>
        </p:txBody>
      </p:sp>
      <p:sp>
        <p:nvSpPr>
          <p:cNvPr id="10" name="Прямокутник 9">
            <a:extLst>
              <a:ext uri="{FF2B5EF4-FFF2-40B4-BE49-F238E27FC236}">
                <a16:creationId xmlns:a16="http://schemas.microsoft.com/office/drawing/2014/main" id="{60B01BA2-568A-4912-86E5-ACCF1E80F765}"/>
              </a:ext>
            </a:extLst>
          </p:cNvPr>
          <p:cNvSpPr/>
          <p:nvPr/>
        </p:nvSpPr>
        <p:spPr>
          <a:xfrm>
            <a:off x="72006" y="4584712"/>
            <a:ext cx="3863290" cy="197340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подають у </a:t>
            </a:r>
            <a:r>
              <a:rPr lang="uk-UA" sz="2800" b="1" i="1" kern="0" dirty="0">
                <a:solidFill>
                  <a:srgbClr val="FFFF00"/>
                </a:solidFill>
              </a:rPr>
              <a:t>графічній</a:t>
            </a:r>
            <a:r>
              <a:rPr lang="uk-UA" sz="2800" b="1" i="1" kern="0" dirty="0">
                <a:solidFill>
                  <a:srgbClr val="FFFFFF"/>
                </a:solidFill>
              </a:rPr>
              <a:t> формі</a:t>
            </a:r>
          </a:p>
        </p:txBody>
      </p:sp>
      <p:sp>
        <p:nvSpPr>
          <p:cNvPr id="11" name="Прямокутник 10">
            <a:extLst>
              <a:ext uri="{FF2B5EF4-FFF2-40B4-BE49-F238E27FC236}">
                <a16:creationId xmlns:a16="http://schemas.microsoft.com/office/drawing/2014/main" id="{43D914D4-BBC3-478D-A79A-514D20C0B374}"/>
              </a:ext>
            </a:extLst>
          </p:cNvPr>
          <p:cNvSpPr/>
          <p:nvPr/>
        </p:nvSpPr>
        <p:spPr>
          <a:xfrm>
            <a:off x="6149818" y="4584712"/>
            <a:ext cx="4469021" cy="1973404"/>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записують </a:t>
            </a:r>
            <a:r>
              <a:rPr lang="uk-UA" sz="2800" b="1" i="1" kern="0" dirty="0">
                <a:solidFill>
                  <a:srgbClr val="FFFF00"/>
                </a:solidFill>
              </a:rPr>
              <a:t>словесно</a:t>
            </a:r>
            <a:r>
              <a:rPr lang="uk-UA" sz="2800" b="1" i="1" kern="0" dirty="0">
                <a:solidFill>
                  <a:srgbClr val="FFFFFF"/>
                </a:solidFill>
              </a:rPr>
              <a:t> у вигляді інструкцій</a:t>
            </a:r>
          </a:p>
        </p:txBody>
      </p:sp>
      <p:pic>
        <p:nvPicPr>
          <p:cNvPr id="12" name="Picture 2" descr="building, danger, emergency, evacuation, exit, plan, warning icon">
            <a:extLst>
              <a:ext uri="{FF2B5EF4-FFF2-40B4-BE49-F238E27FC236}">
                <a16:creationId xmlns:a16="http://schemas.microsoft.com/office/drawing/2014/main" id="{F229E41D-BEC2-403C-A7DC-C3DF0CFAA6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53" t="11526" r="12772" b="13122"/>
          <a:stretch/>
        </p:blipFill>
        <p:spPr bwMode="auto">
          <a:xfrm>
            <a:off x="4040776" y="4552533"/>
            <a:ext cx="2003562" cy="200558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document, text icon">
            <a:extLst>
              <a:ext uri="{FF2B5EF4-FFF2-40B4-BE49-F238E27FC236}">
                <a16:creationId xmlns:a16="http://schemas.microsoft.com/office/drawing/2014/main" id="{FA208F75-2C58-4A34-9A14-A92B6B0755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04978" y="4350873"/>
            <a:ext cx="2349910" cy="23499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4896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up)">
                                      <p:cBhvr>
                                        <p:cTn id="19" dur="1000"/>
                                        <p:tgtEl>
                                          <p:spTgt spid="10"/>
                                        </p:tgtEl>
                                      </p:cBhvr>
                                    </p:animEffect>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1000" fill="hold"/>
                                        <p:tgtEl>
                                          <p:spTgt spid="12"/>
                                        </p:tgtEl>
                                        <p:attrNameLst>
                                          <p:attrName>ppt_w</p:attrName>
                                        </p:attrNameLst>
                                      </p:cBhvr>
                                      <p:tavLst>
                                        <p:tav tm="0">
                                          <p:val>
                                            <p:fltVal val="0"/>
                                          </p:val>
                                        </p:tav>
                                        <p:tav tm="100000">
                                          <p:val>
                                            <p:strVal val="#ppt_w"/>
                                          </p:val>
                                        </p:tav>
                                      </p:tavLst>
                                    </p:anim>
                                    <p:anim calcmode="lin" valueType="num">
                                      <p:cBhvr>
                                        <p:cTn id="24" dur="1000" fill="hold"/>
                                        <p:tgtEl>
                                          <p:spTgt spid="12"/>
                                        </p:tgtEl>
                                        <p:attrNameLst>
                                          <p:attrName>ppt_h</p:attrName>
                                        </p:attrNameLst>
                                      </p:cBhvr>
                                      <p:tavLst>
                                        <p:tav tm="0">
                                          <p:val>
                                            <p:fltVal val="0"/>
                                          </p:val>
                                        </p:tav>
                                        <p:tav tm="100000">
                                          <p:val>
                                            <p:strVal val="#ppt_h"/>
                                          </p:val>
                                        </p:tav>
                                      </p:tavLst>
                                    </p:anim>
                                    <p:animEffect transition="in" filter="fade">
                                      <p:cBhvr>
                                        <p:cTn id="25" dur="1000"/>
                                        <p:tgtEl>
                                          <p:spTgt spid="12"/>
                                        </p:tgtEl>
                                      </p:cBhvr>
                                    </p:animEffect>
                                  </p:childTnLst>
                                </p:cTn>
                              </p:par>
                            </p:childTnLst>
                          </p:cTn>
                        </p:par>
                        <p:par>
                          <p:cTn id="26" fill="hold">
                            <p:stCondLst>
                              <p:cond delay="50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1000"/>
                                        <p:tgtEl>
                                          <p:spTgt spid="9"/>
                                        </p:tgtEl>
                                      </p:cBhvr>
                                    </p:animEffect>
                                  </p:childTnLst>
                                </p:cTn>
                              </p:par>
                            </p:childTnLst>
                          </p:cTn>
                        </p:par>
                        <p:par>
                          <p:cTn id="30" fill="hold">
                            <p:stCondLst>
                              <p:cond delay="6000"/>
                            </p:stCondLst>
                            <p:childTnLst>
                              <p:par>
                                <p:cTn id="31" presetID="2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up)">
                                      <p:cBhvr>
                                        <p:cTn id="33" dur="1000"/>
                                        <p:tgtEl>
                                          <p:spTgt spid="11"/>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1000" fill="hold"/>
                                        <p:tgtEl>
                                          <p:spTgt spid="13"/>
                                        </p:tgtEl>
                                        <p:attrNameLst>
                                          <p:attrName>ppt_w</p:attrName>
                                        </p:attrNameLst>
                                      </p:cBhvr>
                                      <p:tavLst>
                                        <p:tav tm="0">
                                          <p:val>
                                            <p:fltVal val="0"/>
                                          </p:val>
                                        </p:tav>
                                        <p:tav tm="100000">
                                          <p:val>
                                            <p:strVal val="#ppt_w"/>
                                          </p:val>
                                        </p:tav>
                                      </p:tavLst>
                                    </p:anim>
                                    <p:anim calcmode="lin" valueType="num">
                                      <p:cBhvr>
                                        <p:cTn id="38" dur="1000" fill="hold"/>
                                        <p:tgtEl>
                                          <p:spTgt spid="13"/>
                                        </p:tgtEl>
                                        <p:attrNameLst>
                                          <p:attrName>ppt_h</p:attrName>
                                        </p:attrNameLst>
                                      </p:cBhvr>
                                      <p:tavLst>
                                        <p:tav tm="0">
                                          <p:val>
                                            <p:fltVal val="0"/>
                                          </p:val>
                                        </p:tav>
                                        <p:tav tm="100000">
                                          <p:val>
                                            <p:strVal val="#ppt_h"/>
                                          </p:val>
                                        </p:tav>
                                      </p:tavLst>
                                    </p:anim>
                                    <p:animEffect transition="in" filter="fade">
                                      <p:cBhvr>
                                        <p:cTn id="3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Якими є способи подання алгоритмів?</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18</a:t>
            </a:r>
            <a:endParaRPr lang="en-US" sz="1200" kern="0" dirty="0">
              <a:solidFill>
                <a:srgbClr val="000000"/>
              </a:solidFill>
              <a:latin typeface="Verdana" pitchFamily="34" charset="0"/>
            </a:endParaRPr>
          </a:p>
        </p:txBody>
      </p:sp>
      <p:sp>
        <p:nvSpPr>
          <p:cNvPr id="16" name="TextBox 15">
            <a:extLst>
              <a:ext uri="{FF2B5EF4-FFF2-40B4-BE49-F238E27FC236}">
                <a16:creationId xmlns:a16="http://schemas.microsoft.com/office/drawing/2014/main" id="{206F4067-A84E-4907-AD5E-8AB86218C88E}"/>
              </a:ext>
            </a:extLst>
          </p:cNvPr>
          <p:cNvSpPr txBox="1"/>
          <p:nvPr/>
        </p:nvSpPr>
        <p:spPr>
          <a:xfrm>
            <a:off x="-3633" y="871539"/>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uk-UA" sz="2800" b="1" i="1" dirty="0">
                <a:solidFill>
                  <a:srgbClr val="FFFFFF"/>
                </a:solidFill>
              </a:rPr>
              <a:t>Але такий алгоритм евакуації не можна виконати за допомогою комп'ютера! </a:t>
            </a:r>
          </a:p>
        </p:txBody>
      </p:sp>
      <p:sp>
        <p:nvSpPr>
          <p:cNvPr id="6" name="TextBox 5">
            <a:extLst>
              <a:ext uri="{FF2B5EF4-FFF2-40B4-BE49-F238E27FC236}">
                <a16:creationId xmlns:a16="http://schemas.microsoft.com/office/drawing/2014/main" id="{81BA0A11-BE76-421D-80C0-DF0ECC2F97C8}"/>
              </a:ext>
            </a:extLst>
          </p:cNvPr>
          <p:cNvSpPr txBox="1"/>
          <p:nvPr/>
        </p:nvSpPr>
        <p:spPr>
          <a:xfrm>
            <a:off x="0" y="3206665"/>
            <a:ext cx="5244710" cy="353943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uk-UA" sz="2800" b="1" i="1" dirty="0">
                <a:solidFill>
                  <a:srgbClr val="FFFFFF"/>
                </a:solidFill>
              </a:rPr>
              <a:t>Для виконання алгоритму за допомогою комп'ютера його необхідно записати «зрозумілою» комп'ютеру мовою. Такий запис називають </a:t>
            </a:r>
            <a:r>
              <a:rPr lang="uk-UA" sz="2800" b="1" i="1" dirty="0">
                <a:solidFill>
                  <a:srgbClr val="FFFF00"/>
                </a:solidFill>
              </a:rPr>
              <a:t>програмою</a:t>
            </a:r>
            <a:r>
              <a:rPr lang="uk-UA" sz="2800" b="1" i="1" dirty="0">
                <a:solidFill>
                  <a:srgbClr val="FFFFFF"/>
                </a:solidFill>
              </a:rPr>
              <a:t>.</a:t>
            </a:r>
          </a:p>
        </p:txBody>
      </p:sp>
      <p:pic>
        <p:nvPicPr>
          <p:cNvPr id="7" name="Picture 2" descr="http://www.downstech.com.au/images/computer.jpg">
            <a:extLst>
              <a:ext uri="{FF2B5EF4-FFF2-40B4-BE49-F238E27FC236}">
                <a16:creationId xmlns:a16="http://schemas.microsoft.com/office/drawing/2014/main" id="{79C5933D-5F29-42E4-ABEE-59AE18FFF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1517" y="2284401"/>
            <a:ext cx="6558475" cy="40881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1BA0A11-BE76-421D-80C0-DF0ECC2F97C8}"/>
              </a:ext>
            </a:extLst>
          </p:cNvPr>
          <p:cNvSpPr txBox="1"/>
          <p:nvPr/>
        </p:nvSpPr>
        <p:spPr>
          <a:xfrm>
            <a:off x="0" y="1840773"/>
            <a:ext cx="6580094" cy="1384995"/>
          </a:xfrm>
          <a:prstGeom prst="rect">
            <a:avLst/>
          </a:prstGeom>
          <a:solidFill>
            <a:srgbClr val="00B050"/>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uk-UA" sz="2800" b="1" i="1" dirty="0" smtClean="0">
                <a:solidFill>
                  <a:srgbClr val="FFFFFF"/>
                </a:solidFill>
              </a:rPr>
              <a:t>Як  комп'ютеру подати алгоритм, щоб він його зрозумів?  </a:t>
            </a:r>
            <a:endParaRPr lang="uk-UA" sz="2800" b="1" i="1" dirty="0">
              <a:solidFill>
                <a:srgbClr val="FFFFFF"/>
              </a:solidFill>
            </a:endParaRPr>
          </a:p>
        </p:txBody>
      </p:sp>
    </p:spTree>
    <p:extLst>
      <p:ext uri="{BB962C8B-B14F-4D97-AF65-F5344CB8AC3E}">
        <p14:creationId xmlns:p14="http://schemas.microsoft.com/office/powerpoint/2010/main" val="29273268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1"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1" animBg="1"/>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План дій</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Люди при підготовці до виконання завдань складають </a:t>
            </a:r>
            <a:r>
              <a:rPr lang="uk-UA" sz="2800" b="1" i="1" kern="0" dirty="0">
                <a:solidFill>
                  <a:srgbClr val="FFFF00"/>
                </a:solidFill>
              </a:rPr>
              <a:t>план дій</a:t>
            </a:r>
            <a:r>
              <a:rPr lang="uk-UA" sz="2800" b="1" i="1" kern="0" dirty="0">
                <a:solidFill>
                  <a:srgbClr val="FFFFFF"/>
                </a:solidFill>
              </a:rPr>
              <a:t>.</a:t>
            </a:r>
          </a:p>
        </p:txBody>
      </p:sp>
      <p:pic>
        <p:nvPicPr>
          <p:cNvPr id="1026" name="Picture 2" descr="Результат пошуку зображень за запитом &quot;plan&quot;"/>
          <p:cNvPicPr>
            <a:picLocks noChangeAspect="1" noChangeArrowheads="1"/>
          </p:cNvPicPr>
          <p:nvPr/>
        </p:nvPicPr>
        <p:blipFill rotWithShape="1">
          <a:blip r:embed="rId3">
            <a:extLst>
              <a:ext uri="{28A0092B-C50C-407E-A947-70E740481C1C}">
                <a14:useLocalDpi xmlns:a14="http://schemas.microsoft.com/office/drawing/2010/main" val="0"/>
              </a:ext>
            </a:extLst>
          </a:blip>
          <a:srcRect t="37589"/>
          <a:stretch/>
        </p:blipFill>
        <p:spPr bwMode="auto">
          <a:xfrm>
            <a:off x="3543036" y="2214352"/>
            <a:ext cx="8579114" cy="399008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72008" y="2235433"/>
            <a:ext cx="3285789" cy="353943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План</a:t>
            </a:r>
            <a:r>
              <a:rPr lang="uk-UA" sz="2800" b="1" i="1" kern="0" dirty="0">
                <a:solidFill>
                  <a:srgbClr val="FFFFFF"/>
                </a:solidFill>
              </a:rPr>
              <a:t> визначає порядок виконання дій для досягнення певної мети – результату.</a:t>
            </a:r>
            <a:endParaRPr lang="uk-UA" sz="2800" b="1" i="1" kern="0" dirty="0">
              <a:solidFill>
                <a:srgbClr val="FFFF00"/>
              </a:solidFill>
            </a:endParaRPr>
          </a:p>
        </p:txBody>
      </p:sp>
      <p:sp>
        <p:nvSpPr>
          <p:cNvPr id="8"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4 </a:t>
            </a:r>
            <a:r>
              <a:rPr lang="en-US" sz="1200" kern="0" dirty="0">
                <a:solidFill>
                  <a:srgbClr val="000000"/>
                </a:solidFill>
                <a:latin typeface="Verdana" pitchFamily="34" charset="0"/>
              </a:rPr>
              <a:t>§ </a:t>
            </a:r>
            <a:r>
              <a:rPr lang="ru-RU" sz="1200" kern="0" dirty="0">
                <a:solidFill>
                  <a:srgbClr val="000000"/>
                </a:solidFill>
                <a:latin typeface="Verdana" pitchFamily="34" charset="0"/>
              </a:rPr>
              <a:t>1</a:t>
            </a:r>
            <a:r>
              <a:rPr lang="uk-UA" sz="1200" kern="0" dirty="0">
                <a:solidFill>
                  <a:srgbClr val="000000"/>
                </a:solidFill>
                <a:latin typeface="Verdana" pitchFamily="34" charset="0"/>
              </a:rPr>
              <a:t>7</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27318592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000" fill="hold"/>
                                        <p:tgtEl>
                                          <p:spTgt spid="1026"/>
                                        </p:tgtEl>
                                        <p:attrNameLst>
                                          <p:attrName>ppt_w</p:attrName>
                                        </p:attrNameLst>
                                      </p:cBhvr>
                                      <p:tavLst>
                                        <p:tav tm="0">
                                          <p:val>
                                            <p:fltVal val="0"/>
                                          </p:val>
                                        </p:tav>
                                        <p:tav tm="100000">
                                          <p:val>
                                            <p:strVal val="#ppt_w"/>
                                          </p:val>
                                        </p:tav>
                                      </p:tavLst>
                                    </p:anim>
                                    <p:anim calcmode="lin" valueType="num">
                                      <p:cBhvr>
                                        <p:cTn id="12" dur="1000" fill="hold"/>
                                        <p:tgtEl>
                                          <p:spTgt spid="1026"/>
                                        </p:tgtEl>
                                        <p:attrNameLst>
                                          <p:attrName>ppt_h</p:attrName>
                                        </p:attrNameLst>
                                      </p:cBhvr>
                                      <p:tavLst>
                                        <p:tav tm="0">
                                          <p:val>
                                            <p:fltVal val="0"/>
                                          </p:val>
                                        </p:tav>
                                        <p:tav tm="100000">
                                          <p:val>
                                            <p:strVal val="#ppt_h"/>
                                          </p:val>
                                        </p:tav>
                                      </p:tavLst>
                                    </p:anim>
                                    <p:animEffect transition="in" filter="fade">
                                      <p:cBhvr>
                                        <p:cTn id="13" dur="1000"/>
                                        <p:tgtEl>
                                          <p:spTgt spid="1026"/>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Хто чи що може бути</a:t>
            </a:r>
            <a:br>
              <a:rPr lang="uk-UA" dirty="0"/>
            </a:br>
            <a:r>
              <a:rPr lang="uk-UA" dirty="0"/>
              <a:t>виконавцем алгоритму?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18</a:t>
            </a:r>
            <a:endParaRPr lang="en-US" sz="1200" kern="0" dirty="0">
              <a:solidFill>
                <a:srgbClr val="000000"/>
              </a:solidFill>
              <a:latin typeface="Verdana" pitchFamily="34" charset="0"/>
            </a:endParaRPr>
          </a:p>
        </p:txBody>
      </p:sp>
      <p:sp>
        <p:nvSpPr>
          <p:cNvPr id="16" name="TextBox 15">
            <a:extLst>
              <a:ext uri="{FF2B5EF4-FFF2-40B4-BE49-F238E27FC236}">
                <a16:creationId xmlns:a16="http://schemas.microsoft.com/office/drawing/2014/main" id="{206F4067-A84E-4907-AD5E-8AB86218C88E}"/>
              </a:ext>
            </a:extLst>
          </p:cNvPr>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az-Cyrl-AZ" sz="2800" b="1" i="1" dirty="0">
                <a:solidFill>
                  <a:srgbClr val="FFFFFF"/>
                </a:solidFill>
              </a:rPr>
              <a:t>Створюють алгоритми люди. А виконують їх люди та різні пристрої — комп'ютери, роботи, верстати, супутники, складна побутова техніка й навіть дитячі іграшки.</a:t>
            </a:r>
          </a:p>
        </p:txBody>
      </p:sp>
      <p:sp>
        <p:nvSpPr>
          <p:cNvPr id="6" name="TextBox 5">
            <a:extLst>
              <a:ext uri="{FF2B5EF4-FFF2-40B4-BE49-F238E27FC236}">
                <a16:creationId xmlns:a16="http://schemas.microsoft.com/office/drawing/2014/main" id="{C0C5CCA8-EED2-4EBF-B28D-9A35042011EB}"/>
              </a:ext>
            </a:extLst>
          </p:cNvPr>
          <p:cNvSpPr txBox="1"/>
          <p:nvPr/>
        </p:nvSpPr>
        <p:spPr>
          <a:xfrm>
            <a:off x="1403648" y="3090208"/>
            <a:ext cx="10718502" cy="1384995"/>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Виконавець алгоритму </a:t>
            </a:r>
            <a:r>
              <a:rPr lang="uk-UA" sz="2800" b="1" i="1" kern="0" dirty="0">
                <a:solidFill>
                  <a:srgbClr val="FFFFFF"/>
                </a:solidFill>
              </a:rPr>
              <a:t>— це об'єкт: людина, тварина, машина чи пристрій, який здатний виконати команди алгоритму.</a:t>
            </a:r>
          </a:p>
        </p:txBody>
      </p:sp>
      <p:pic>
        <p:nvPicPr>
          <p:cNvPr id="7" name="Picture 2" descr="alert, attention, danger, error, exclamation, hanger, message, problem, warning icon">
            <a:extLst>
              <a:ext uri="{FF2B5EF4-FFF2-40B4-BE49-F238E27FC236}">
                <a16:creationId xmlns:a16="http://schemas.microsoft.com/office/drawing/2014/main" id="{2F5940C9-A9A9-4326-A5AB-5C4B5DCA6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40" y="3128500"/>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infosmi.net/images/stories/articles/2013/Zdorovie/01-2013/02/566_delaya_eto_chelovek_teryaet_30_minyt_zhizni.jpeg">
            <a:extLst>
              <a:ext uri="{FF2B5EF4-FFF2-40B4-BE49-F238E27FC236}">
                <a16:creationId xmlns:a16="http://schemas.microsoft.com/office/drawing/2014/main" id="{E8C2D5F1-6BF6-447A-872D-668E50DB18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091" y="4536830"/>
            <a:ext cx="3456386" cy="216024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budivnik.pp.ua/wp-content/uploads/2010/02/20Kb.jpg">
            <a:extLst>
              <a:ext uri="{FF2B5EF4-FFF2-40B4-BE49-F238E27FC236}">
                <a16:creationId xmlns:a16="http://schemas.microsoft.com/office/drawing/2014/main" id="{3D4ACD71-BA71-45C2-80EF-CD23C2B9B60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4034" y="4601639"/>
            <a:ext cx="2779678" cy="211919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Ð ÐµÐ·ÑÐ»ÑÑÐ°Ñ Ð¿Ð¾ÑÑÐºÑ Ð·Ð¾Ð±ÑÐ°Ð¶ÐµÐ½Ñ Ð·Ð° Ð·Ð°Ð¿Ð¸ÑÐ¾Ð¼ &quot;smartphone icon&quot;">
            <a:extLst>
              <a:ext uri="{FF2B5EF4-FFF2-40B4-BE49-F238E27FC236}">
                <a16:creationId xmlns:a16="http://schemas.microsoft.com/office/drawing/2014/main" id="{38E98D94-6897-4624-8083-B0E36BC47D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96965" y="4533246"/>
            <a:ext cx="2255982" cy="2255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4846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par>
                          <p:cTn id="18" fill="hold">
                            <p:stCondLst>
                              <p:cond delay="2500"/>
                            </p:stCondLst>
                            <p:childTnLst>
                              <p:par>
                                <p:cTn id="19" presetID="42"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nodeType="afterEffect">
                                  <p:stCondLst>
                                    <p:cond delay="0"/>
                                  </p:stCondLst>
                                  <p:childTnLst>
                                    <p:set>
                                      <p:cBhvr>
                                        <p:cTn id="32" dur="1" fill="hold">
                                          <p:stCondLst>
                                            <p:cond delay="0"/>
                                          </p:stCondLst>
                                        </p:cTn>
                                        <p:tgtEl>
                                          <p:spTgt spid="5122"/>
                                        </p:tgtEl>
                                        <p:attrNameLst>
                                          <p:attrName>style.visibility</p:attrName>
                                        </p:attrNameLst>
                                      </p:cBhvr>
                                      <p:to>
                                        <p:strVal val="visible"/>
                                      </p:to>
                                    </p:set>
                                    <p:animEffect transition="in" filter="fade">
                                      <p:cBhvr>
                                        <p:cTn id="33" dur="1000"/>
                                        <p:tgtEl>
                                          <p:spTgt spid="5122"/>
                                        </p:tgtEl>
                                      </p:cBhvr>
                                    </p:animEffect>
                                    <p:anim calcmode="lin" valueType="num">
                                      <p:cBhvr>
                                        <p:cTn id="34" dur="1000" fill="hold"/>
                                        <p:tgtEl>
                                          <p:spTgt spid="5122"/>
                                        </p:tgtEl>
                                        <p:attrNameLst>
                                          <p:attrName>ppt_x</p:attrName>
                                        </p:attrNameLst>
                                      </p:cBhvr>
                                      <p:tavLst>
                                        <p:tav tm="0">
                                          <p:val>
                                            <p:strVal val="#ppt_x"/>
                                          </p:val>
                                        </p:tav>
                                        <p:tav tm="100000">
                                          <p:val>
                                            <p:strVal val="#ppt_x"/>
                                          </p:val>
                                        </p:tav>
                                      </p:tavLst>
                                    </p:anim>
                                    <p:anim calcmode="lin" valueType="num">
                                      <p:cBhvr>
                                        <p:cTn id="35"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Хто чи що може бути</a:t>
            </a:r>
            <a:br>
              <a:rPr lang="uk-UA" dirty="0"/>
            </a:br>
            <a:r>
              <a:rPr lang="uk-UA" dirty="0"/>
              <a:t>виконавцем алгоритму?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18</a:t>
            </a:r>
            <a:endParaRPr lang="en-US" sz="1200" kern="0" dirty="0">
              <a:solidFill>
                <a:srgbClr val="000000"/>
              </a:solidFill>
              <a:latin typeface="Verdana" pitchFamily="34" charset="0"/>
            </a:endParaRPr>
          </a:p>
        </p:txBody>
      </p:sp>
      <p:sp>
        <p:nvSpPr>
          <p:cNvPr id="16" name="TextBox 15">
            <a:extLst>
              <a:ext uri="{FF2B5EF4-FFF2-40B4-BE49-F238E27FC236}">
                <a16:creationId xmlns:a16="http://schemas.microsoft.com/office/drawing/2014/main" id="{206F4067-A84E-4907-AD5E-8AB86218C88E}"/>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uk-UA" sz="2800" b="1" i="1" dirty="0">
                <a:solidFill>
                  <a:srgbClr val="FFFFFF"/>
                </a:solidFill>
              </a:rPr>
              <a:t>Виконавець має свій набір команд, кожна з яких йому зрозуміла, і він навчений або здатний їх виконувати.</a:t>
            </a:r>
          </a:p>
        </p:txBody>
      </p:sp>
      <p:sp>
        <p:nvSpPr>
          <p:cNvPr id="6" name="TextBox 5">
            <a:extLst>
              <a:ext uri="{FF2B5EF4-FFF2-40B4-BE49-F238E27FC236}">
                <a16:creationId xmlns:a16="http://schemas.microsoft.com/office/drawing/2014/main" id="{C6E7C0CD-540B-4002-BA24-F4158B49A33C}"/>
              </a:ext>
            </a:extLst>
          </p:cNvPr>
          <p:cNvSpPr txBox="1"/>
          <p:nvPr/>
        </p:nvSpPr>
        <p:spPr>
          <a:xfrm>
            <a:off x="1403648" y="2258935"/>
            <a:ext cx="10718502" cy="954107"/>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Система команд виконавця </a:t>
            </a:r>
            <a:r>
              <a:rPr lang="uk-UA" sz="2800" b="1" i="1" kern="0" dirty="0">
                <a:solidFill>
                  <a:srgbClr val="FFFFFF"/>
                </a:solidFill>
              </a:rPr>
              <a:t>— це набір команд, які він може виконати.</a:t>
            </a:r>
          </a:p>
        </p:txBody>
      </p:sp>
      <p:pic>
        <p:nvPicPr>
          <p:cNvPr id="7" name="Picture 2" descr="alert, attention, danger, error, exclamation, hanger, message, problem, warning icon">
            <a:extLst>
              <a:ext uri="{FF2B5EF4-FFF2-40B4-BE49-F238E27FC236}">
                <a16:creationId xmlns:a16="http://schemas.microsoft.com/office/drawing/2014/main" id="{EA295275-3460-4F94-BA07-306E802C50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40" y="2297227"/>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24gadget.ru/uploads/posts/2013-05/1369036262_10.jpg">
            <a:extLst>
              <a:ext uri="{FF2B5EF4-FFF2-40B4-BE49-F238E27FC236}">
                <a16:creationId xmlns:a16="http://schemas.microsoft.com/office/drawing/2014/main" id="{0658FB1B-DFF4-4694-8E6E-B2AF92CE34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6155" y="3347234"/>
            <a:ext cx="4525547" cy="33443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Рисунок 8">
            <a:extLst>
              <a:ext uri="{FF2B5EF4-FFF2-40B4-BE49-F238E27FC236}">
                <a16:creationId xmlns:a16="http://schemas.microsoft.com/office/drawing/2014/main" id="{2532DDE3-2C5B-45E1-9CB0-1514C659851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578958" y="3429000"/>
            <a:ext cx="3674569" cy="3103212"/>
          </a:xfrm>
          <a:prstGeom prst="rect">
            <a:avLst/>
          </a:prstGeom>
        </p:spPr>
      </p:pic>
    </p:spTree>
    <p:extLst>
      <p:ext uri="{BB962C8B-B14F-4D97-AF65-F5344CB8AC3E}">
        <p14:creationId xmlns:p14="http://schemas.microsoft.com/office/powerpoint/2010/main" val="2158972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par>
                          <p:cTn id="18" fill="hold">
                            <p:stCondLst>
                              <p:cond delay="25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Хто або що може бути виконавцем команд?</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310854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Дресировані тигри в цирку — це виконавці: вони виконують ті команди, яких їх навчив дресирувальник. Хлопчика, що переходить дорогу на зелене світло світлофора, також можна назвати виконавцем. Мобільний телефон, за допомогою якого ти надсилаєш другові повідомлення, теж виконує команди після натискання певних кнопок.</a:t>
            </a:r>
            <a:endParaRPr lang="uk-UA" sz="2800" b="1" i="1" kern="0" dirty="0">
              <a:solidFill>
                <a:srgbClr val="FFFF00"/>
              </a:solidFill>
            </a:endParaRP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4 </a:t>
            </a:r>
            <a:r>
              <a:rPr lang="en-US" sz="1200" kern="0" dirty="0">
                <a:solidFill>
                  <a:srgbClr val="000000"/>
                </a:solidFill>
                <a:latin typeface="Verdana" pitchFamily="34" charset="0"/>
              </a:rPr>
              <a:t>§ </a:t>
            </a:r>
            <a:r>
              <a:rPr lang="ru-RU" sz="1200" kern="0" dirty="0">
                <a:solidFill>
                  <a:srgbClr val="000000"/>
                </a:solidFill>
                <a:latin typeface="Verdana" pitchFamily="34" charset="0"/>
              </a:rPr>
              <a:t>1</a:t>
            </a:r>
            <a:r>
              <a:rPr lang="uk-UA" sz="1200" kern="0" dirty="0">
                <a:solidFill>
                  <a:srgbClr val="000000"/>
                </a:solidFill>
                <a:latin typeface="Verdana" pitchFamily="34" charset="0"/>
              </a:rPr>
              <a:t>7</a:t>
            </a:r>
            <a:endParaRPr lang="en-US" sz="1200" kern="0" dirty="0">
              <a:solidFill>
                <a:srgbClr val="000000"/>
              </a:solidFill>
              <a:latin typeface="Verdana" pitchFamily="34" charset="0"/>
            </a:endParaRPr>
          </a:p>
        </p:txBody>
      </p:sp>
      <p:pic>
        <p:nvPicPr>
          <p:cNvPr id="8" name="Shape 209"/>
          <p:cNvPicPr preferRelativeResize="0"/>
          <p:nvPr/>
        </p:nvPicPr>
        <p:blipFill>
          <a:blip r:embed="rId3"/>
          <a:stretch>
            <a:fillRect/>
          </a:stretch>
        </p:blipFill>
        <p:spPr>
          <a:xfrm>
            <a:off x="391956" y="4363540"/>
            <a:ext cx="3761589" cy="2097848"/>
          </a:xfrm>
          <a:prstGeom prst="rect">
            <a:avLst/>
          </a:prstGeom>
        </p:spPr>
      </p:pic>
      <p:pic>
        <p:nvPicPr>
          <p:cNvPr id="9" name="Picture 8" descr="green, light, lights, red, road, traffic, yellow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9702" y="4449897"/>
            <a:ext cx="2264197" cy="22641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china-review.com.ua/uploads/posts/2012-05/1336122523_13140486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96301" y="4394536"/>
            <a:ext cx="2425849" cy="234518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visti.rovno.ua/images/articles/1136/middle/Shkolyar_.jpg."/>
          <p:cNvPicPr>
            <a:picLocks noChangeAspect="1" noChangeArrowheads="1"/>
          </p:cNvPicPr>
          <p:nvPr/>
        </p:nvPicPr>
        <p:blipFill rotWithShape="1">
          <a:blip r:embed="rId6">
            <a:extLst>
              <a:ext uri="{28A0092B-C50C-407E-A947-70E740481C1C}">
                <a14:useLocalDpi xmlns:a14="http://schemas.microsoft.com/office/drawing/2010/main" val="0"/>
              </a:ext>
            </a:extLst>
          </a:blip>
          <a:srcRect l="15254" r="12292"/>
          <a:stretch/>
        </p:blipFill>
        <p:spPr bwMode="auto">
          <a:xfrm>
            <a:off x="4774396" y="4379038"/>
            <a:ext cx="1951868" cy="2266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7232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4000"/>
                            </p:stCondLst>
                            <p:childTnLst>
                              <p:par>
                                <p:cTn id="27" presetID="42"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Хто чи що може бути</a:t>
            </a:r>
            <a:br>
              <a:rPr lang="uk-UA" dirty="0"/>
            </a:br>
            <a:r>
              <a:rPr lang="uk-UA" dirty="0"/>
              <a:t>виконавцем алгоритму?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18</a:t>
            </a:r>
            <a:endParaRPr lang="en-US" sz="1200" kern="0" dirty="0">
              <a:solidFill>
                <a:srgbClr val="000000"/>
              </a:solidFill>
              <a:latin typeface="Verdana" pitchFamily="34" charset="0"/>
            </a:endParaRPr>
          </a:p>
        </p:txBody>
      </p:sp>
      <p:sp>
        <p:nvSpPr>
          <p:cNvPr id="16" name="TextBox 15">
            <a:extLst>
              <a:ext uri="{FF2B5EF4-FFF2-40B4-BE49-F238E27FC236}">
                <a16:creationId xmlns:a16="http://schemas.microsoft.com/office/drawing/2014/main" id="{206F4067-A84E-4907-AD5E-8AB86218C88E}"/>
              </a:ext>
            </a:extLst>
          </p:cNvPr>
          <p:cNvSpPr txBox="1"/>
          <p:nvPr/>
        </p:nvSpPr>
        <p:spPr>
          <a:xfrm>
            <a:off x="72008" y="1196763"/>
            <a:ext cx="12050142" cy="49244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uk-UA" sz="2600" b="1" i="1" dirty="0" smtClean="0">
                <a:solidFill>
                  <a:srgbClr val="FFFFFF"/>
                </a:solidFill>
              </a:rPr>
              <a:t>Виконавець-машина </a:t>
            </a:r>
            <a:r>
              <a:rPr lang="uk-UA" sz="2600" b="1" i="1" dirty="0">
                <a:solidFill>
                  <a:srgbClr val="FFFFFF"/>
                </a:solidFill>
              </a:rPr>
              <a:t>відрізняється від виконавця-людини? </a:t>
            </a:r>
          </a:p>
        </p:txBody>
      </p:sp>
      <p:sp>
        <p:nvSpPr>
          <p:cNvPr id="12" name="TextBox 11"/>
          <p:cNvSpPr txBox="1"/>
          <p:nvPr/>
        </p:nvSpPr>
        <p:spPr>
          <a:xfrm>
            <a:off x="72008" y="1726722"/>
            <a:ext cx="11874948"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Людина може мислити. Вона сама приймає рішення. Машина може виконувати лише ті команди, які для неї склала людина і при її створенні передбачила можливість їх виконання.</a:t>
            </a:r>
          </a:p>
        </p:txBody>
      </p:sp>
      <p:pic>
        <p:nvPicPr>
          <p:cNvPr id="13" name="Picture 2" descr="http://www.downstech.com.au/images/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4684" y="3578296"/>
            <a:ext cx="6187984" cy="327970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img1.liveinternet.ru/images/foto/b/2/317/2931317/f_1951238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8" y="3558980"/>
            <a:ext cx="4841844" cy="3299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7119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Хто чи що може бути</a:t>
            </a:r>
            <a:br>
              <a:rPr lang="uk-UA" dirty="0"/>
            </a:br>
            <a:r>
              <a:rPr lang="uk-UA" dirty="0"/>
              <a:t>виконавцем алгоритму?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18</a:t>
            </a:r>
            <a:endParaRPr lang="en-US" sz="1200" kern="0" dirty="0">
              <a:solidFill>
                <a:srgbClr val="000000"/>
              </a:solidFill>
              <a:latin typeface="Verdana" pitchFamily="34" charset="0"/>
            </a:endParaRPr>
          </a:p>
        </p:txBody>
      </p:sp>
      <p:sp>
        <p:nvSpPr>
          <p:cNvPr id="16" name="TextBox 15">
            <a:extLst>
              <a:ext uri="{FF2B5EF4-FFF2-40B4-BE49-F238E27FC236}">
                <a16:creationId xmlns:a16="http://schemas.microsoft.com/office/drawing/2014/main" id="{206F4067-A84E-4907-AD5E-8AB86218C88E}"/>
              </a:ext>
            </a:extLst>
          </p:cNvPr>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a:buNone/>
            </a:pPr>
            <a:r>
              <a:rPr lang="uk-UA" sz="2800" b="1" i="1" dirty="0">
                <a:solidFill>
                  <a:srgbClr val="FFFFFF"/>
                </a:solidFill>
              </a:rPr>
              <a:t>Виконавець має розв'язувати задачу за вказаним алгоритмом </a:t>
            </a:r>
            <a:r>
              <a:rPr lang="uk-UA" sz="2800" b="1" i="1" dirty="0">
                <a:solidFill>
                  <a:srgbClr val="FFFF00"/>
                </a:solidFill>
              </a:rPr>
              <a:t>формально</a:t>
            </a:r>
            <a:r>
              <a:rPr lang="uk-UA" sz="2800" b="1" i="1" dirty="0">
                <a:solidFill>
                  <a:srgbClr val="FFFFFF"/>
                </a:solidFill>
              </a:rPr>
              <a:t>, тобто виконувати послідовно команду за командою, не вносячи ані до послідовності, ані до жодної команди алгоритму ніяких змін.</a:t>
            </a:r>
          </a:p>
        </p:txBody>
      </p:sp>
      <p:pic>
        <p:nvPicPr>
          <p:cNvPr id="8194" name="Picture 2" descr="algorithm, analytics, business, process, sequence, workflow icon">
            <a:extLst>
              <a:ext uri="{FF2B5EF4-FFF2-40B4-BE49-F238E27FC236}">
                <a16:creationId xmlns:a16="http://schemas.microsoft.com/office/drawing/2014/main" id="{67D96FA8-F717-4D50-90A2-B2EE2B991C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742" b="29686"/>
          <a:stretch/>
        </p:blipFill>
        <p:spPr bwMode="auto">
          <a:xfrm>
            <a:off x="830101" y="3167846"/>
            <a:ext cx="9735127" cy="3365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1611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194"/>
                                        </p:tgtEl>
                                        <p:attrNameLst>
                                          <p:attrName>style.visibility</p:attrName>
                                        </p:attrNameLst>
                                      </p:cBhvr>
                                      <p:to>
                                        <p:strVal val="visible"/>
                                      </p:to>
                                    </p:set>
                                    <p:anim calcmode="lin" valueType="num">
                                      <p:cBhvr>
                                        <p:cTn id="11" dur="1000" fill="hold"/>
                                        <p:tgtEl>
                                          <p:spTgt spid="8194"/>
                                        </p:tgtEl>
                                        <p:attrNameLst>
                                          <p:attrName>ppt_w</p:attrName>
                                        </p:attrNameLst>
                                      </p:cBhvr>
                                      <p:tavLst>
                                        <p:tav tm="0">
                                          <p:val>
                                            <p:fltVal val="0"/>
                                          </p:val>
                                        </p:tav>
                                        <p:tav tm="100000">
                                          <p:val>
                                            <p:strVal val="#ppt_w"/>
                                          </p:val>
                                        </p:tav>
                                      </p:tavLst>
                                    </p:anim>
                                    <p:anim calcmode="lin" valueType="num">
                                      <p:cBhvr>
                                        <p:cTn id="12" dur="1000" fill="hold"/>
                                        <p:tgtEl>
                                          <p:spTgt spid="8194"/>
                                        </p:tgtEl>
                                        <p:attrNameLst>
                                          <p:attrName>ppt_h</p:attrName>
                                        </p:attrNameLst>
                                      </p:cBhvr>
                                      <p:tavLst>
                                        <p:tav tm="0">
                                          <p:val>
                                            <p:fltVal val="0"/>
                                          </p:val>
                                        </p:tav>
                                        <p:tav tm="100000">
                                          <p:val>
                                            <p:strVal val="#ppt_h"/>
                                          </p:val>
                                        </p:tav>
                                      </p:tavLst>
                                    </p:anim>
                                    <p:animEffect transition="in" filter="fade">
                                      <p:cBhvr>
                                        <p:cTn id="13"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t>Алгоритми та їх виконавці</a:t>
            </a:r>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140" y="1068446"/>
            <a:ext cx="3455797" cy="5132371"/>
          </a:xfrm>
          <a:prstGeom prst="rect">
            <a:avLst/>
          </a:prstGeom>
        </p:spPr>
      </p:pic>
      <p:sp>
        <p:nvSpPr>
          <p:cNvPr id="5" name="Прямоугольник 4"/>
          <p:cNvSpPr/>
          <p:nvPr/>
        </p:nvSpPr>
        <p:spPr>
          <a:xfrm>
            <a:off x="4523874" y="1667924"/>
            <a:ext cx="6819128" cy="2246769"/>
          </a:xfrm>
          <a:prstGeom prst="rect">
            <a:avLst/>
          </a:prstGeom>
          <a:solidFill>
            <a:srgbClr val="FF0000"/>
          </a:solidFill>
        </p:spPr>
        <p:txBody>
          <a:bodyPr wrap="square">
            <a:spAutoFit/>
          </a:bodyPr>
          <a:lstStyle/>
          <a:p>
            <a:pPr algn="ctr"/>
            <a:r>
              <a:rPr lang="uk-UA" sz="2800" b="1" dirty="0">
                <a:solidFill>
                  <a:schemeClr val="bg1"/>
                </a:solidFill>
              </a:rPr>
              <a:t>Якщо виконавець не матиме уявлення про мету, з якою він виконує алгоритм, то такий алгоритм називається </a:t>
            </a:r>
            <a:r>
              <a:rPr lang="uk-UA" sz="2800" b="1" dirty="0">
                <a:solidFill>
                  <a:srgbClr val="FFFF00"/>
                </a:solidFill>
              </a:rPr>
              <a:t>формальним</a:t>
            </a:r>
            <a:endParaRPr lang="ru-RU" sz="2800" b="1" dirty="0">
              <a:solidFill>
                <a:srgbClr val="FFFF00"/>
              </a:solidFill>
            </a:endParaRPr>
          </a:p>
        </p:txBody>
      </p:sp>
    </p:spTree>
    <p:extLst>
      <p:ext uri="{BB962C8B-B14F-4D97-AF65-F5344CB8AC3E}">
        <p14:creationId xmlns:p14="http://schemas.microsoft.com/office/powerpoint/2010/main" val="22942970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err="1" smtClean="0"/>
              <a:t>Алгоритми</a:t>
            </a:r>
            <a:r>
              <a:rPr lang="ru-RU" sz="3600" dirty="0" smtClean="0"/>
              <a:t> та </a:t>
            </a:r>
            <a:r>
              <a:rPr lang="uk-UA" sz="3600" dirty="0" smtClean="0"/>
              <a:t>їх виконавці</a:t>
            </a:r>
            <a:endParaRPr lang="ru-RU" sz="3600" dirty="0"/>
          </a:p>
        </p:txBody>
      </p:sp>
      <p:pic>
        <p:nvPicPr>
          <p:cNvPr id="3" name="Picture 2" descr="Картинки по запросу Комп’юте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78" y="2411978"/>
            <a:ext cx="5193145" cy="33631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Картинки по запросу Смартфон"/>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2338" y="2411978"/>
            <a:ext cx="5291941" cy="35217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6852" y="1617785"/>
            <a:ext cx="9457789" cy="461665"/>
          </a:xfrm>
          <a:prstGeom prst="rect">
            <a:avLst/>
          </a:prstGeom>
          <a:solidFill>
            <a:srgbClr val="0070C0"/>
          </a:solidFill>
          <a:ln>
            <a:solidFill>
              <a:schemeClr val="tx1"/>
            </a:solidFill>
          </a:ln>
        </p:spPr>
        <p:txBody>
          <a:bodyPr wrap="square" rtlCol="0">
            <a:spAutoFit/>
          </a:bodyPr>
          <a:lstStyle/>
          <a:p>
            <a:pPr algn="ctr"/>
            <a:r>
              <a:rPr lang="ru-RU" sz="2400" b="1" dirty="0" smtClean="0">
                <a:solidFill>
                  <a:schemeClr val="bg1"/>
                </a:solidFill>
              </a:rPr>
              <a:t>Де </a:t>
            </a:r>
            <a:r>
              <a:rPr lang="ru-RU" sz="2400" b="1" dirty="0" err="1" smtClean="0">
                <a:solidFill>
                  <a:schemeClr val="bg1"/>
                </a:solidFill>
              </a:rPr>
              <a:t>використовується</a:t>
            </a:r>
            <a:r>
              <a:rPr lang="ru-RU" sz="2400" b="1" dirty="0" smtClean="0">
                <a:solidFill>
                  <a:schemeClr val="bg1"/>
                </a:solidFill>
              </a:rPr>
              <a:t> </a:t>
            </a:r>
            <a:r>
              <a:rPr lang="ru-RU" sz="2400" b="1" dirty="0" err="1" smtClean="0">
                <a:solidFill>
                  <a:schemeClr val="bg1"/>
                </a:solidFill>
              </a:rPr>
              <a:t>формальний</a:t>
            </a:r>
            <a:r>
              <a:rPr lang="ru-RU" sz="2400" b="1" dirty="0" smtClean="0">
                <a:solidFill>
                  <a:schemeClr val="bg1"/>
                </a:solidFill>
              </a:rPr>
              <a:t> алгоритм?</a:t>
            </a:r>
            <a:endParaRPr lang="ru-RU" sz="2400" b="1" dirty="0">
              <a:solidFill>
                <a:schemeClr val="bg1"/>
              </a:solidFill>
            </a:endParaRPr>
          </a:p>
        </p:txBody>
      </p:sp>
    </p:spTree>
    <p:extLst>
      <p:ext uri="{BB962C8B-B14F-4D97-AF65-F5344CB8AC3E}">
        <p14:creationId xmlns:p14="http://schemas.microsoft.com/office/powerpoint/2010/main" val="2298854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0" y="-70014"/>
            <a:ext cx="12855388" cy="1119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Autofit/>
          </a:bodyPr>
          <a:lstStyle>
            <a:lvl1pPr algn="l" defTabSz="914400" rtl="0" eaLnBrk="1" latinLnBrk="0" hangingPunct="1">
              <a:lnSpc>
                <a:spcPct val="90000"/>
              </a:lnSpc>
              <a:spcBef>
                <a:spcPct val="0"/>
              </a:spcBef>
              <a:buNone/>
              <a:defRPr kumimoji="0" lang="uk-UA" sz="3200" b="1" i="0" u="none" strike="noStrike" kern="1200" cap="none" spc="0" normalizeH="0" baseline="0">
                <a:ln>
                  <a:noFill/>
                </a:ln>
                <a:solidFill>
                  <a:srgbClr val="FFFFFF"/>
                </a:solidFill>
                <a:effectLst/>
                <a:uLnTx/>
                <a:uFillTx/>
                <a:latin typeface="Verdana"/>
                <a:ea typeface="+mj-ea"/>
                <a:cs typeface="+mj-cs"/>
              </a:defRPr>
            </a:lvl1pPr>
          </a:lstStyle>
          <a:p>
            <a:r>
              <a:rPr lang="uk-UA"/>
              <a:t>Хто чи що може бути</a:t>
            </a:r>
            <a:br>
              <a:rPr lang="uk-UA"/>
            </a:br>
            <a:r>
              <a:rPr lang="uk-UA"/>
              <a:t>виконавцем алгоритму?</a:t>
            </a:r>
            <a:endParaRPr lang="ru-RU" dirty="0"/>
          </a:p>
        </p:txBody>
      </p:sp>
      <p:sp>
        <p:nvSpPr>
          <p:cNvPr id="5" name="TextBox 4"/>
          <p:cNvSpPr txBox="1"/>
          <p:nvPr/>
        </p:nvSpPr>
        <p:spPr>
          <a:xfrm>
            <a:off x="0" y="1121600"/>
            <a:ext cx="12192000"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Фокусник запропонував глядачам задумати число і виконати певний алгоритм, а потім відгадав число. Поясніть цей фокус.</a:t>
            </a:r>
          </a:p>
        </p:txBody>
      </p:sp>
      <p:sp>
        <p:nvSpPr>
          <p:cNvPr id="7" name="TextBox 6"/>
          <p:cNvSpPr txBox="1"/>
          <p:nvPr/>
        </p:nvSpPr>
        <p:spPr>
          <a:xfrm>
            <a:off x="0" y="2521471"/>
            <a:ext cx="6987654" cy="510778"/>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457200" marR="0" lvl="0" indent="-457200" algn="just" defTabSz="914400" eaLnBrk="1" fontAlgn="base" latinLnBrk="0" hangingPunct="1">
              <a:lnSpc>
                <a:spcPct val="100000"/>
              </a:lnSpc>
              <a:spcBef>
                <a:spcPct val="0"/>
              </a:spcBef>
              <a:spcAft>
                <a:spcPct val="0"/>
              </a:spcAft>
              <a:buClrTx/>
              <a:buSzTx/>
              <a:buFont typeface="+mj-lt"/>
              <a:buAutoNum type="arabicParenR"/>
              <a:tabLst/>
              <a:defRPr/>
            </a:pPr>
            <a:r>
              <a:rPr kumimoji="0" lang="uk-UA" sz="2400" b="1" i="1" u="none" strike="noStrike" kern="0" cap="none" spc="0" normalizeH="0" baseline="0" noProof="0" dirty="0">
                <a:ln>
                  <a:noFill/>
                </a:ln>
                <a:solidFill>
                  <a:srgbClr val="FFFFFF"/>
                </a:solidFill>
                <a:effectLst/>
                <a:uLnTx/>
                <a:uFillTx/>
                <a:latin typeface="Verdana"/>
                <a:ea typeface="+mn-ea"/>
                <a:cs typeface="+mn-cs"/>
              </a:rPr>
              <a:t>Задумайте число від 1 до 20.</a:t>
            </a:r>
          </a:p>
        </p:txBody>
      </p:sp>
      <p:sp>
        <p:nvSpPr>
          <p:cNvPr id="8" name="TextBox 7"/>
          <p:cNvSpPr txBox="1"/>
          <p:nvPr/>
        </p:nvSpPr>
        <p:spPr>
          <a:xfrm>
            <a:off x="0" y="3032249"/>
            <a:ext cx="6987654" cy="510778"/>
          </a:xfrm>
          <a:prstGeom prst="round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457200" marR="0" lvl="0" indent="-457200" algn="just" defTabSz="914400" eaLnBrk="1" fontAlgn="base" latinLnBrk="0" hangingPunct="1">
              <a:lnSpc>
                <a:spcPct val="100000"/>
              </a:lnSpc>
              <a:spcBef>
                <a:spcPct val="0"/>
              </a:spcBef>
              <a:spcAft>
                <a:spcPct val="0"/>
              </a:spcAft>
              <a:buClrTx/>
              <a:buSzTx/>
              <a:buFont typeface="+mj-lt"/>
              <a:buAutoNum type="arabicPeriod" startAt="2"/>
              <a:tabLst/>
              <a:defRPr/>
            </a:pPr>
            <a:r>
              <a:rPr kumimoji="0" lang="uk-UA" sz="2400" b="1" i="1" u="none" strike="noStrike" kern="0" cap="none" spc="0" normalizeH="0" baseline="0" noProof="0" dirty="0">
                <a:ln>
                  <a:noFill/>
                </a:ln>
                <a:solidFill>
                  <a:srgbClr val="002060"/>
                </a:solidFill>
                <a:effectLst/>
                <a:uLnTx/>
                <a:uFillTx/>
                <a:latin typeface="Verdana"/>
                <a:ea typeface="+mn-ea"/>
                <a:cs typeface="+mn-cs"/>
              </a:rPr>
              <a:t>Додайте до нього 5.</a:t>
            </a:r>
          </a:p>
        </p:txBody>
      </p:sp>
      <p:sp>
        <p:nvSpPr>
          <p:cNvPr id="9" name="TextBox 8"/>
          <p:cNvSpPr txBox="1"/>
          <p:nvPr/>
        </p:nvSpPr>
        <p:spPr>
          <a:xfrm>
            <a:off x="0" y="3545415"/>
            <a:ext cx="6987654" cy="510778"/>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457200" marR="0" lvl="0" indent="-457200" algn="just" defTabSz="914400" eaLnBrk="1" fontAlgn="base" latinLnBrk="0" hangingPunct="1">
              <a:lnSpc>
                <a:spcPct val="100000"/>
              </a:lnSpc>
              <a:spcBef>
                <a:spcPct val="0"/>
              </a:spcBef>
              <a:spcAft>
                <a:spcPct val="0"/>
              </a:spcAft>
              <a:buClrTx/>
              <a:buSzTx/>
              <a:buFont typeface="+mj-lt"/>
              <a:buAutoNum type="arabicParenR" startAt="3"/>
              <a:tabLst/>
              <a:defRPr/>
            </a:pPr>
            <a:r>
              <a:rPr kumimoji="0" lang="uk-UA" sz="2400" b="1" i="1" u="none" strike="noStrike" kern="0" cap="none" spc="0" normalizeH="0" baseline="0" noProof="0" dirty="0">
                <a:ln>
                  <a:noFill/>
                </a:ln>
                <a:solidFill>
                  <a:srgbClr val="FFFFFF"/>
                </a:solidFill>
                <a:effectLst/>
                <a:uLnTx/>
                <a:uFillTx/>
                <a:latin typeface="Verdana"/>
                <a:ea typeface="+mn-ea"/>
                <a:cs typeface="+mn-cs"/>
              </a:rPr>
              <a:t>Отриману суму помножте на 3.</a:t>
            </a:r>
          </a:p>
        </p:txBody>
      </p:sp>
      <p:sp>
        <p:nvSpPr>
          <p:cNvPr id="10" name="TextBox 9"/>
          <p:cNvSpPr txBox="1"/>
          <p:nvPr/>
        </p:nvSpPr>
        <p:spPr>
          <a:xfrm>
            <a:off x="0" y="4053805"/>
            <a:ext cx="6987654" cy="510778"/>
          </a:xfrm>
          <a:prstGeom prst="round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457200" marR="0" lvl="0" indent="-457200" algn="just" defTabSz="914400" eaLnBrk="1" fontAlgn="base" latinLnBrk="0" hangingPunct="1">
              <a:lnSpc>
                <a:spcPct val="100000"/>
              </a:lnSpc>
              <a:spcBef>
                <a:spcPct val="0"/>
              </a:spcBef>
              <a:spcAft>
                <a:spcPct val="0"/>
              </a:spcAft>
              <a:buClrTx/>
              <a:buSzTx/>
              <a:buFont typeface="+mj-lt"/>
              <a:buAutoNum type="arabicParenR" startAt="4"/>
              <a:tabLst/>
              <a:defRPr/>
            </a:pPr>
            <a:r>
              <a:rPr kumimoji="0" lang="uk-UA" sz="2400" b="1" i="1" u="none" strike="noStrike" kern="0" cap="none" spc="0" normalizeH="0" baseline="0" noProof="0" dirty="0">
                <a:ln>
                  <a:noFill/>
                </a:ln>
                <a:solidFill>
                  <a:srgbClr val="002060"/>
                </a:solidFill>
                <a:effectLst/>
                <a:uLnTx/>
                <a:uFillTx/>
                <a:latin typeface="Verdana"/>
                <a:ea typeface="+mn-ea"/>
                <a:cs typeface="+mn-cs"/>
              </a:rPr>
              <a:t>Добуток зменште на 15.</a:t>
            </a:r>
          </a:p>
        </p:txBody>
      </p:sp>
      <p:sp>
        <p:nvSpPr>
          <p:cNvPr id="11" name="TextBox 10"/>
          <p:cNvSpPr txBox="1"/>
          <p:nvPr/>
        </p:nvSpPr>
        <p:spPr>
          <a:xfrm>
            <a:off x="1" y="4613272"/>
            <a:ext cx="6987654" cy="919401"/>
          </a:xfrm>
          <a:prstGeom prst="round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457200" marR="0" lvl="0" indent="-457200" algn="just" defTabSz="914400" eaLnBrk="1" fontAlgn="base" latinLnBrk="0" hangingPunct="1">
              <a:lnSpc>
                <a:spcPct val="100000"/>
              </a:lnSpc>
              <a:spcBef>
                <a:spcPct val="0"/>
              </a:spcBef>
              <a:spcAft>
                <a:spcPct val="0"/>
              </a:spcAft>
              <a:buClrTx/>
              <a:buSzTx/>
              <a:buFont typeface="+mj-lt"/>
              <a:buAutoNum type="arabicParenR" startAt="5"/>
              <a:tabLst/>
              <a:defRPr/>
            </a:pPr>
            <a:r>
              <a:rPr kumimoji="0" lang="uk-UA" sz="2400" b="1" i="1" u="none" strike="noStrike" kern="0" cap="none" spc="0" normalizeH="0" baseline="0" noProof="0" dirty="0">
                <a:ln>
                  <a:noFill/>
                </a:ln>
                <a:solidFill>
                  <a:srgbClr val="FFFFFF"/>
                </a:solidFill>
                <a:effectLst/>
                <a:uLnTx/>
                <a:uFillTx/>
                <a:latin typeface="Verdana"/>
                <a:ea typeface="+mn-ea"/>
                <a:cs typeface="+mn-cs"/>
              </a:rPr>
              <a:t>Якщо ви назвете мені відповідь, я скажу яке число ви загадали.</a:t>
            </a:r>
          </a:p>
        </p:txBody>
      </p:sp>
      <p:sp>
        <p:nvSpPr>
          <p:cNvPr id="12" name="TextBox 11"/>
          <p:cNvSpPr txBox="1"/>
          <p:nvPr/>
        </p:nvSpPr>
        <p:spPr>
          <a:xfrm rot="10800000">
            <a:off x="0" y="6410337"/>
            <a:ext cx="12192000" cy="391597"/>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uk-UA" sz="1700" b="1" i="1" u="none" strike="noStrike" kern="0" cap="none" spc="0" normalizeH="0" baseline="0" noProof="0" dirty="0">
                <a:ln>
                  <a:noFill/>
                </a:ln>
                <a:solidFill>
                  <a:srgbClr val="FFFFFF"/>
                </a:solidFill>
                <a:effectLst/>
                <a:uLnTx/>
                <a:uFillTx/>
                <a:latin typeface="Verdana"/>
                <a:ea typeface="+mn-ea"/>
                <a:cs typeface="+mn-cs"/>
              </a:rPr>
              <a:t>(Для цього названу відповідь потрібно розділити на 3. Вийде число, задумане глядачем.)</a:t>
            </a:r>
          </a:p>
        </p:txBody>
      </p:sp>
      <p:pic>
        <p:nvPicPr>
          <p:cNvPr id="13" name="Picture 2" descr="magician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3857" y="1438789"/>
            <a:ext cx="5091013" cy="6251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3104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Effect transition="in" filter="fade">
                                      <p:cBhvr>
                                        <p:cTn id="13" dur="1000"/>
                                        <p:tgtEl>
                                          <p:spTgt spid="13"/>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1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1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1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dirty="0" err="1">
                <a:solidFill>
                  <a:schemeClr val="bg1"/>
                </a:solidFill>
              </a:rPr>
              <a:t>Алгоритми</a:t>
            </a:r>
            <a:r>
              <a:rPr lang="ru-RU" sz="4000" dirty="0">
                <a:solidFill>
                  <a:schemeClr val="bg1"/>
                </a:solidFill>
              </a:rPr>
              <a:t> та </a:t>
            </a:r>
            <a:r>
              <a:rPr lang="ru-RU" sz="4000" dirty="0" err="1">
                <a:solidFill>
                  <a:schemeClr val="bg1"/>
                </a:solidFill>
              </a:rPr>
              <a:t>їх</a:t>
            </a:r>
            <a:r>
              <a:rPr lang="ru-RU" sz="4000" dirty="0">
                <a:solidFill>
                  <a:schemeClr val="bg1"/>
                </a:solidFill>
              </a:rPr>
              <a:t> </a:t>
            </a:r>
            <a:r>
              <a:rPr lang="ru-RU" sz="4000" dirty="0" err="1">
                <a:solidFill>
                  <a:schemeClr val="bg1"/>
                </a:solidFill>
              </a:rPr>
              <a:t>виконавці</a:t>
            </a:r>
            <a:r>
              <a:rPr lang="ru-RU" dirty="0">
                <a:solidFill>
                  <a:srgbClr val="584332"/>
                </a:solidFill>
              </a:rPr>
              <a:t/>
            </a:r>
            <a:br>
              <a:rPr lang="ru-RU" dirty="0">
                <a:solidFill>
                  <a:srgbClr val="584332"/>
                </a:solidFill>
              </a:rPr>
            </a:br>
            <a:endParaRPr lang="ru-RU" dirty="0"/>
          </a:p>
        </p:txBody>
      </p:sp>
      <p:sp>
        <p:nvSpPr>
          <p:cNvPr id="3" name="TextBox 2"/>
          <p:cNvSpPr txBox="1"/>
          <p:nvPr/>
        </p:nvSpPr>
        <p:spPr>
          <a:xfrm>
            <a:off x="694598" y="1121271"/>
            <a:ext cx="9860827" cy="369332"/>
          </a:xfrm>
          <a:prstGeom prst="rect">
            <a:avLst/>
          </a:prstGeom>
          <a:solidFill>
            <a:schemeClr val="accent1">
              <a:lumMod val="75000"/>
            </a:schemeClr>
          </a:solidFill>
          <a:ln>
            <a:solidFill>
              <a:schemeClr val="tx1"/>
            </a:solidFill>
          </a:ln>
        </p:spPr>
        <p:txBody>
          <a:bodyPr wrap="square" rtlCol="0">
            <a:spAutoFit/>
          </a:bodyPr>
          <a:lstStyle/>
          <a:p>
            <a:pPr algn="ctr"/>
            <a:r>
              <a:rPr lang="ru-RU" b="1" dirty="0" err="1" smtClean="0">
                <a:solidFill>
                  <a:schemeClr val="bg1"/>
                </a:solidFill>
              </a:rPr>
              <a:t>Роз’яжемо</a:t>
            </a:r>
            <a:r>
              <a:rPr lang="ru-RU" b="1" dirty="0" smtClean="0">
                <a:solidFill>
                  <a:schemeClr val="bg1"/>
                </a:solidFill>
              </a:rPr>
              <a:t> задачу</a:t>
            </a:r>
            <a:endParaRPr lang="ru-RU" b="1" dirty="0">
              <a:solidFill>
                <a:schemeClr val="bg1"/>
              </a:solidFill>
            </a:endParaRPr>
          </a:p>
        </p:txBody>
      </p:sp>
      <p:sp>
        <p:nvSpPr>
          <p:cNvPr id="4" name="TextBox 3"/>
          <p:cNvSpPr txBox="1"/>
          <p:nvPr/>
        </p:nvSpPr>
        <p:spPr>
          <a:xfrm>
            <a:off x="694599" y="1621407"/>
            <a:ext cx="4483786" cy="1477328"/>
          </a:xfrm>
          <a:prstGeom prst="rect">
            <a:avLst/>
          </a:prstGeom>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ru-RU" b="1" dirty="0" smtClean="0">
                <a:solidFill>
                  <a:schemeClr val="bg1"/>
                </a:solidFill>
              </a:rPr>
              <a:t>Є </a:t>
            </a:r>
            <a:r>
              <a:rPr lang="ru-RU" b="1" dirty="0" err="1">
                <a:solidFill>
                  <a:schemeClr val="bg1"/>
                </a:solidFill>
              </a:rPr>
              <a:t>повна</a:t>
            </a:r>
            <a:r>
              <a:rPr lang="ru-RU" b="1" dirty="0">
                <a:solidFill>
                  <a:schemeClr val="bg1"/>
                </a:solidFill>
              </a:rPr>
              <a:t> </a:t>
            </a:r>
            <a:r>
              <a:rPr lang="ru-RU" b="1" dirty="0" smtClean="0">
                <a:solidFill>
                  <a:schemeClr val="bg1"/>
                </a:solidFill>
              </a:rPr>
              <a:t>бочка води, </a:t>
            </a:r>
            <a:r>
              <a:rPr lang="ru-RU" b="1" dirty="0" err="1">
                <a:solidFill>
                  <a:schemeClr val="bg1"/>
                </a:solidFill>
              </a:rPr>
              <a:t>місткістю</a:t>
            </a:r>
            <a:r>
              <a:rPr lang="ru-RU" b="1" dirty="0">
                <a:solidFill>
                  <a:schemeClr val="bg1"/>
                </a:solidFill>
              </a:rPr>
              <a:t> 8 </a:t>
            </a:r>
            <a:r>
              <a:rPr lang="ru-RU" b="1" dirty="0" err="1" smtClean="0">
                <a:solidFill>
                  <a:schemeClr val="bg1"/>
                </a:solidFill>
              </a:rPr>
              <a:t>літрів</a:t>
            </a:r>
            <a:r>
              <a:rPr lang="ru-RU" b="1" dirty="0" smtClean="0">
                <a:solidFill>
                  <a:schemeClr val="bg1"/>
                </a:solidFill>
              </a:rPr>
              <a:t>, </a:t>
            </a:r>
            <a:r>
              <a:rPr lang="ru-RU" b="1" dirty="0" err="1" smtClean="0">
                <a:solidFill>
                  <a:schemeClr val="bg1"/>
                </a:solidFill>
              </a:rPr>
              <a:t>порожнє</a:t>
            </a:r>
            <a:r>
              <a:rPr lang="ru-RU" b="1" dirty="0" smtClean="0">
                <a:solidFill>
                  <a:schemeClr val="bg1"/>
                </a:solidFill>
              </a:rPr>
              <a:t> </a:t>
            </a:r>
            <a:r>
              <a:rPr lang="ru-RU" b="1" dirty="0" err="1" smtClean="0">
                <a:solidFill>
                  <a:schemeClr val="bg1"/>
                </a:solidFill>
              </a:rPr>
              <a:t>відро</a:t>
            </a:r>
            <a:r>
              <a:rPr lang="ru-RU" b="1" dirty="0" smtClean="0">
                <a:solidFill>
                  <a:schemeClr val="bg1"/>
                </a:solidFill>
              </a:rPr>
              <a:t> </a:t>
            </a:r>
            <a:r>
              <a:rPr lang="ru-RU" b="1" dirty="0" err="1">
                <a:solidFill>
                  <a:schemeClr val="bg1"/>
                </a:solidFill>
              </a:rPr>
              <a:t>місткістю</a:t>
            </a:r>
            <a:r>
              <a:rPr lang="ru-RU" b="1" dirty="0">
                <a:solidFill>
                  <a:schemeClr val="bg1"/>
                </a:solidFill>
              </a:rPr>
              <a:t> 5 </a:t>
            </a:r>
            <a:r>
              <a:rPr lang="ru-RU" b="1" dirty="0" err="1">
                <a:solidFill>
                  <a:schemeClr val="bg1"/>
                </a:solidFill>
              </a:rPr>
              <a:t>літрів</a:t>
            </a:r>
            <a:r>
              <a:rPr lang="ru-RU" b="1" dirty="0">
                <a:solidFill>
                  <a:schemeClr val="bg1"/>
                </a:solidFill>
              </a:rPr>
              <a:t> </a:t>
            </a:r>
            <a:r>
              <a:rPr lang="ru-RU" b="1" dirty="0" smtClean="0">
                <a:solidFill>
                  <a:schemeClr val="bg1"/>
                </a:solidFill>
              </a:rPr>
              <a:t>і банка </a:t>
            </a:r>
            <a:r>
              <a:rPr lang="ru-RU" b="1" dirty="0" err="1" smtClean="0">
                <a:solidFill>
                  <a:schemeClr val="bg1"/>
                </a:solidFill>
              </a:rPr>
              <a:t>місткістю</a:t>
            </a:r>
            <a:r>
              <a:rPr lang="ru-RU" b="1" dirty="0" smtClean="0">
                <a:solidFill>
                  <a:schemeClr val="bg1"/>
                </a:solidFill>
              </a:rPr>
              <a:t> </a:t>
            </a:r>
            <a:r>
              <a:rPr lang="ru-RU" b="1" dirty="0">
                <a:solidFill>
                  <a:schemeClr val="bg1"/>
                </a:solidFill>
              </a:rPr>
              <a:t>3 </a:t>
            </a:r>
            <a:r>
              <a:rPr lang="ru-RU" b="1" dirty="0" err="1">
                <a:solidFill>
                  <a:schemeClr val="bg1"/>
                </a:solidFill>
              </a:rPr>
              <a:t>літри</a:t>
            </a:r>
            <a:r>
              <a:rPr lang="ru-RU" b="1" dirty="0">
                <a:solidFill>
                  <a:schemeClr val="bg1"/>
                </a:solidFill>
              </a:rPr>
              <a:t> </a:t>
            </a:r>
            <a:r>
              <a:rPr lang="ru-RU" b="1" dirty="0" smtClean="0">
                <a:solidFill>
                  <a:schemeClr val="bg1"/>
                </a:solidFill>
              </a:rPr>
              <a:t>. </a:t>
            </a:r>
            <a:r>
              <a:rPr lang="ru-RU" b="1" dirty="0" err="1" smtClean="0">
                <a:solidFill>
                  <a:schemeClr val="bg1"/>
                </a:solidFill>
              </a:rPr>
              <a:t>Потрібно</a:t>
            </a:r>
            <a:r>
              <a:rPr lang="ru-RU" b="1" dirty="0" smtClean="0">
                <a:solidFill>
                  <a:schemeClr val="bg1"/>
                </a:solidFill>
              </a:rPr>
              <a:t> </a:t>
            </a:r>
            <a:r>
              <a:rPr lang="ru-RU" b="1" dirty="0" err="1">
                <a:solidFill>
                  <a:schemeClr val="bg1"/>
                </a:solidFill>
              </a:rPr>
              <a:t>одержати</a:t>
            </a:r>
            <a:r>
              <a:rPr lang="ru-RU" b="1" dirty="0">
                <a:solidFill>
                  <a:schemeClr val="bg1"/>
                </a:solidFill>
              </a:rPr>
              <a:t> в </a:t>
            </a:r>
            <a:r>
              <a:rPr lang="ru-RU" b="1" dirty="0" err="1">
                <a:solidFill>
                  <a:schemeClr val="bg1"/>
                </a:solidFill>
              </a:rPr>
              <a:t>одній</a:t>
            </a:r>
            <a:r>
              <a:rPr lang="ru-RU" b="1" dirty="0">
                <a:solidFill>
                  <a:schemeClr val="bg1"/>
                </a:solidFill>
              </a:rPr>
              <a:t> з посудин 1 </a:t>
            </a:r>
            <a:r>
              <a:rPr lang="ru-RU" b="1" dirty="0" err="1">
                <a:solidFill>
                  <a:schemeClr val="bg1"/>
                </a:solidFill>
              </a:rPr>
              <a:t>літр</a:t>
            </a:r>
            <a:r>
              <a:rPr lang="ru-RU" b="1" dirty="0">
                <a:solidFill>
                  <a:schemeClr val="bg1"/>
                </a:solidFill>
              </a:rPr>
              <a:t> </a:t>
            </a:r>
            <a:r>
              <a:rPr lang="ru-RU" b="1" dirty="0" err="1">
                <a:solidFill>
                  <a:schemeClr val="bg1"/>
                </a:solidFill>
              </a:rPr>
              <a:t>рідини</a:t>
            </a:r>
            <a:r>
              <a:rPr lang="ru-RU" b="1" dirty="0">
                <a:solidFill>
                  <a:schemeClr val="bg1"/>
                </a:solidFill>
              </a:rPr>
              <a:t>.</a:t>
            </a:r>
          </a:p>
        </p:txBody>
      </p:sp>
      <p:pic>
        <p:nvPicPr>
          <p:cNvPr id="5" name="Picture 2" descr="Картинки по запросу бочка рисунок с водо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414" y="3409919"/>
            <a:ext cx="2310220" cy="248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70688" y="5942468"/>
            <a:ext cx="980830" cy="461665"/>
          </a:xfrm>
          <a:prstGeom prst="rect">
            <a:avLst/>
          </a:prstGeom>
          <a:noFill/>
        </p:spPr>
        <p:txBody>
          <a:bodyPr wrap="square" rtlCol="0">
            <a:spAutoFit/>
          </a:bodyPr>
          <a:lstStyle/>
          <a:p>
            <a:pPr algn="ctr"/>
            <a:r>
              <a:rPr lang="uk-UA" sz="2400" b="1" dirty="0" smtClean="0">
                <a:solidFill>
                  <a:srgbClr val="584332"/>
                </a:solidFill>
              </a:rPr>
              <a:t>8 л.</a:t>
            </a:r>
            <a:endParaRPr lang="ru-RU" sz="2400" b="1" dirty="0">
              <a:solidFill>
                <a:srgbClr val="584332"/>
              </a:solidFill>
            </a:endParaRPr>
          </a:p>
        </p:txBody>
      </p:sp>
      <p:pic>
        <p:nvPicPr>
          <p:cNvPr id="7" name="Picture 4" descr="Картинки по запросу ведро вектор"/>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8634" y="3865349"/>
            <a:ext cx="1564358" cy="19670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844127" y="5942467"/>
            <a:ext cx="980830" cy="461665"/>
          </a:xfrm>
          <a:prstGeom prst="rect">
            <a:avLst/>
          </a:prstGeom>
          <a:noFill/>
        </p:spPr>
        <p:txBody>
          <a:bodyPr wrap="square" rtlCol="0">
            <a:spAutoFit/>
          </a:bodyPr>
          <a:lstStyle/>
          <a:p>
            <a:pPr algn="ctr"/>
            <a:r>
              <a:rPr lang="uk-UA" sz="2400" b="1" dirty="0" smtClean="0">
                <a:solidFill>
                  <a:srgbClr val="584332"/>
                </a:solidFill>
              </a:rPr>
              <a:t>5 л.</a:t>
            </a:r>
            <a:endParaRPr lang="ru-RU" sz="2400" b="1" dirty="0">
              <a:solidFill>
                <a:srgbClr val="584332"/>
              </a:solidFill>
            </a:endParaRPr>
          </a:p>
        </p:txBody>
      </p:sp>
      <p:pic>
        <p:nvPicPr>
          <p:cNvPr id="9" name="Picture 6" descr="Картинки по запросу банка вектор"/>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6835" y="4651097"/>
            <a:ext cx="651425" cy="99581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716835" y="5944273"/>
            <a:ext cx="980830" cy="461665"/>
          </a:xfrm>
          <a:prstGeom prst="rect">
            <a:avLst/>
          </a:prstGeom>
          <a:noFill/>
        </p:spPr>
        <p:txBody>
          <a:bodyPr wrap="square" rtlCol="0">
            <a:spAutoFit/>
          </a:bodyPr>
          <a:lstStyle/>
          <a:p>
            <a:pPr algn="ctr"/>
            <a:r>
              <a:rPr lang="uk-UA" sz="2400" b="1" dirty="0" smtClean="0">
                <a:solidFill>
                  <a:srgbClr val="584332"/>
                </a:solidFill>
              </a:rPr>
              <a:t>3 л.</a:t>
            </a:r>
            <a:endParaRPr lang="ru-RU" sz="2400" b="1" dirty="0">
              <a:solidFill>
                <a:srgbClr val="584332"/>
              </a:solidFill>
            </a:endParaRPr>
          </a:p>
        </p:txBody>
      </p:sp>
      <p:sp>
        <p:nvSpPr>
          <p:cNvPr id="11" name="TextBox 10"/>
          <p:cNvSpPr txBox="1"/>
          <p:nvPr/>
        </p:nvSpPr>
        <p:spPr>
          <a:xfrm>
            <a:off x="5756372" y="1621407"/>
            <a:ext cx="4799053" cy="646331"/>
          </a:xfrm>
          <a:prstGeom prst="rect">
            <a:avLst/>
          </a:prstGeom>
          <a:solidFill>
            <a:srgbClr val="C00000"/>
          </a:solidFill>
          <a:ln>
            <a:solidFill>
              <a:schemeClr val="tx1"/>
            </a:solidFill>
          </a:ln>
        </p:spPr>
        <p:txBody>
          <a:bodyPr wrap="square" rtlCol="0">
            <a:spAutoFit/>
          </a:bodyPr>
          <a:lstStyle/>
          <a:p>
            <a:pPr algn="ctr"/>
            <a:r>
              <a:rPr lang="ru-RU" b="1" dirty="0" smtClean="0">
                <a:solidFill>
                  <a:schemeClr val="bg1"/>
                </a:solidFill>
              </a:rPr>
              <a:t>Алгоритм</a:t>
            </a:r>
          </a:p>
          <a:p>
            <a:pPr algn="ctr"/>
            <a:r>
              <a:rPr lang="uk-UA" b="1" dirty="0" smtClean="0">
                <a:solidFill>
                  <a:schemeClr val="bg1"/>
                </a:solidFill>
              </a:rPr>
              <a:t>(послідовність дій)</a:t>
            </a:r>
            <a:endParaRPr lang="ru-RU" b="1" dirty="0">
              <a:solidFill>
                <a:schemeClr val="bg1"/>
              </a:solidFill>
            </a:endParaRPr>
          </a:p>
        </p:txBody>
      </p:sp>
      <p:sp>
        <p:nvSpPr>
          <p:cNvPr id="12" name="TextBox 11"/>
          <p:cNvSpPr txBox="1"/>
          <p:nvPr/>
        </p:nvSpPr>
        <p:spPr>
          <a:xfrm>
            <a:off x="5761467" y="2438996"/>
            <a:ext cx="5829013" cy="369332"/>
          </a:xfrm>
          <a:prstGeom prst="rect">
            <a:avLst/>
          </a:prstGeom>
          <a:solidFill>
            <a:schemeClr val="accent1">
              <a:lumMod val="75000"/>
            </a:schemeClr>
          </a:solidFill>
          <a:ln>
            <a:solidFill>
              <a:schemeClr val="tx1"/>
            </a:solidFill>
          </a:ln>
        </p:spPr>
        <p:txBody>
          <a:bodyPr wrap="square" rtlCol="0">
            <a:spAutoFit/>
          </a:bodyPr>
          <a:lstStyle/>
          <a:p>
            <a:r>
              <a:rPr lang="ru-RU" b="1" dirty="0" smtClean="0">
                <a:solidFill>
                  <a:schemeClr val="bg1"/>
                </a:solidFill>
              </a:rPr>
              <a:t>1. </a:t>
            </a:r>
            <a:r>
              <a:rPr lang="ru-RU" b="1" dirty="0" err="1" smtClean="0">
                <a:solidFill>
                  <a:schemeClr val="bg1"/>
                </a:solidFill>
              </a:rPr>
              <a:t>Відлити</a:t>
            </a:r>
            <a:r>
              <a:rPr lang="ru-RU" b="1" dirty="0" smtClean="0">
                <a:solidFill>
                  <a:schemeClr val="bg1"/>
                </a:solidFill>
              </a:rPr>
              <a:t> з бочки в банку 3 </a:t>
            </a:r>
            <a:r>
              <a:rPr lang="ru-RU" b="1" dirty="0" err="1" smtClean="0">
                <a:solidFill>
                  <a:schemeClr val="bg1"/>
                </a:solidFill>
              </a:rPr>
              <a:t>літри</a:t>
            </a:r>
            <a:endParaRPr lang="ru-RU" b="1" dirty="0">
              <a:solidFill>
                <a:schemeClr val="bg1"/>
              </a:solidFill>
            </a:endParaRPr>
          </a:p>
        </p:txBody>
      </p:sp>
      <p:sp>
        <p:nvSpPr>
          <p:cNvPr id="13" name="TextBox 12"/>
          <p:cNvSpPr txBox="1"/>
          <p:nvPr/>
        </p:nvSpPr>
        <p:spPr>
          <a:xfrm>
            <a:off x="5761467" y="2882083"/>
            <a:ext cx="5829013" cy="369332"/>
          </a:xfrm>
          <a:prstGeom prst="rect">
            <a:avLst/>
          </a:prstGeom>
          <a:solidFill>
            <a:schemeClr val="accent1">
              <a:lumMod val="75000"/>
            </a:schemeClr>
          </a:solidFill>
          <a:ln>
            <a:solidFill>
              <a:schemeClr val="tx1"/>
            </a:solidFill>
          </a:ln>
        </p:spPr>
        <p:txBody>
          <a:bodyPr wrap="square" rtlCol="0">
            <a:spAutoFit/>
          </a:bodyPr>
          <a:lstStyle/>
          <a:p>
            <a:r>
              <a:rPr lang="ru-RU" b="1" dirty="0" smtClean="0">
                <a:solidFill>
                  <a:schemeClr val="bg1"/>
                </a:solidFill>
              </a:rPr>
              <a:t>2. </a:t>
            </a:r>
            <a:r>
              <a:rPr lang="ru-RU" b="1" dirty="0" err="1" smtClean="0">
                <a:solidFill>
                  <a:schemeClr val="bg1"/>
                </a:solidFill>
              </a:rPr>
              <a:t>Перелити</a:t>
            </a:r>
            <a:r>
              <a:rPr lang="ru-RU" b="1" dirty="0" smtClean="0">
                <a:solidFill>
                  <a:schemeClr val="bg1"/>
                </a:solidFill>
              </a:rPr>
              <a:t> воду з банки в </a:t>
            </a:r>
            <a:r>
              <a:rPr lang="ru-RU" b="1" dirty="0" err="1" smtClean="0">
                <a:solidFill>
                  <a:schemeClr val="bg1"/>
                </a:solidFill>
              </a:rPr>
              <a:t>відро</a:t>
            </a:r>
            <a:endParaRPr lang="ru-RU" b="1" dirty="0">
              <a:solidFill>
                <a:schemeClr val="bg1"/>
              </a:solidFill>
            </a:endParaRPr>
          </a:p>
        </p:txBody>
      </p:sp>
      <p:sp>
        <p:nvSpPr>
          <p:cNvPr id="14" name="TextBox 13"/>
          <p:cNvSpPr txBox="1"/>
          <p:nvPr/>
        </p:nvSpPr>
        <p:spPr>
          <a:xfrm>
            <a:off x="5761467" y="3350013"/>
            <a:ext cx="5829013" cy="369332"/>
          </a:xfrm>
          <a:prstGeom prst="rect">
            <a:avLst/>
          </a:prstGeom>
          <a:solidFill>
            <a:schemeClr val="accent1">
              <a:lumMod val="75000"/>
            </a:schemeClr>
          </a:solidFill>
          <a:ln>
            <a:solidFill>
              <a:schemeClr val="tx1"/>
            </a:solidFill>
          </a:ln>
        </p:spPr>
        <p:txBody>
          <a:bodyPr wrap="square" rtlCol="0">
            <a:spAutoFit/>
          </a:bodyPr>
          <a:lstStyle/>
          <a:p>
            <a:r>
              <a:rPr lang="ru-RU" b="1" dirty="0" smtClean="0">
                <a:solidFill>
                  <a:schemeClr val="bg1"/>
                </a:solidFill>
              </a:rPr>
              <a:t>3</a:t>
            </a:r>
            <a:r>
              <a:rPr lang="ru-RU" b="1" dirty="0">
                <a:solidFill>
                  <a:schemeClr val="bg1"/>
                </a:solidFill>
              </a:rPr>
              <a:t>. </a:t>
            </a:r>
            <a:r>
              <a:rPr lang="ru-RU" b="1" dirty="0" err="1" smtClean="0">
                <a:solidFill>
                  <a:schemeClr val="bg1"/>
                </a:solidFill>
              </a:rPr>
              <a:t>Відлити</a:t>
            </a:r>
            <a:r>
              <a:rPr lang="ru-RU" b="1" dirty="0" smtClean="0">
                <a:solidFill>
                  <a:schemeClr val="bg1"/>
                </a:solidFill>
              </a:rPr>
              <a:t> </a:t>
            </a:r>
            <a:r>
              <a:rPr lang="ru-RU" b="1" dirty="0">
                <a:solidFill>
                  <a:schemeClr val="bg1"/>
                </a:solidFill>
              </a:rPr>
              <a:t>з бочки в банку 3 </a:t>
            </a:r>
            <a:r>
              <a:rPr lang="ru-RU" b="1" dirty="0" err="1">
                <a:solidFill>
                  <a:schemeClr val="bg1"/>
                </a:solidFill>
              </a:rPr>
              <a:t>літри</a:t>
            </a:r>
            <a:endParaRPr lang="ru-RU" b="1" dirty="0">
              <a:solidFill>
                <a:schemeClr val="bg1"/>
              </a:solidFill>
            </a:endParaRPr>
          </a:p>
        </p:txBody>
      </p:sp>
      <p:sp>
        <p:nvSpPr>
          <p:cNvPr id="15" name="TextBox 14"/>
          <p:cNvSpPr txBox="1"/>
          <p:nvPr/>
        </p:nvSpPr>
        <p:spPr>
          <a:xfrm>
            <a:off x="5761467" y="3786285"/>
            <a:ext cx="5829013" cy="369332"/>
          </a:xfrm>
          <a:prstGeom prst="rect">
            <a:avLst/>
          </a:prstGeom>
          <a:solidFill>
            <a:schemeClr val="accent1">
              <a:lumMod val="75000"/>
            </a:schemeClr>
          </a:solidFill>
          <a:ln>
            <a:solidFill>
              <a:schemeClr val="tx1"/>
            </a:solidFill>
          </a:ln>
        </p:spPr>
        <p:txBody>
          <a:bodyPr wrap="square" rtlCol="0">
            <a:spAutoFit/>
          </a:bodyPr>
          <a:lstStyle/>
          <a:p>
            <a:r>
              <a:rPr lang="ru-RU" b="1" dirty="0" smtClean="0">
                <a:solidFill>
                  <a:schemeClr val="bg1"/>
                </a:solidFill>
              </a:rPr>
              <a:t>4. </a:t>
            </a:r>
            <a:r>
              <a:rPr lang="ru-RU" b="1" dirty="0" err="1" smtClean="0">
                <a:solidFill>
                  <a:schemeClr val="bg1"/>
                </a:solidFill>
              </a:rPr>
              <a:t>Перелити</a:t>
            </a:r>
            <a:r>
              <a:rPr lang="ru-RU" b="1" dirty="0" smtClean="0">
                <a:solidFill>
                  <a:schemeClr val="bg1"/>
                </a:solidFill>
              </a:rPr>
              <a:t> воду з банки в </a:t>
            </a:r>
            <a:r>
              <a:rPr lang="ru-RU" b="1" dirty="0" err="1" smtClean="0">
                <a:solidFill>
                  <a:schemeClr val="bg1"/>
                </a:solidFill>
              </a:rPr>
              <a:t>відро</a:t>
            </a:r>
            <a:endParaRPr lang="ru-RU" b="1" dirty="0">
              <a:solidFill>
                <a:schemeClr val="bg1"/>
              </a:solidFill>
            </a:endParaRPr>
          </a:p>
        </p:txBody>
      </p:sp>
      <p:sp>
        <p:nvSpPr>
          <p:cNvPr id="16" name="TextBox 15"/>
          <p:cNvSpPr txBox="1"/>
          <p:nvPr/>
        </p:nvSpPr>
        <p:spPr>
          <a:xfrm>
            <a:off x="5756372" y="4341594"/>
            <a:ext cx="5761860" cy="954107"/>
          </a:xfrm>
          <a:prstGeom prst="rect">
            <a:avLst/>
          </a:prstGeom>
          <a:solidFill>
            <a:schemeClr val="accent1">
              <a:lumMod val="75000"/>
            </a:schemeClr>
          </a:solidFill>
          <a:ln>
            <a:solidFill>
              <a:schemeClr val="tx1"/>
            </a:solidFill>
          </a:ln>
        </p:spPr>
        <p:txBody>
          <a:bodyPr wrap="square" rtlCol="0">
            <a:spAutoFit/>
          </a:bodyPr>
          <a:lstStyle/>
          <a:p>
            <a:pPr algn="ctr"/>
            <a:r>
              <a:rPr lang="uk-UA" sz="2800" b="1" dirty="0" smtClean="0">
                <a:solidFill>
                  <a:schemeClr val="bg1"/>
                </a:solidFill>
              </a:rPr>
              <a:t>В банці залишився 1 літр води</a:t>
            </a:r>
            <a:endParaRPr lang="ru-RU" sz="2800" b="1" dirty="0">
              <a:solidFill>
                <a:schemeClr val="bg1"/>
              </a:solidFill>
            </a:endParaRPr>
          </a:p>
        </p:txBody>
      </p:sp>
    </p:spTree>
    <p:extLst>
      <p:ext uri="{BB962C8B-B14F-4D97-AF65-F5344CB8AC3E}">
        <p14:creationId xmlns:p14="http://schemas.microsoft.com/office/powerpoint/2010/main" val="2364465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8" grpId="0"/>
      <p:bldP spid="10" grpId="0"/>
      <p:bldP spid="11" grpId="0" animBg="1"/>
      <p:bldP spid="12" grpId="0" animBg="1"/>
      <p:bldP spid="13" grpId="0" animBg="1"/>
      <p:bldP spid="14"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Повторюємо</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4</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18</a:t>
            </a:r>
            <a:endParaRPr lang="en-US" sz="1200" kern="0" dirty="0">
              <a:solidFill>
                <a:srgbClr val="000000"/>
              </a:solidFill>
              <a:latin typeface="Verdana" pitchFamily="34" charset="0"/>
            </a:endParaRPr>
          </a:p>
        </p:txBody>
      </p:sp>
      <p:sp>
        <p:nvSpPr>
          <p:cNvPr id="7" name="Стрілка вправо 8"/>
          <p:cNvSpPr/>
          <p:nvPr/>
        </p:nvSpPr>
        <p:spPr bwMode="auto">
          <a:xfrm>
            <a:off x="2049083" y="4378423"/>
            <a:ext cx="3054491" cy="1008112"/>
          </a:xfrm>
          <a:prstGeom prst="rightArrow">
            <a:avLst/>
          </a:prstGeom>
          <a:solidFill>
            <a:srgbClr val="0070C0"/>
          </a:solidFill>
          <a:ln>
            <a:noFill/>
          </a:ln>
          <a:effectLst>
            <a:outerShdw blurRad="57150" dist="19050" dir="5400000" algn="ctr" rotWithShape="0">
              <a:srgbClr val="000000">
                <a:alpha val="63000"/>
              </a:srgbClr>
            </a:outerShdw>
          </a:effectLst>
          <a:extLst/>
        </p:spPr>
        <p:txBody>
          <a:bodyPr wrap="none"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000" b="1" i="1" u="none" strike="noStrike" kern="0" cap="none" spc="0" normalizeH="0" baseline="0" noProof="0" dirty="0">
                <a:ln>
                  <a:noFill/>
                </a:ln>
                <a:solidFill>
                  <a:srgbClr val="FFFFFF"/>
                </a:solidFill>
                <a:effectLst/>
                <a:uLnTx/>
                <a:uFillTx/>
                <a:latin typeface="Verdana"/>
                <a:ea typeface="+mn-ea"/>
                <a:cs typeface="+mn-cs"/>
              </a:rPr>
              <a:t>        Подають</a:t>
            </a:r>
          </a:p>
        </p:txBody>
      </p:sp>
      <p:sp>
        <p:nvSpPr>
          <p:cNvPr id="8" name="Стрілка вправо 7"/>
          <p:cNvSpPr/>
          <p:nvPr/>
        </p:nvSpPr>
        <p:spPr bwMode="auto">
          <a:xfrm>
            <a:off x="2049083" y="2563687"/>
            <a:ext cx="3054491" cy="1008112"/>
          </a:xfrm>
          <a:prstGeom prst="rightArrow">
            <a:avLst/>
          </a:prstGeom>
          <a:solidFill>
            <a:srgbClr val="0070C0"/>
          </a:solidFill>
          <a:ln>
            <a:noFill/>
          </a:ln>
          <a:effectLst>
            <a:outerShdw blurRad="57150" dist="19050" dir="5400000" algn="ctr" rotWithShape="0">
              <a:srgbClr val="000000">
                <a:alpha val="63000"/>
              </a:srgbClr>
            </a:outerShdw>
          </a:effectLst>
          <a:extLst/>
        </p:spPr>
        <p:txBody>
          <a:bodyPr wrap="none"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000" b="1" i="1" u="none" strike="noStrike" kern="0" cap="none" spc="0" normalizeH="0" baseline="0" noProof="0" dirty="0">
                <a:ln>
                  <a:noFill/>
                </a:ln>
                <a:solidFill>
                  <a:srgbClr val="FFFFFF"/>
                </a:solidFill>
                <a:effectLst/>
                <a:uLnTx/>
                <a:uFillTx/>
                <a:latin typeface="Verdana"/>
                <a:ea typeface="+mn-ea"/>
                <a:cs typeface="+mn-cs"/>
              </a:rPr>
              <a:t>        Виконують</a:t>
            </a:r>
          </a:p>
        </p:txBody>
      </p:sp>
      <p:sp>
        <p:nvSpPr>
          <p:cNvPr id="9" name="Овал 8"/>
          <p:cNvSpPr/>
          <p:nvPr/>
        </p:nvSpPr>
        <p:spPr bwMode="auto">
          <a:xfrm>
            <a:off x="810411" y="2779711"/>
            <a:ext cx="2390800" cy="2390800"/>
          </a:xfrm>
          <a:prstGeom prst="ellipse">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wrap="none"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800" b="1" i="1" u="none" strike="noStrike" kern="0" cap="none" spc="0" normalizeH="0" baseline="0" noProof="0" dirty="0">
                <a:ln>
                  <a:noFill/>
                </a:ln>
                <a:solidFill>
                  <a:srgbClr val="FFFFFF"/>
                </a:solidFill>
                <a:effectLst/>
                <a:uLnTx/>
                <a:uFillTx/>
                <a:latin typeface="Verdana"/>
                <a:ea typeface="+mn-ea"/>
                <a:cs typeface="+mn-cs"/>
              </a:rPr>
              <a:t>Алгоритм</a:t>
            </a:r>
          </a:p>
        </p:txBody>
      </p:sp>
      <p:sp>
        <p:nvSpPr>
          <p:cNvPr id="10" name="Овал 9"/>
          <p:cNvSpPr/>
          <p:nvPr/>
        </p:nvSpPr>
        <p:spPr bwMode="auto">
          <a:xfrm>
            <a:off x="5073419" y="1801824"/>
            <a:ext cx="2390800" cy="2390800"/>
          </a:xfrm>
          <a:prstGeom prst="ellipse">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wrap="none"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800" b="1" i="1" u="none" strike="noStrike" kern="0" cap="none" spc="0" normalizeH="0" baseline="0" noProof="0" dirty="0">
                <a:ln>
                  <a:noFill/>
                </a:ln>
                <a:solidFill>
                  <a:srgbClr val="FFFFFF"/>
                </a:solidFill>
                <a:effectLst/>
                <a:uLnTx/>
                <a:uFillTx/>
                <a:latin typeface="Verdana"/>
                <a:ea typeface="+mn-ea"/>
                <a:cs typeface="+mn-cs"/>
              </a:rPr>
              <a:t>Виконавці</a:t>
            </a:r>
          </a:p>
        </p:txBody>
      </p:sp>
      <p:sp>
        <p:nvSpPr>
          <p:cNvPr id="12" name="TextBox 11"/>
          <p:cNvSpPr txBox="1"/>
          <p:nvPr/>
        </p:nvSpPr>
        <p:spPr>
          <a:xfrm>
            <a:off x="6807448" y="1916409"/>
            <a:ext cx="2472880" cy="553581"/>
          </a:xfrm>
          <a:prstGeom prst="roundRect">
            <a:avLst>
              <a:gd name="adj" fmla="val 9736"/>
            </a:avLst>
          </a:prstGeom>
          <a:solidFill>
            <a:srgbClr val="00B05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800" b="1" i="1" u="none" strike="noStrike" kern="0" cap="none" spc="0" normalizeH="0" baseline="0" noProof="0" dirty="0">
                <a:ln>
                  <a:noFill/>
                </a:ln>
                <a:solidFill>
                  <a:srgbClr val="FFFFFF"/>
                </a:solidFill>
                <a:effectLst/>
                <a:uLnTx/>
                <a:uFillTx/>
                <a:latin typeface="Verdana"/>
                <a:ea typeface="+mn-ea"/>
                <a:cs typeface="+mn-cs"/>
              </a:rPr>
              <a:t>Люди</a:t>
            </a:r>
            <a:endParaRPr kumimoji="0" lang="uk-UA" sz="2800" b="1" i="1" u="none" strike="noStrike" kern="0" cap="none" spc="0" normalizeH="0" baseline="0" noProof="0" dirty="0">
              <a:ln>
                <a:noFill/>
              </a:ln>
              <a:solidFill>
                <a:srgbClr val="FFFF00"/>
              </a:solidFill>
              <a:effectLst/>
              <a:uLnTx/>
              <a:uFillTx/>
              <a:latin typeface="Verdana"/>
              <a:ea typeface="+mn-ea"/>
              <a:cs typeface="+mn-cs"/>
            </a:endParaRPr>
          </a:p>
        </p:txBody>
      </p:sp>
      <p:sp>
        <p:nvSpPr>
          <p:cNvPr id="13" name="TextBox 12"/>
          <p:cNvSpPr txBox="1"/>
          <p:nvPr/>
        </p:nvSpPr>
        <p:spPr>
          <a:xfrm>
            <a:off x="7464218" y="2755664"/>
            <a:ext cx="2284215" cy="553581"/>
          </a:xfrm>
          <a:prstGeom prst="roundRect">
            <a:avLst>
              <a:gd name="adj" fmla="val 9736"/>
            </a:avLst>
          </a:prstGeom>
          <a:solidFill>
            <a:srgbClr val="00B05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800" b="1" i="1" u="none" strike="noStrike" kern="0" cap="none" spc="0" normalizeH="0" baseline="0" noProof="0" dirty="0">
                <a:ln>
                  <a:noFill/>
                </a:ln>
                <a:solidFill>
                  <a:srgbClr val="FFFFFF"/>
                </a:solidFill>
                <a:effectLst/>
                <a:uLnTx/>
                <a:uFillTx/>
                <a:latin typeface="Verdana"/>
                <a:ea typeface="+mn-ea"/>
                <a:cs typeface="+mn-cs"/>
              </a:rPr>
              <a:t>Машини</a:t>
            </a:r>
            <a:endParaRPr kumimoji="0" lang="uk-UA" sz="2800" b="1" i="1" u="none" strike="noStrike" kern="0" cap="none" spc="0" normalizeH="0" baseline="0" noProof="0" dirty="0">
              <a:ln>
                <a:noFill/>
              </a:ln>
              <a:solidFill>
                <a:srgbClr val="FFFF00"/>
              </a:solidFill>
              <a:effectLst/>
              <a:uLnTx/>
              <a:uFillTx/>
              <a:latin typeface="Verdana"/>
              <a:ea typeface="+mn-ea"/>
              <a:cs typeface="+mn-cs"/>
            </a:endParaRPr>
          </a:p>
        </p:txBody>
      </p:sp>
      <p:sp>
        <p:nvSpPr>
          <p:cNvPr id="14" name="TextBox 13"/>
          <p:cNvSpPr txBox="1"/>
          <p:nvPr/>
        </p:nvSpPr>
        <p:spPr>
          <a:xfrm>
            <a:off x="6807447" y="3552843"/>
            <a:ext cx="2472881" cy="553581"/>
          </a:xfrm>
          <a:prstGeom prst="roundRect">
            <a:avLst>
              <a:gd name="adj" fmla="val 9736"/>
            </a:avLst>
          </a:prstGeom>
          <a:solidFill>
            <a:srgbClr val="00B05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800" b="1" i="1" u="none" strike="noStrike" kern="0" cap="none" spc="0" normalizeH="0" baseline="0" noProof="0" dirty="0">
                <a:ln>
                  <a:noFill/>
                </a:ln>
                <a:solidFill>
                  <a:srgbClr val="FFFFFF"/>
                </a:solidFill>
                <a:effectLst/>
                <a:uLnTx/>
                <a:uFillTx/>
                <a:latin typeface="Verdana"/>
                <a:ea typeface="+mn-ea"/>
                <a:cs typeface="+mn-cs"/>
              </a:rPr>
              <a:t>Пристрої</a:t>
            </a:r>
            <a:endParaRPr kumimoji="0" lang="uk-UA" sz="2800" b="1" i="1" u="none" strike="noStrike" kern="0" cap="none" spc="0" normalizeH="0" baseline="0" noProof="0" dirty="0">
              <a:ln>
                <a:noFill/>
              </a:ln>
              <a:solidFill>
                <a:srgbClr val="FFFF00"/>
              </a:solidFill>
              <a:effectLst/>
              <a:uLnTx/>
              <a:uFillTx/>
              <a:latin typeface="Verdana"/>
              <a:ea typeface="+mn-ea"/>
              <a:cs typeface="+mn-cs"/>
            </a:endParaRPr>
          </a:p>
        </p:txBody>
      </p:sp>
      <p:sp>
        <p:nvSpPr>
          <p:cNvPr id="15" name="TextBox 14"/>
          <p:cNvSpPr txBox="1"/>
          <p:nvPr/>
        </p:nvSpPr>
        <p:spPr>
          <a:xfrm>
            <a:off x="5145427" y="4226210"/>
            <a:ext cx="4274112" cy="553581"/>
          </a:xfrm>
          <a:prstGeom prst="roundRect">
            <a:avLst>
              <a:gd name="adj" fmla="val 9736"/>
            </a:avLst>
          </a:prstGeom>
          <a:solidFill>
            <a:srgbClr val="CC00FF"/>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800" b="1" i="1" u="none" strike="noStrike" kern="0" cap="none" spc="0" normalizeH="0" baseline="0" noProof="0" dirty="0">
                <a:ln>
                  <a:noFill/>
                </a:ln>
                <a:solidFill>
                  <a:srgbClr val="FFFFFF"/>
                </a:solidFill>
                <a:effectLst/>
                <a:uLnTx/>
                <a:uFillTx/>
                <a:latin typeface="Verdana"/>
                <a:ea typeface="+mn-ea"/>
                <a:cs typeface="+mn-cs"/>
              </a:rPr>
              <a:t>Словесна форма</a:t>
            </a:r>
            <a:endParaRPr kumimoji="0" lang="uk-UA" sz="2800" b="1" i="1" u="none" strike="noStrike" kern="0" cap="none" spc="0" normalizeH="0" baseline="0" noProof="0" dirty="0">
              <a:ln>
                <a:noFill/>
              </a:ln>
              <a:solidFill>
                <a:srgbClr val="FFFF00"/>
              </a:solidFill>
              <a:effectLst/>
              <a:uLnTx/>
              <a:uFillTx/>
              <a:latin typeface="Verdana"/>
              <a:ea typeface="+mn-ea"/>
              <a:cs typeface="+mn-cs"/>
            </a:endParaRPr>
          </a:p>
        </p:txBody>
      </p:sp>
      <p:sp>
        <p:nvSpPr>
          <p:cNvPr id="16" name="TextBox 15"/>
          <p:cNvSpPr txBox="1"/>
          <p:nvPr/>
        </p:nvSpPr>
        <p:spPr>
          <a:xfrm>
            <a:off x="5145427" y="5096377"/>
            <a:ext cx="4274112" cy="553581"/>
          </a:xfrm>
          <a:prstGeom prst="roundRect">
            <a:avLst>
              <a:gd name="adj" fmla="val 9736"/>
            </a:avLst>
          </a:prstGeom>
          <a:solidFill>
            <a:srgbClr val="CC00FF"/>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800" b="1" i="1" u="none" strike="noStrike" kern="0" cap="none" spc="0" normalizeH="0" baseline="0" noProof="0" dirty="0">
                <a:ln>
                  <a:noFill/>
                </a:ln>
                <a:solidFill>
                  <a:srgbClr val="FFFFFF"/>
                </a:solidFill>
                <a:effectLst/>
                <a:uLnTx/>
                <a:uFillTx/>
                <a:latin typeface="Verdana"/>
                <a:ea typeface="+mn-ea"/>
                <a:cs typeface="+mn-cs"/>
              </a:rPr>
              <a:t>Графічна форма</a:t>
            </a:r>
            <a:endParaRPr kumimoji="0" lang="uk-UA" sz="2800" b="1" i="1" u="none" strike="noStrike" kern="0" cap="none" spc="0" normalizeH="0" baseline="0" noProof="0" dirty="0">
              <a:ln>
                <a:noFill/>
              </a:ln>
              <a:solidFill>
                <a:srgbClr val="FFFF00"/>
              </a:solidFill>
              <a:effectLst/>
              <a:uLnTx/>
              <a:uFillTx/>
              <a:latin typeface="Verdana"/>
              <a:ea typeface="+mn-ea"/>
              <a:cs typeface="+mn-cs"/>
            </a:endParaRPr>
          </a:p>
        </p:txBody>
      </p:sp>
      <p:sp>
        <p:nvSpPr>
          <p:cNvPr id="17" name="TextBox 16"/>
          <p:cNvSpPr txBox="1"/>
          <p:nvPr/>
        </p:nvSpPr>
        <p:spPr>
          <a:xfrm rot="16200000">
            <a:off x="8344149" y="3639263"/>
            <a:ext cx="5111774" cy="1139726"/>
          </a:xfrm>
          <a:prstGeom prst="roundRect">
            <a:avLst>
              <a:gd name="adj" fmla="val 9736"/>
            </a:avLst>
          </a:prstGeom>
          <a:solidFill>
            <a:srgbClr val="FFC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3200" b="1" i="1" u="none" strike="noStrike" kern="0" cap="none" spc="0" normalizeH="0" baseline="0" noProof="0" dirty="0">
                <a:ln>
                  <a:noFill/>
                </a:ln>
                <a:solidFill>
                  <a:srgbClr val="002060"/>
                </a:solidFill>
                <a:effectLst/>
                <a:uLnTx/>
                <a:uFillTx/>
                <a:latin typeface="Verdana"/>
                <a:ea typeface="+mn-ea"/>
                <a:cs typeface="+mn-cs"/>
              </a:rPr>
              <a:t>Система команд виконавця</a:t>
            </a:r>
          </a:p>
        </p:txBody>
      </p:sp>
    </p:spTree>
    <p:extLst>
      <p:ext uri="{BB962C8B-B14F-4D97-AF65-F5344CB8AC3E}">
        <p14:creationId xmlns:p14="http://schemas.microsoft.com/office/powerpoint/2010/main" val="3166881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Effect transition="in" filter="fade">
                                      <p:cBhvr>
                                        <p:cTn id="9" dur="1000"/>
                                        <p:tgtEl>
                                          <p:spTgt spid="9"/>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1000"/>
                                        <p:tgtEl>
                                          <p:spTgt spid="8"/>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Effect transition="in" filter="fade">
                                      <p:cBhvr>
                                        <p:cTn id="19" dur="1000"/>
                                        <p:tgtEl>
                                          <p:spTgt spid="10"/>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1000"/>
                                        <p:tgtEl>
                                          <p:spTgt spid="12"/>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1000"/>
                                        <p:tgtEl>
                                          <p:spTgt spid="14"/>
                                        </p:tgtEl>
                                      </p:cBhvr>
                                    </p:animEffect>
                                  </p:childTnLst>
                                </p:cTn>
                              </p:par>
                            </p:childTnLst>
                          </p:cTn>
                        </p:par>
                        <p:par>
                          <p:cTn id="32" fill="hold">
                            <p:stCondLst>
                              <p:cond delay="6000"/>
                            </p:stCondLst>
                            <p:childTnLst>
                              <p:par>
                                <p:cTn id="33" presetID="22" presetClass="entr" presetSubtype="8"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1000"/>
                                        <p:tgtEl>
                                          <p:spTgt spid="7"/>
                                        </p:tgtEl>
                                      </p:cBhvr>
                                    </p:animEffect>
                                  </p:childTnLst>
                                </p:cTn>
                              </p:par>
                            </p:childTnLst>
                          </p:cTn>
                        </p:par>
                        <p:par>
                          <p:cTn id="36" fill="hold">
                            <p:stCondLst>
                              <p:cond delay="7000"/>
                            </p:stCondLst>
                            <p:childTnLst>
                              <p:par>
                                <p:cTn id="37" presetID="42"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2"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22" presetClass="entr" presetSubtype="4"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wipe(down)">
                                      <p:cBhvr>
                                        <p:cTn id="5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Чим інструкція</a:t>
            </a:r>
            <a:br>
              <a:rPr lang="uk-UA" dirty="0"/>
            </a:br>
            <a:r>
              <a:rPr lang="uk-UA" dirty="0"/>
              <a:t>відрізняється від плану?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Якщо план складається зі спонукальних речень, то він являє собою </a:t>
            </a:r>
            <a:r>
              <a:rPr lang="uk-UA" sz="2800" b="1" i="1" kern="0" dirty="0">
                <a:solidFill>
                  <a:srgbClr val="FFFF00"/>
                </a:solidFill>
              </a:rPr>
              <a:t>інструкцію</a:t>
            </a:r>
            <a:r>
              <a:rPr lang="uk-UA" sz="2800" b="1" i="1" kern="0" dirty="0">
                <a:solidFill>
                  <a:srgbClr val="FFFFFF"/>
                </a:solidFill>
              </a:rPr>
              <a:t>. При цьому в плані вказують дії, які потрібно виконати, а в інструкції — вказівки, як їх виконувати.</a:t>
            </a:r>
            <a:endParaRPr lang="uk-UA" sz="2800" b="1" i="1" kern="0" dirty="0">
              <a:solidFill>
                <a:srgbClr val="FFFF00"/>
              </a:solidFill>
            </a:endParaRP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4 </a:t>
            </a:r>
            <a:r>
              <a:rPr lang="en-US" sz="1200" kern="0" dirty="0">
                <a:solidFill>
                  <a:srgbClr val="000000"/>
                </a:solidFill>
                <a:latin typeface="Verdana" pitchFamily="34" charset="0"/>
              </a:rPr>
              <a:t>§ </a:t>
            </a:r>
            <a:r>
              <a:rPr lang="ru-RU" sz="1200" kern="0" dirty="0">
                <a:solidFill>
                  <a:srgbClr val="000000"/>
                </a:solidFill>
                <a:latin typeface="Verdana" pitchFamily="34" charset="0"/>
              </a:rPr>
              <a:t>1</a:t>
            </a:r>
            <a:r>
              <a:rPr lang="uk-UA" sz="1200" kern="0" dirty="0">
                <a:solidFill>
                  <a:srgbClr val="000000"/>
                </a:solidFill>
                <a:latin typeface="Verdana" pitchFamily="34" charset="0"/>
              </a:rPr>
              <a:t>7</a:t>
            </a:r>
            <a:endParaRPr lang="en-US" sz="1200" kern="0" dirty="0">
              <a:solidFill>
                <a:srgbClr val="000000"/>
              </a:solidFill>
              <a:latin typeface="Verdana" pitchFamily="34" charset="0"/>
            </a:endParaRPr>
          </a:p>
        </p:txBody>
      </p:sp>
      <p:pic>
        <p:nvPicPr>
          <p:cNvPr id="13" name="Picture 2" descr="http://www.hrm.ua/community/uploads/images/00/18/28/2011/07/21/5db1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619" y="3134192"/>
            <a:ext cx="4087216" cy="368666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medblog.in.ua/wp-content/uploads/2013/04/1638-thumb.jpg"/>
          <p:cNvPicPr>
            <a:picLocks noChangeAspect="1" noChangeArrowheads="1"/>
          </p:cNvPicPr>
          <p:nvPr/>
        </p:nvPicPr>
        <p:blipFill rotWithShape="1">
          <a:blip r:embed="rId4">
            <a:extLst>
              <a:ext uri="{28A0092B-C50C-407E-A947-70E740481C1C}">
                <a14:useLocalDpi xmlns:a14="http://schemas.microsoft.com/office/drawing/2010/main" val="0"/>
              </a:ext>
            </a:extLst>
          </a:blip>
          <a:srcRect l="10458" r="15204"/>
          <a:stretch/>
        </p:blipFill>
        <p:spPr bwMode="auto">
          <a:xfrm>
            <a:off x="1109415" y="3200226"/>
            <a:ext cx="4870452" cy="3275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4310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Effect transition="in" filter="fade">
                                      <p:cBhvr>
                                        <p:cTn id="13" dur="1000"/>
                                        <p:tgtEl>
                                          <p:spTgt spid="14"/>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Effect transition="in" filter="fade">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uk-UA" sz="5400" dirty="0"/>
              <a:t>Дякую за увагу!</a:t>
            </a:r>
          </a:p>
        </p:txBody>
      </p:sp>
      <p:sp>
        <p:nvSpPr>
          <p:cNvPr id="9" name="Округлена прямокутна виноска 5">
            <a:extLst>
              <a:ext uri="{FF2B5EF4-FFF2-40B4-BE49-F238E27FC236}">
                <a16:creationId xmlns:a16="http://schemas.microsoft.com/office/drawing/2014/main" id="{4F21EEE9-4F75-4A7B-946F-647B429C5E42}"/>
              </a:ext>
            </a:extLst>
          </p:cNvPr>
          <p:cNvSpPr/>
          <p:nvPr/>
        </p:nvSpPr>
        <p:spPr>
          <a:xfrm>
            <a:off x="126612" y="6175807"/>
            <a:ext cx="2448272" cy="619472"/>
          </a:xfrm>
          <a:prstGeom prst="wedgeRoundRectCallout">
            <a:avLst>
              <a:gd name="adj1" fmla="val 367"/>
              <a:gd name="adj2" fmla="val 49864"/>
              <a:gd name="adj3" fmla="val 16667"/>
            </a:avLst>
          </a:prstGeom>
          <a:solidFill>
            <a:srgbClr val="FFFF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3600" b="1" i="1" u="none" strike="noStrike" kern="0" cap="none" spc="0" normalizeH="0" baseline="0" noProof="0" dirty="0">
                <a:ln>
                  <a:noFill/>
                </a:ln>
                <a:solidFill>
                  <a:srgbClr val="002060"/>
                </a:solidFill>
                <a:effectLst/>
                <a:uLnTx/>
                <a:uFillTx/>
                <a:latin typeface="Verdana"/>
                <a:ea typeface="+mn-ea"/>
                <a:cs typeface="+mn-cs"/>
              </a:rPr>
              <a:t>Урок </a:t>
            </a:r>
            <a:r>
              <a:rPr lang="en-US" sz="3600" b="1" i="1" kern="0" dirty="0" smtClean="0">
                <a:solidFill>
                  <a:srgbClr val="002060"/>
                </a:solidFill>
                <a:latin typeface="Verdana"/>
              </a:rPr>
              <a:t>21</a:t>
            </a:r>
            <a:endParaRPr kumimoji="0" lang="uk-UA" sz="3600" b="1" i="1" u="none" strike="noStrike" kern="0" cap="none" spc="0" normalizeH="0" baseline="0" noProof="0" dirty="0">
              <a:ln>
                <a:noFill/>
              </a:ln>
              <a:solidFill>
                <a:srgbClr val="002060"/>
              </a:solidFill>
              <a:effectLst/>
              <a:uLnTx/>
              <a:uFillTx/>
              <a:latin typeface="Verdana"/>
              <a:ea typeface="+mn-ea"/>
              <a:cs typeface="+mn-cs"/>
            </a:endParaRPr>
          </a:p>
        </p:txBody>
      </p:sp>
      <p:pic>
        <p:nvPicPr>
          <p:cNvPr id="7" name="Picture 2" descr="check, check-box, checklist, choice, clip, clipboard, clock, color, control, deadline, document, edit, examining, form, front, job, list, meeting, note, paper, pen, plan, questionnaire, sheet, supply, survey, test, timer, voting icon">
            <a:extLst>
              <a:ext uri="{FF2B5EF4-FFF2-40B4-BE49-F238E27FC236}">
                <a16:creationId xmlns:a16="http://schemas.microsoft.com/office/drawing/2014/main" id="{56453F78-BDDA-4EC7-AF92-BC39DC70D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1777" y="3649764"/>
            <a:ext cx="2330298" cy="2330300"/>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a:extLst>
              <a:ext uri="{FF2B5EF4-FFF2-40B4-BE49-F238E27FC236}">
                <a16:creationId xmlns:a16="http://schemas.microsoft.com/office/drawing/2014/main" id="{C8E6D24A-6A92-4AE0-B113-B3D4084DE6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6560" y="3689003"/>
            <a:ext cx="2209744" cy="2385570"/>
          </a:xfrm>
          <a:prstGeom prst="rect">
            <a:avLst/>
          </a:prstGeom>
        </p:spPr>
      </p:pic>
      <p:pic>
        <p:nvPicPr>
          <p:cNvPr id="8" name="Picture 2" descr="http://www.tvoyakniga.ru/images/forum_uploads/20100928123711-smayl_20141126210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6476" y="1788736"/>
            <a:ext cx="5465301" cy="5465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4960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ChangeArrowheads="1"/>
          </p:cNvSpPr>
          <p:nvPr/>
        </p:nvSpPr>
        <p:spPr bwMode="auto">
          <a:xfrm>
            <a:off x="457200" y="1927039"/>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anose="05000000000000000000" pitchFamily="2" charset="2"/>
              <a:buChar char="v"/>
              <a:defRPr sz="2800" b="1" kern="1200">
                <a:solidFill>
                  <a:schemeClr val="tx2"/>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1" fontAlgn="base" hangingPunct="1">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marR="0" lvl="0" indent="-533400" algn="l" defTabSz="914400" rtl="0" eaLnBrk="1" fontAlgn="base" latinLnBrk="0" hangingPunct="1">
              <a:lnSpc>
                <a:spcPct val="90000"/>
              </a:lnSpc>
              <a:spcBef>
                <a:spcPct val="20000"/>
              </a:spcBef>
              <a:spcAft>
                <a:spcPct val="0"/>
              </a:spcAft>
              <a:buClr>
                <a:srgbClr val="8BBC00"/>
              </a:buClr>
              <a:buSzTx/>
              <a:buFontTx/>
              <a:buNone/>
              <a:tabLst/>
              <a:defRPr/>
            </a:pPr>
            <a:endParaRPr kumimoji="0" lang="uk-UA" altLang="uk-UA" sz="2000" b="1" i="0" u="none" strike="noStrike" kern="1200" cap="none" spc="0" normalizeH="0" baseline="0" noProof="0" dirty="0">
              <a:ln>
                <a:noFill/>
              </a:ln>
              <a:solidFill>
                <a:srgbClr val="000000"/>
              </a:solidFill>
              <a:effectLst/>
              <a:uLnTx/>
              <a:uFillTx/>
              <a:latin typeface="Verdana"/>
              <a:ea typeface="+mn-ea"/>
              <a:cs typeface="+mn-cs"/>
            </a:endParaRPr>
          </a:p>
          <a:p>
            <a:pPr marL="533400" marR="0" lvl="0" indent="-533400" algn="l" defTabSz="914400" rtl="0" eaLnBrk="1" fontAlgn="base" latinLnBrk="0" hangingPunct="1">
              <a:lnSpc>
                <a:spcPct val="90000"/>
              </a:lnSpc>
              <a:spcBef>
                <a:spcPct val="20000"/>
              </a:spcBef>
              <a:spcAft>
                <a:spcPct val="0"/>
              </a:spcAft>
              <a:buClr>
                <a:srgbClr val="8BBC00"/>
              </a:buClr>
              <a:buSzTx/>
              <a:buFontTx/>
              <a:buNone/>
              <a:tabLst/>
              <a:defRPr/>
            </a:pPr>
            <a:r>
              <a:rPr kumimoji="0" lang="uk-UA" altLang="uk-UA" sz="2000" b="1" i="0" u="none" strike="noStrike" kern="1200" cap="none" spc="0" normalizeH="0" baseline="0" noProof="0" dirty="0">
                <a:ln>
                  <a:noFill/>
                </a:ln>
                <a:solidFill>
                  <a:srgbClr val="000000"/>
                </a:solidFill>
                <a:effectLst/>
                <a:uLnTx/>
                <a:uFillTx/>
                <a:latin typeface="Verdana"/>
                <a:ea typeface="+mn-ea"/>
                <a:cs typeface="+mn-cs"/>
              </a:rPr>
              <a:t>1.  Налити воду в чайник.</a:t>
            </a:r>
            <a:endParaRPr kumimoji="0" lang="ru-RU" altLang="uk-UA" sz="2000" b="1" i="0" u="none" strike="noStrike" kern="1200" cap="none" spc="0" normalizeH="0" baseline="0" noProof="0" dirty="0">
              <a:ln>
                <a:noFill/>
              </a:ln>
              <a:solidFill>
                <a:srgbClr val="008080"/>
              </a:solidFill>
              <a:effectLst/>
              <a:uLnTx/>
              <a:uFillTx/>
              <a:latin typeface="Verdana"/>
              <a:ea typeface="+mn-ea"/>
              <a:cs typeface="+mn-cs"/>
            </a:endParaRPr>
          </a:p>
          <a:p>
            <a:pPr marL="533400" marR="0" lvl="0" indent="-533400" algn="l" defTabSz="914400" rtl="0" eaLnBrk="1" fontAlgn="base" latinLnBrk="0" hangingPunct="1">
              <a:lnSpc>
                <a:spcPct val="90000"/>
              </a:lnSpc>
              <a:spcBef>
                <a:spcPct val="20000"/>
              </a:spcBef>
              <a:spcAft>
                <a:spcPct val="0"/>
              </a:spcAft>
              <a:buClr>
                <a:srgbClr val="8BBC00"/>
              </a:buClr>
              <a:buSzTx/>
              <a:buFontTx/>
              <a:buNone/>
              <a:tabLst/>
              <a:defRPr/>
            </a:pPr>
            <a:r>
              <a:rPr kumimoji="0" lang="uk-UA" altLang="uk-UA" sz="2000" b="1" i="0" u="none" strike="noStrike" kern="1200" cap="none" spc="0" normalizeH="0" baseline="0" noProof="0" dirty="0">
                <a:ln>
                  <a:noFill/>
                </a:ln>
                <a:solidFill>
                  <a:srgbClr val="000000"/>
                </a:solidFill>
                <a:effectLst/>
                <a:uLnTx/>
                <a:uFillTx/>
                <a:latin typeface="Verdana"/>
                <a:ea typeface="+mn-ea"/>
                <a:cs typeface="+mn-cs"/>
              </a:rPr>
              <a:t>2.  Відкрити кран газової конфорки.</a:t>
            </a:r>
            <a:endParaRPr kumimoji="0" lang="ru-RU" altLang="uk-UA" sz="2000" b="1" i="0" u="none" strike="noStrike" kern="1200" cap="none" spc="0" normalizeH="0" baseline="0" noProof="0" dirty="0">
              <a:ln>
                <a:noFill/>
              </a:ln>
              <a:solidFill>
                <a:srgbClr val="008080"/>
              </a:solidFill>
              <a:effectLst/>
              <a:uLnTx/>
              <a:uFillTx/>
              <a:latin typeface="Verdana"/>
              <a:ea typeface="+mn-ea"/>
              <a:cs typeface="+mn-cs"/>
            </a:endParaRPr>
          </a:p>
          <a:p>
            <a:pPr marL="533400" marR="0" lvl="0" indent="-533400" algn="l" defTabSz="914400" rtl="0" eaLnBrk="1" fontAlgn="base" latinLnBrk="0" hangingPunct="1">
              <a:lnSpc>
                <a:spcPct val="90000"/>
              </a:lnSpc>
              <a:spcBef>
                <a:spcPct val="20000"/>
              </a:spcBef>
              <a:spcAft>
                <a:spcPct val="0"/>
              </a:spcAft>
              <a:buClr>
                <a:srgbClr val="8BBC00"/>
              </a:buClr>
              <a:buSzTx/>
              <a:buFontTx/>
              <a:buNone/>
              <a:tabLst/>
              <a:defRPr/>
            </a:pPr>
            <a:r>
              <a:rPr kumimoji="0" lang="uk-UA" altLang="uk-UA" sz="2000" b="1" i="0" u="none" strike="noStrike" kern="1200" cap="none" spc="0" normalizeH="0" baseline="0" noProof="0" dirty="0">
                <a:ln>
                  <a:noFill/>
                </a:ln>
                <a:solidFill>
                  <a:srgbClr val="000000"/>
                </a:solidFill>
                <a:effectLst/>
                <a:uLnTx/>
                <a:uFillTx/>
                <a:latin typeface="Verdana"/>
                <a:ea typeface="+mn-ea"/>
                <a:cs typeface="+mn-cs"/>
              </a:rPr>
              <a:t>3.  Поставити чайник на плиту.</a:t>
            </a:r>
            <a:endParaRPr kumimoji="0" lang="ru-RU" altLang="uk-UA" sz="2000" b="1" i="0" u="none" strike="noStrike" kern="1200" cap="none" spc="0" normalizeH="0" baseline="0" noProof="0" dirty="0">
              <a:ln>
                <a:noFill/>
              </a:ln>
              <a:solidFill>
                <a:srgbClr val="008080"/>
              </a:solidFill>
              <a:effectLst/>
              <a:uLnTx/>
              <a:uFillTx/>
              <a:latin typeface="Verdana"/>
              <a:ea typeface="+mn-ea"/>
              <a:cs typeface="+mn-cs"/>
            </a:endParaRPr>
          </a:p>
          <a:p>
            <a:pPr marL="533400" marR="0" lvl="0" indent="-533400" algn="l" defTabSz="914400" rtl="0" eaLnBrk="1" fontAlgn="base" latinLnBrk="0" hangingPunct="1">
              <a:lnSpc>
                <a:spcPct val="90000"/>
              </a:lnSpc>
              <a:spcBef>
                <a:spcPct val="20000"/>
              </a:spcBef>
              <a:spcAft>
                <a:spcPct val="0"/>
              </a:spcAft>
              <a:buClr>
                <a:srgbClr val="8BBC00"/>
              </a:buClr>
              <a:buSzTx/>
              <a:buFontTx/>
              <a:buNone/>
              <a:tabLst/>
              <a:defRPr/>
            </a:pPr>
            <a:r>
              <a:rPr kumimoji="0" lang="uk-UA" altLang="uk-UA" sz="2000" b="1" i="0" u="none" strike="noStrike" kern="1200" cap="none" spc="0" normalizeH="0" baseline="0" noProof="0" dirty="0">
                <a:ln>
                  <a:noFill/>
                </a:ln>
                <a:solidFill>
                  <a:srgbClr val="000000"/>
                </a:solidFill>
                <a:effectLst/>
                <a:uLnTx/>
                <a:uFillTx/>
                <a:latin typeface="Verdana"/>
                <a:ea typeface="+mn-ea"/>
                <a:cs typeface="+mn-cs"/>
              </a:rPr>
              <a:t>4.  Чекати, поки вода не скипить.</a:t>
            </a:r>
          </a:p>
          <a:p>
            <a:pPr marL="533400" marR="0" lvl="0" indent="-533400" algn="l" defTabSz="914400" rtl="0" eaLnBrk="1" fontAlgn="base" latinLnBrk="0" hangingPunct="1">
              <a:lnSpc>
                <a:spcPct val="90000"/>
              </a:lnSpc>
              <a:spcBef>
                <a:spcPct val="20000"/>
              </a:spcBef>
              <a:spcAft>
                <a:spcPct val="0"/>
              </a:spcAft>
              <a:buClr>
                <a:srgbClr val="8BBC00"/>
              </a:buClr>
              <a:buSzTx/>
              <a:buFontTx/>
              <a:buNone/>
              <a:tabLst/>
              <a:defRPr/>
            </a:pPr>
            <a:r>
              <a:rPr kumimoji="0" lang="uk-UA" altLang="uk-UA" sz="2000" b="1" i="0" u="none" strike="noStrike" kern="1200" cap="none" spc="0" normalizeH="0" baseline="0" noProof="0" dirty="0">
                <a:ln>
                  <a:noFill/>
                </a:ln>
                <a:solidFill>
                  <a:srgbClr val="000000"/>
                </a:solidFill>
                <a:effectLst/>
                <a:uLnTx/>
                <a:uFillTx/>
                <a:latin typeface="Verdana"/>
                <a:ea typeface="+mn-ea"/>
                <a:cs typeface="+mn-cs"/>
              </a:rPr>
              <a:t>5.  Піднести сірник до конфорки.</a:t>
            </a:r>
            <a:endParaRPr kumimoji="0" lang="ru-RU" altLang="uk-UA" sz="2000" b="1" i="0" u="none" strike="noStrike" kern="1200" cap="none" spc="0" normalizeH="0" baseline="0" noProof="0" dirty="0">
              <a:ln>
                <a:noFill/>
              </a:ln>
              <a:solidFill>
                <a:srgbClr val="008080"/>
              </a:solidFill>
              <a:effectLst/>
              <a:uLnTx/>
              <a:uFillTx/>
              <a:latin typeface="Verdana"/>
              <a:ea typeface="+mn-ea"/>
              <a:cs typeface="+mn-cs"/>
            </a:endParaRPr>
          </a:p>
          <a:p>
            <a:pPr marL="533400" marR="0" lvl="0" indent="-533400" algn="l" defTabSz="914400" rtl="0" eaLnBrk="1" fontAlgn="base" latinLnBrk="0" hangingPunct="1">
              <a:lnSpc>
                <a:spcPct val="90000"/>
              </a:lnSpc>
              <a:spcBef>
                <a:spcPct val="20000"/>
              </a:spcBef>
              <a:spcAft>
                <a:spcPct val="0"/>
              </a:spcAft>
              <a:buClr>
                <a:srgbClr val="8BBC00"/>
              </a:buClr>
              <a:buSzTx/>
              <a:buFontTx/>
              <a:buNone/>
              <a:tabLst/>
              <a:defRPr/>
            </a:pPr>
            <a:r>
              <a:rPr kumimoji="0" lang="uk-UA" altLang="uk-UA" sz="2000" b="1" i="0" u="none" strike="noStrike" kern="1200" cap="none" spc="0" normalizeH="0" baseline="0" noProof="0" dirty="0">
                <a:ln>
                  <a:noFill/>
                </a:ln>
                <a:solidFill>
                  <a:srgbClr val="000000"/>
                </a:solidFill>
                <a:effectLst/>
                <a:uLnTx/>
                <a:uFillTx/>
                <a:latin typeface="Verdana"/>
                <a:ea typeface="+mn-ea"/>
                <a:cs typeface="+mn-cs"/>
              </a:rPr>
              <a:t>6.  Запалити сірник.</a:t>
            </a:r>
            <a:endParaRPr kumimoji="0" lang="ru-RU" altLang="uk-UA" sz="2000" b="1" i="0" u="none" strike="noStrike" kern="1200" cap="none" spc="0" normalizeH="0" baseline="0" noProof="0" dirty="0">
              <a:ln>
                <a:noFill/>
              </a:ln>
              <a:solidFill>
                <a:srgbClr val="008080"/>
              </a:solidFill>
              <a:effectLst/>
              <a:uLnTx/>
              <a:uFillTx/>
              <a:latin typeface="Verdana"/>
              <a:ea typeface="+mn-ea"/>
              <a:cs typeface="+mn-cs"/>
            </a:endParaRPr>
          </a:p>
          <a:p>
            <a:pPr marL="533400" marR="0" lvl="0" indent="-533400" algn="l" defTabSz="914400" rtl="0" eaLnBrk="1" fontAlgn="base" latinLnBrk="0" hangingPunct="1">
              <a:lnSpc>
                <a:spcPct val="90000"/>
              </a:lnSpc>
              <a:spcBef>
                <a:spcPct val="20000"/>
              </a:spcBef>
              <a:spcAft>
                <a:spcPct val="0"/>
              </a:spcAft>
              <a:buClr>
                <a:srgbClr val="8BBC00"/>
              </a:buClr>
              <a:buSzTx/>
              <a:buFontTx/>
              <a:buNone/>
              <a:tabLst/>
              <a:defRPr/>
            </a:pPr>
            <a:r>
              <a:rPr kumimoji="0" lang="uk-UA" altLang="uk-UA" sz="2000" b="1" i="0" u="none" strike="noStrike" kern="1200" cap="none" spc="0" normalizeH="0" baseline="0" noProof="0" dirty="0">
                <a:ln>
                  <a:noFill/>
                </a:ln>
                <a:solidFill>
                  <a:srgbClr val="000000"/>
                </a:solidFill>
                <a:effectLst/>
                <a:uLnTx/>
                <a:uFillTx/>
                <a:latin typeface="Verdana"/>
                <a:ea typeface="+mn-ea"/>
                <a:cs typeface="+mn-cs"/>
              </a:rPr>
              <a:t>7.  Вимкнути газ.</a:t>
            </a:r>
            <a:endParaRPr kumimoji="0" lang="uk-UA" altLang="uk-UA" sz="2000" b="1" i="0" u="none" strike="noStrike" kern="1200" cap="none" spc="0" normalizeH="0" baseline="0" noProof="0" dirty="0">
              <a:ln>
                <a:noFill/>
              </a:ln>
              <a:solidFill>
                <a:srgbClr val="008080"/>
              </a:solidFill>
              <a:effectLst/>
              <a:uLnTx/>
              <a:uFillTx/>
              <a:latin typeface="Verdana"/>
              <a:ea typeface="+mn-ea"/>
              <a:cs typeface="+mn-cs"/>
            </a:endParaRPr>
          </a:p>
          <a:p>
            <a:pPr marL="533400" marR="0" lvl="0" indent="-533400" algn="l" defTabSz="914400" rtl="0" eaLnBrk="1" fontAlgn="base" latinLnBrk="0" hangingPunct="1">
              <a:lnSpc>
                <a:spcPct val="90000"/>
              </a:lnSpc>
              <a:spcBef>
                <a:spcPct val="20000"/>
              </a:spcBef>
              <a:spcAft>
                <a:spcPct val="0"/>
              </a:spcAft>
              <a:buClr>
                <a:srgbClr val="8BBC00"/>
              </a:buClr>
              <a:buSzTx/>
              <a:buFont typeface="Wingdings" panose="05000000000000000000" pitchFamily="2" charset="2"/>
              <a:buChar char="v"/>
              <a:tabLst/>
              <a:defRPr/>
            </a:pPr>
            <a:endParaRPr kumimoji="0" lang="ru-RU" altLang="uk-UA" sz="2000" b="1" i="0" u="none" strike="noStrike" kern="1200" cap="none" spc="0" normalizeH="0" baseline="0" noProof="0" dirty="0">
              <a:ln>
                <a:noFill/>
              </a:ln>
              <a:solidFill>
                <a:srgbClr val="008080"/>
              </a:solidFill>
              <a:effectLst/>
              <a:uLnTx/>
              <a:uFillTx/>
              <a:latin typeface="Verdana"/>
              <a:ea typeface="+mn-ea"/>
              <a:cs typeface="+mn-cs"/>
            </a:endParaRPr>
          </a:p>
        </p:txBody>
      </p:sp>
      <p:sp>
        <p:nvSpPr>
          <p:cNvPr id="2" name="Заголовок 1"/>
          <p:cNvSpPr>
            <a:spLocks noGrp="1"/>
          </p:cNvSpPr>
          <p:nvPr>
            <p:ph type="title"/>
          </p:nvPr>
        </p:nvSpPr>
        <p:spPr>
          <a:xfrm>
            <a:off x="1170688" y="162512"/>
            <a:ext cx="9053954" cy="532820"/>
          </a:xfrm>
        </p:spPr>
        <p:txBody>
          <a:bodyPr>
            <a:noAutofit/>
          </a:bodyPr>
          <a:lstStyle/>
          <a:p>
            <a:r>
              <a:rPr lang="uk-UA" dirty="0"/>
              <a:t>Порядок виконання дій</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defPPr>
              <a:defRPr lang="uk-UA"/>
            </a:defPPr>
            <a:lvl1pPr lvl="0" indent="457200" algn="just" fontAlgn="base">
              <a:spcBef>
                <a:spcPct val="0"/>
              </a:spcBef>
              <a:spcAft>
                <a:spcPct val="0"/>
              </a:spcAft>
              <a:defRPr sz="2800" b="1" i="1" kern="0">
                <a:solidFill>
                  <a:srgbClr val="FFFFFF"/>
                </a:solidFill>
              </a:defRPr>
            </a:lvl1pPr>
          </a:lstStyle>
          <a:p>
            <a:r>
              <a:rPr lang="uk-UA" altLang="uk-UA" dirty="0"/>
              <a:t>Деякий зловмисник видав наступний план дій отримання окропу:</a:t>
            </a:r>
            <a:endParaRPr lang="ru-RU" altLang="uk-UA" dirty="0"/>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4 </a:t>
            </a:r>
            <a:r>
              <a:rPr lang="en-US" sz="1200" kern="0" dirty="0">
                <a:solidFill>
                  <a:srgbClr val="000000"/>
                </a:solidFill>
                <a:latin typeface="Verdana" pitchFamily="34" charset="0"/>
              </a:rPr>
              <a:t>§ </a:t>
            </a:r>
            <a:r>
              <a:rPr lang="ru-RU" sz="1200" kern="0" dirty="0">
                <a:solidFill>
                  <a:srgbClr val="000000"/>
                </a:solidFill>
                <a:latin typeface="Verdana" pitchFamily="34" charset="0"/>
              </a:rPr>
              <a:t>1</a:t>
            </a:r>
            <a:r>
              <a:rPr lang="uk-UA" sz="1200" kern="0" dirty="0">
                <a:solidFill>
                  <a:srgbClr val="000000"/>
                </a:solidFill>
                <a:latin typeface="Verdana" pitchFamily="34" charset="0"/>
              </a:rPr>
              <a:t>7</a:t>
            </a:r>
            <a:endParaRPr lang="en-US" sz="1200" kern="0" dirty="0">
              <a:solidFill>
                <a:srgbClr val="000000"/>
              </a:solidFill>
              <a:latin typeface="Verdana" pitchFamily="34" charset="0"/>
            </a:endParaRPr>
          </a:p>
        </p:txBody>
      </p:sp>
      <p:pic>
        <p:nvPicPr>
          <p:cNvPr id="7" name="Picture 2" descr="PEOPL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4929" y="2265678"/>
            <a:ext cx="3019425"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APPLI008-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99254" y="3345178"/>
            <a:ext cx="1055688"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utoShape 8"/>
          <p:cNvSpPr>
            <a:spLocks noChangeArrowheads="1"/>
          </p:cNvSpPr>
          <p:nvPr/>
        </p:nvSpPr>
        <p:spPr bwMode="auto">
          <a:xfrm>
            <a:off x="72009" y="4825883"/>
            <a:ext cx="4887449" cy="1687126"/>
          </a:xfrm>
          <a:prstGeom prst="foldedCorner">
            <a:avLst>
              <a:gd name="adj" fmla="val 12500"/>
            </a:avLst>
          </a:prstGeom>
          <a:solidFill>
            <a:srgbClr val="008000"/>
          </a:solidFill>
          <a:ln w="9525">
            <a:noFill/>
            <a:round/>
            <a:headEnd/>
            <a:tailEnd/>
          </a:ln>
        </p:spPr>
        <p:txBody>
          <a:bodyPr bIns="0"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uk-UA" altLang="uk-UA" sz="2400" b="0" i="0" u="none" strike="noStrike" kern="0" cap="none" spc="0" normalizeH="0" baseline="0" noProof="0" dirty="0">
                <a:ln>
                  <a:noFill/>
                </a:ln>
                <a:solidFill>
                  <a:schemeClr val="bg1"/>
                </a:solidFill>
                <a:effectLst/>
                <a:uLnTx/>
                <a:uFillTx/>
                <a:latin typeface="Arial" panose="020B0604020202020204" pitchFamily="34" charset="0"/>
              </a:rPr>
              <a:t>Тепер усе в порядку. А ще  до алгоритму добре було  б додати крок</a:t>
            </a:r>
          </a:p>
          <a:p>
            <a:pPr marL="0" marR="0" lvl="0" indent="0" defTabSz="914400" eaLnBrk="1" fontAlgn="base" latinLnBrk="0" hangingPunct="1">
              <a:lnSpc>
                <a:spcPct val="100000"/>
              </a:lnSpc>
              <a:spcBef>
                <a:spcPct val="0"/>
              </a:spcBef>
              <a:spcAft>
                <a:spcPct val="0"/>
              </a:spcAft>
              <a:buClrTx/>
              <a:buSzTx/>
              <a:buFontTx/>
              <a:buNone/>
              <a:tabLst/>
              <a:defRPr/>
            </a:pPr>
            <a:r>
              <a:rPr kumimoji="0" lang="uk-UA" altLang="uk-UA" sz="2400" b="0" i="0" u="none" strike="noStrike" kern="0" cap="none" spc="0" normalizeH="0" baseline="0" noProof="0" dirty="0">
                <a:ln>
                  <a:noFill/>
                </a:ln>
                <a:solidFill>
                  <a:schemeClr val="bg1"/>
                </a:solidFill>
                <a:effectLst/>
                <a:uLnTx/>
                <a:uFillTx/>
                <a:latin typeface="Arial" panose="020B0604020202020204" pitchFamily="34" charset="0"/>
              </a:rPr>
              <a:t>“Загасити сірника” “Кінець”</a:t>
            </a:r>
            <a:endParaRPr kumimoji="0" lang="ru-RU" altLang="uk-UA" sz="2400" b="0" i="0" u="none" strike="noStrike" kern="0" cap="none" spc="0" normalizeH="0" baseline="0" noProof="0" dirty="0">
              <a:ln>
                <a:noFill/>
              </a:ln>
              <a:solidFill>
                <a:schemeClr val="bg1"/>
              </a:solidFill>
              <a:effectLst/>
              <a:uLnTx/>
              <a:uFillTx/>
              <a:latin typeface="Arial" panose="020B0604020202020204" pitchFamily="34" charset="0"/>
            </a:endParaRPr>
          </a:p>
        </p:txBody>
      </p:sp>
      <p:pic>
        <p:nvPicPr>
          <p:cNvPr id="13" name="Picture 9" descr="WASHOK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4180" y="3345178"/>
            <a:ext cx="1603375"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5129938" y="5390386"/>
            <a:ext cx="6992211"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defPPr>
              <a:defRPr lang="uk-UA"/>
            </a:defPPr>
            <a:lvl1pPr lvl="0" indent="457200" algn="just" fontAlgn="base">
              <a:spcBef>
                <a:spcPct val="0"/>
              </a:spcBef>
              <a:spcAft>
                <a:spcPct val="0"/>
              </a:spcAft>
              <a:defRPr sz="2800" b="1" i="1" kern="0">
                <a:solidFill>
                  <a:srgbClr val="FFFFFF"/>
                </a:solidFill>
              </a:defRPr>
            </a:lvl1pPr>
          </a:lstStyle>
          <a:p>
            <a:r>
              <a:rPr lang="uk-UA" altLang="uk-UA" dirty="0"/>
              <a:t> Треба виправити порядок виконання дій, щоб запобігти нещасному випадку.</a:t>
            </a:r>
          </a:p>
        </p:txBody>
      </p:sp>
    </p:spTree>
    <p:extLst>
      <p:ext uri="{BB962C8B-B14F-4D97-AF65-F5344CB8AC3E}">
        <p14:creationId xmlns:p14="http://schemas.microsoft.com/office/powerpoint/2010/main" val="2471657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7"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500"/>
                                        <p:tgtEl>
                                          <p:spTgt spid="8">
                                            <p:txEl>
                                              <p:pRg st="1" end="1"/>
                                            </p:txEl>
                                          </p:spTgt>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500"/>
                                        <p:tgtEl>
                                          <p:spTgt spid="8">
                                            <p:txEl>
                                              <p:pRg st="2" end="2"/>
                                            </p:txEl>
                                          </p:spTgt>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Effect transition="in" filter="fade">
                                      <p:cBhvr>
                                        <p:cTn id="24" dur="500"/>
                                        <p:tgtEl>
                                          <p:spTgt spid="8">
                                            <p:txEl>
                                              <p:pRg st="3" end="3"/>
                                            </p:txEl>
                                          </p:spTgt>
                                        </p:tgtEl>
                                      </p:cBhvr>
                                    </p:animEffect>
                                  </p:childTnLst>
                                </p:cTn>
                              </p:par>
                            </p:childTnLst>
                          </p:cTn>
                        </p:par>
                        <p:par>
                          <p:cTn id="25" fill="hold">
                            <p:stCondLst>
                              <p:cond delay="3500"/>
                            </p:stCondLst>
                            <p:childTnLst>
                              <p:par>
                                <p:cTn id="26" presetID="10" presetClass="entr" presetSubtype="0" fill="hold" grpId="0" nodeType="after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fade">
                                      <p:cBhvr>
                                        <p:cTn id="28" dur="500"/>
                                        <p:tgtEl>
                                          <p:spTgt spid="8">
                                            <p:txEl>
                                              <p:pRg st="4" end="4"/>
                                            </p:txEl>
                                          </p:spTgt>
                                        </p:tgtEl>
                                      </p:cBhvr>
                                    </p:animEffect>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par>
                          <p:cTn id="33" fill="hold">
                            <p:stCondLst>
                              <p:cond delay="4500"/>
                            </p:stCondLst>
                            <p:childTnLst>
                              <p:par>
                                <p:cTn id="34" presetID="10" presetClass="entr" presetSubtype="0" fill="hold" grpId="0" nodeType="afterEffect">
                                  <p:stCondLst>
                                    <p:cond delay="0"/>
                                  </p:stCondLst>
                                  <p:childTnLst>
                                    <p:set>
                                      <p:cBhvr>
                                        <p:cTn id="35" dur="1" fill="hold">
                                          <p:stCondLst>
                                            <p:cond delay="0"/>
                                          </p:stCondLst>
                                        </p:cTn>
                                        <p:tgtEl>
                                          <p:spTgt spid="8">
                                            <p:txEl>
                                              <p:pRg st="6" end="6"/>
                                            </p:txEl>
                                          </p:spTgt>
                                        </p:tgtEl>
                                        <p:attrNameLst>
                                          <p:attrName>style.visibility</p:attrName>
                                        </p:attrNameLst>
                                      </p:cBhvr>
                                      <p:to>
                                        <p:strVal val="visible"/>
                                      </p:to>
                                    </p:set>
                                    <p:animEffect transition="in" filter="fade">
                                      <p:cBhvr>
                                        <p:cTn id="36" dur="500"/>
                                        <p:tgtEl>
                                          <p:spTgt spid="8">
                                            <p:txEl>
                                              <p:pRg st="6" end="6"/>
                                            </p:txEl>
                                          </p:spTgt>
                                        </p:tgtEl>
                                      </p:cBhvr>
                                    </p:animEffect>
                                  </p:childTnLst>
                                </p:cTn>
                              </p:par>
                            </p:childTnLst>
                          </p:cTn>
                        </p:par>
                        <p:par>
                          <p:cTn id="37" fill="hold">
                            <p:stCondLst>
                              <p:cond delay="5000"/>
                            </p:stCondLst>
                            <p:childTnLst>
                              <p:par>
                                <p:cTn id="38" presetID="10" presetClass="entr" presetSubtype="0" fill="hold" grpId="0" nodeType="afterEffect">
                                  <p:stCondLst>
                                    <p:cond delay="0"/>
                                  </p:stCondLst>
                                  <p:childTnLst>
                                    <p:set>
                                      <p:cBhvr>
                                        <p:cTn id="39" dur="1" fill="hold">
                                          <p:stCondLst>
                                            <p:cond delay="0"/>
                                          </p:stCondLst>
                                        </p:cTn>
                                        <p:tgtEl>
                                          <p:spTgt spid="8">
                                            <p:txEl>
                                              <p:pRg st="7" end="7"/>
                                            </p:txEl>
                                          </p:spTgt>
                                        </p:tgtEl>
                                        <p:attrNameLst>
                                          <p:attrName>style.visibility</p:attrName>
                                        </p:attrNameLst>
                                      </p:cBhvr>
                                      <p:to>
                                        <p:strVal val="visible"/>
                                      </p:to>
                                    </p:set>
                                    <p:animEffect transition="in" filter="fade">
                                      <p:cBhvr>
                                        <p:cTn id="40" dur="500"/>
                                        <p:tgtEl>
                                          <p:spTgt spid="8">
                                            <p:txEl>
                                              <p:pRg st="7" end="7"/>
                                            </p:txEl>
                                          </p:spTgt>
                                        </p:tgtEl>
                                      </p:cBhvr>
                                    </p:animEffect>
                                  </p:childTnLst>
                                </p:cTn>
                              </p:par>
                            </p:childTnLst>
                          </p:cTn>
                        </p:par>
                        <p:par>
                          <p:cTn id="41" fill="hold">
                            <p:stCondLst>
                              <p:cond delay="5500"/>
                            </p:stCondLst>
                            <p:childTnLst>
                              <p:par>
                                <p:cTn id="42" presetID="53" presetClass="entr" presetSubtype="0" fill="hold"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2000" fill="hold"/>
                                        <p:tgtEl>
                                          <p:spTgt spid="10"/>
                                        </p:tgtEl>
                                        <p:attrNameLst>
                                          <p:attrName>ppt_w</p:attrName>
                                        </p:attrNameLst>
                                      </p:cBhvr>
                                      <p:tavLst>
                                        <p:tav tm="0">
                                          <p:val>
                                            <p:fltVal val="0"/>
                                          </p:val>
                                        </p:tav>
                                        <p:tav tm="100000">
                                          <p:val>
                                            <p:strVal val="#ppt_w"/>
                                          </p:val>
                                        </p:tav>
                                      </p:tavLst>
                                    </p:anim>
                                    <p:anim calcmode="lin" valueType="num">
                                      <p:cBhvr>
                                        <p:cTn id="45" dur="2000" fill="hold"/>
                                        <p:tgtEl>
                                          <p:spTgt spid="10"/>
                                        </p:tgtEl>
                                        <p:attrNameLst>
                                          <p:attrName>ppt_h</p:attrName>
                                        </p:attrNameLst>
                                      </p:cBhvr>
                                      <p:tavLst>
                                        <p:tav tm="0">
                                          <p:val>
                                            <p:fltVal val="0"/>
                                          </p:val>
                                        </p:tav>
                                        <p:tav tm="100000">
                                          <p:val>
                                            <p:strVal val="#ppt_h"/>
                                          </p:val>
                                        </p:tav>
                                      </p:tavLst>
                                    </p:anim>
                                    <p:animEffect transition="in" filter="fade">
                                      <p:cBhvr>
                                        <p:cTn id="46" dur="2000"/>
                                        <p:tgtEl>
                                          <p:spTgt spid="10"/>
                                        </p:tgtEl>
                                      </p:cBhvr>
                                    </p:animEffect>
                                  </p:childTnLst>
                                </p:cTn>
                              </p:par>
                            </p:childTnLst>
                          </p:cTn>
                        </p:par>
                        <p:par>
                          <p:cTn id="47" fill="hold">
                            <p:stCondLst>
                              <p:cond delay="7500"/>
                            </p:stCondLst>
                            <p:childTnLst>
                              <p:par>
                                <p:cTn id="48" presetID="49" presetClass="entr" presetSubtype="0" decel="100000" fill="hold"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 calcmode="lin" valueType="num">
                                      <p:cBhvr>
                                        <p:cTn id="52" dur="500" fill="hold"/>
                                        <p:tgtEl>
                                          <p:spTgt spid="13"/>
                                        </p:tgtEl>
                                        <p:attrNameLst>
                                          <p:attrName>style.rotation</p:attrName>
                                        </p:attrNameLst>
                                      </p:cBhvr>
                                      <p:tavLst>
                                        <p:tav tm="0">
                                          <p:val>
                                            <p:fltVal val="360"/>
                                          </p:val>
                                        </p:tav>
                                        <p:tav tm="100000">
                                          <p:val>
                                            <p:fltVal val="0"/>
                                          </p:val>
                                        </p:tav>
                                      </p:tavLst>
                                    </p:anim>
                                    <p:animEffect transition="in" filter="fade">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27" presetClass="entr" presetSubtype="0" fill="hold" grpId="0" nodeType="clickEffect">
                                  <p:stCondLst>
                                    <p:cond delay="0"/>
                                  </p:stCondLst>
                                  <p:iterate type="lt">
                                    <p:tmPct val="50000"/>
                                  </p:iterate>
                                  <p:childTnLst>
                                    <p:set>
                                      <p:cBhvr>
                                        <p:cTn id="57" dur="1" fill="hold">
                                          <p:stCondLst>
                                            <p:cond delay="0"/>
                                          </p:stCondLst>
                                        </p:cTn>
                                        <p:tgtEl>
                                          <p:spTgt spid="16"/>
                                        </p:tgtEl>
                                        <p:attrNameLst>
                                          <p:attrName>style.visibility</p:attrName>
                                        </p:attrNameLst>
                                      </p:cBhvr>
                                      <p:to>
                                        <p:strVal val="visible"/>
                                      </p:to>
                                    </p:set>
                                    <p:anim calcmode="discrete" valueType="clr">
                                      <p:cBhvr override="childStyle">
                                        <p:cTn id="58"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16"/>
                                        </p:tgtEl>
                                        <p:attrNameLst>
                                          <p:attrName>fillcolor</p:attrName>
                                        </p:attrNameLst>
                                      </p:cBhvr>
                                      <p:tavLst>
                                        <p:tav tm="0">
                                          <p:val>
                                            <p:clrVal>
                                              <a:schemeClr val="accent2"/>
                                            </p:clrVal>
                                          </p:val>
                                        </p:tav>
                                        <p:tav tm="50000">
                                          <p:val>
                                            <p:clrVal>
                                              <a:schemeClr val="hlink"/>
                                            </p:clrVal>
                                          </p:val>
                                        </p:tav>
                                      </p:tavLst>
                                    </p:anim>
                                    <p:set>
                                      <p:cBhvr>
                                        <p:cTn id="60" dur="80"/>
                                        <p:tgtEl>
                                          <p:spTgt spid="16"/>
                                        </p:tgtEl>
                                        <p:attrNameLst>
                                          <p:attrName>fill.type</p:attrName>
                                        </p:attrNameLst>
                                      </p:cBhvr>
                                      <p:to>
                                        <p:strVal val="solid"/>
                                      </p:to>
                                    </p:set>
                                  </p:childTnLst>
                                </p:cTn>
                              </p:par>
                            </p:childTnLst>
                          </p:cTn>
                        </p:par>
                      </p:childTnLst>
                    </p:cTn>
                  </p:par>
                  <p:par>
                    <p:cTn id="61" fill="hold">
                      <p:stCondLst>
                        <p:cond delay="indefinite"/>
                      </p:stCondLst>
                      <p:childTnLst>
                        <p:par>
                          <p:cTn id="62" fill="hold">
                            <p:stCondLst>
                              <p:cond delay="0"/>
                            </p:stCondLst>
                            <p:childTnLst>
                              <p:par>
                                <p:cTn id="63" presetID="42" presetClass="path" presetSubtype="0" accel="50000" decel="50000" fill="hold" nodeType="clickEffect">
                                  <p:stCondLst>
                                    <p:cond delay="0"/>
                                  </p:stCondLst>
                                  <p:childTnLst>
                                    <p:animMotion origin="layout" path="M 1.25E-6 4.07407E-6 L 1.25E-6 0.33333 " pathEditMode="relative" rAng="0" ptsTypes="AA">
                                      <p:cBhvr>
                                        <p:cTn id="64" dur="2000" fill="hold"/>
                                        <p:tgtEl>
                                          <p:spTgt spid="8">
                                            <p:txEl>
                                              <p:pRg st="2" end="2"/>
                                            </p:txEl>
                                          </p:spTgt>
                                        </p:tgtEl>
                                        <p:attrNameLst>
                                          <p:attrName>ppt_x</p:attrName>
                                          <p:attrName>ppt_y</p:attrName>
                                        </p:attrNameLst>
                                      </p:cBhvr>
                                      <p:rCtr x="0" y="16667"/>
                                    </p:animMotion>
                                  </p:childTnLst>
                                </p:cTn>
                              </p:par>
                            </p:childTnLst>
                          </p:cTn>
                        </p:par>
                        <p:par>
                          <p:cTn id="65" fill="hold">
                            <p:stCondLst>
                              <p:cond delay="2000"/>
                            </p:stCondLst>
                            <p:childTnLst>
                              <p:par>
                                <p:cTn id="66" presetID="64" presetClass="path" presetSubtype="0" accel="50000" decel="50000" fill="hold" nodeType="afterEffect">
                                  <p:stCondLst>
                                    <p:cond delay="0"/>
                                  </p:stCondLst>
                                  <p:childTnLst>
                                    <p:animMotion origin="layout" path="M 0.00039 0.00764 L 0.00065 -0.05324 " pathEditMode="relative" rAng="0" ptsTypes="AA">
                                      <p:cBhvr>
                                        <p:cTn id="67" dur="2000" fill="hold"/>
                                        <p:tgtEl>
                                          <p:spTgt spid="8">
                                            <p:txEl>
                                              <p:pRg st="3" end="3"/>
                                            </p:txEl>
                                          </p:spTgt>
                                        </p:tgtEl>
                                        <p:attrNameLst>
                                          <p:attrName>ppt_x</p:attrName>
                                          <p:attrName>ppt_y</p:attrName>
                                        </p:attrNameLst>
                                      </p:cBhvr>
                                      <p:rCtr x="13" y="-3056"/>
                                    </p:animMotion>
                                  </p:childTnLst>
                                </p:cTn>
                              </p:par>
                            </p:childTnLst>
                          </p:cTn>
                        </p:par>
                      </p:childTnLst>
                    </p:cTn>
                  </p:par>
                  <p:par>
                    <p:cTn id="68" fill="hold">
                      <p:stCondLst>
                        <p:cond delay="indefinite"/>
                      </p:stCondLst>
                      <p:childTnLst>
                        <p:par>
                          <p:cTn id="69" fill="hold">
                            <p:stCondLst>
                              <p:cond delay="0"/>
                            </p:stCondLst>
                            <p:childTnLst>
                              <p:par>
                                <p:cTn id="70" presetID="64" presetClass="path" presetSubtype="0" accel="50000" decel="50000" fill="hold" nodeType="clickEffect">
                                  <p:stCondLst>
                                    <p:cond delay="0"/>
                                  </p:stCondLst>
                                  <p:childTnLst>
                                    <p:animMotion origin="layout" path="M -2.29167E-6 2.22222E-6 L -2.29167E-6 -0.15023 " pathEditMode="relative" rAng="0" ptsTypes="AA">
                                      <p:cBhvr>
                                        <p:cTn id="71" dur="2000" fill="hold"/>
                                        <p:tgtEl>
                                          <p:spTgt spid="8">
                                            <p:txEl>
                                              <p:pRg st="6" end="6"/>
                                            </p:txEl>
                                          </p:spTgt>
                                        </p:tgtEl>
                                        <p:attrNameLst>
                                          <p:attrName>ppt_x</p:attrName>
                                          <p:attrName>ppt_y</p:attrName>
                                        </p:attrNameLst>
                                      </p:cBhvr>
                                      <p:rCtr x="0" y="-7523"/>
                                    </p:animMotion>
                                  </p:childTnLst>
                                </p:cTn>
                              </p:par>
                            </p:childTnLst>
                          </p:cTn>
                        </p:par>
                      </p:childTnLst>
                    </p:cTn>
                  </p:par>
                  <p:par>
                    <p:cTn id="72" fill="hold">
                      <p:stCondLst>
                        <p:cond delay="indefinite"/>
                      </p:stCondLst>
                      <p:childTnLst>
                        <p:par>
                          <p:cTn id="73" fill="hold">
                            <p:stCondLst>
                              <p:cond delay="0"/>
                            </p:stCondLst>
                            <p:childTnLst>
                              <p:par>
                                <p:cTn id="74" presetID="42" presetClass="path" presetSubtype="0" accel="50000" decel="50000" fill="hold" nodeType="clickEffect">
                                  <p:stCondLst>
                                    <p:cond delay="0"/>
                                  </p:stCondLst>
                                  <p:childTnLst>
                                    <p:animMotion origin="layout" path="M -1.45833E-6 -1.11111E-6 L -1.45833E-6 0.33333 " pathEditMode="relative" rAng="0" ptsTypes="AA">
                                      <p:cBhvr>
                                        <p:cTn id="75" dur="2000" fill="hold"/>
                                        <p:tgtEl>
                                          <p:spTgt spid="8">
                                            <p:txEl>
                                              <p:pRg st="4" end="4"/>
                                            </p:txEl>
                                          </p:spTgt>
                                        </p:tgtEl>
                                        <p:attrNameLst>
                                          <p:attrName>ppt_x</p:attrName>
                                          <p:attrName>ppt_y</p:attrName>
                                        </p:attrNameLst>
                                      </p:cBhvr>
                                      <p:rCtr x="0" y="16667"/>
                                    </p:animMotion>
                                  </p:childTnLst>
                                </p:cTn>
                              </p:par>
                            </p:childTnLst>
                          </p:cTn>
                        </p:par>
                      </p:childTnLst>
                    </p:cTn>
                  </p:par>
                  <p:par>
                    <p:cTn id="76" fill="hold">
                      <p:stCondLst>
                        <p:cond delay="indefinite"/>
                      </p:stCondLst>
                      <p:childTnLst>
                        <p:par>
                          <p:cTn id="77" fill="hold">
                            <p:stCondLst>
                              <p:cond delay="0"/>
                            </p:stCondLst>
                            <p:childTnLst>
                              <p:par>
                                <p:cTn id="78" presetID="64" presetClass="path" presetSubtype="0" accel="50000" decel="50000" fill="hold" nodeType="clickEffect">
                                  <p:stCondLst>
                                    <p:cond delay="0"/>
                                  </p:stCondLst>
                                  <p:childTnLst>
                                    <p:animMotion origin="layout" path="M 1.25E-6 0.33333 L -0.00039 0.09768 " pathEditMode="relative" rAng="0" ptsTypes="AA">
                                      <p:cBhvr>
                                        <p:cTn id="79" dur="2000" fill="hold"/>
                                        <p:tgtEl>
                                          <p:spTgt spid="8">
                                            <p:txEl>
                                              <p:pRg st="2" end="2"/>
                                            </p:txEl>
                                          </p:spTgt>
                                        </p:tgtEl>
                                        <p:attrNameLst>
                                          <p:attrName>ppt_x</p:attrName>
                                          <p:attrName>ppt_y</p:attrName>
                                        </p:attrNameLst>
                                      </p:cBhvr>
                                      <p:rCtr x="-26" y="-11782"/>
                                    </p:animMotion>
                                  </p:childTnLst>
                                </p:cTn>
                              </p:par>
                            </p:childTnLst>
                          </p:cTn>
                        </p:par>
                      </p:childTnLst>
                    </p:cTn>
                  </p:par>
                  <p:par>
                    <p:cTn id="80" fill="hold">
                      <p:stCondLst>
                        <p:cond delay="indefinite"/>
                      </p:stCondLst>
                      <p:childTnLst>
                        <p:par>
                          <p:cTn id="81" fill="hold">
                            <p:stCondLst>
                              <p:cond delay="0"/>
                            </p:stCondLst>
                            <p:childTnLst>
                              <p:par>
                                <p:cTn id="82" presetID="64" presetClass="path" presetSubtype="0" accel="50000" decel="50000" fill="hold" nodeType="clickEffect">
                                  <p:stCondLst>
                                    <p:cond delay="0"/>
                                  </p:stCondLst>
                                  <p:childTnLst>
                                    <p:animMotion origin="layout" path="M -1.45833E-6 0.33333 L -1.45833E-6 0.0956 " pathEditMode="relative" rAng="0" ptsTypes="AA">
                                      <p:cBhvr>
                                        <p:cTn id="83" dur="2000" fill="hold"/>
                                        <p:tgtEl>
                                          <p:spTgt spid="8">
                                            <p:txEl>
                                              <p:pRg st="4" end="4"/>
                                            </p:txEl>
                                          </p:spTgt>
                                        </p:tgtEl>
                                        <p:attrNameLst>
                                          <p:attrName>ppt_x</p:attrName>
                                          <p:attrName>ppt_y</p:attrName>
                                        </p:attrNameLst>
                                      </p:cBhvr>
                                      <p:rCtr x="0" y="-11898"/>
                                    </p:animMotion>
                                  </p:childTnLst>
                                </p:cTn>
                              </p:par>
                            </p:childTnLst>
                          </p:cTn>
                        </p:par>
                        <p:par>
                          <p:cTn id="84" fill="hold">
                            <p:stCondLst>
                              <p:cond delay="2000"/>
                            </p:stCondLst>
                            <p:childTnLst>
                              <p:par>
                                <p:cTn id="85" presetID="53" presetClass="entr" presetSubtype="0" fill="hold" grpId="0" nodeType="afterEffect">
                                  <p:stCondLst>
                                    <p:cond delay="0"/>
                                  </p:stCondLst>
                                  <p:childTnLst>
                                    <p:set>
                                      <p:cBhvr>
                                        <p:cTn id="86" dur="1" fill="hold">
                                          <p:stCondLst>
                                            <p:cond delay="0"/>
                                          </p:stCondLst>
                                        </p:cTn>
                                        <p:tgtEl>
                                          <p:spTgt spid="12">
                                            <p:bg/>
                                          </p:spTgt>
                                        </p:tgtEl>
                                        <p:attrNameLst>
                                          <p:attrName>style.visibility</p:attrName>
                                        </p:attrNameLst>
                                      </p:cBhvr>
                                      <p:to>
                                        <p:strVal val="visible"/>
                                      </p:to>
                                    </p:set>
                                    <p:anim calcmode="lin" valueType="num">
                                      <p:cBhvr>
                                        <p:cTn id="87" dur="500" fill="hold"/>
                                        <p:tgtEl>
                                          <p:spTgt spid="12">
                                            <p:bg/>
                                          </p:spTgt>
                                        </p:tgtEl>
                                        <p:attrNameLst>
                                          <p:attrName>ppt_w</p:attrName>
                                        </p:attrNameLst>
                                      </p:cBhvr>
                                      <p:tavLst>
                                        <p:tav tm="0">
                                          <p:val>
                                            <p:fltVal val="0"/>
                                          </p:val>
                                        </p:tav>
                                        <p:tav tm="100000">
                                          <p:val>
                                            <p:strVal val="#ppt_w"/>
                                          </p:val>
                                        </p:tav>
                                      </p:tavLst>
                                    </p:anim>
                                    <p:anim calcmode="lin" valueType="num">
                                      <p:cBhvr>
                                        <p:cTn id="88" dur="500" fill="hold"/>
                                        <p:tgtEl>
                                          <p:spTgt spid="12">
                                            <p:bg/>
                                          </p:spTgt>
                                        </p:tgtEl>
                                        <p:attrNameLst>
                                          <p:attrName>ppt_h</p:attrName>
                                        </p:attrNameLst>
                                      </p:cBhvr>
                                      <p:tavLst>
                                        <p:tav tm="0">
                                          <p:val>
                                            <p:fltVal val="0"/>
                                          </p:val>
                                        </p:tav>
                                        <p:tav tm="100000">
                                          <p:val>
                                            <p:strVal val="#ppt_h"/>
                                          </p:val>
                                        </p:tav>
                                      </p:tavLst>
                                    </p:anim>
                                    <p:animEffect transition="in" filter="fade">
                                      <p:cBhvr>
                                        <p:cTn id="89" dur="500"/>
                                        <p:tgtEl>
                                          <p:spTgt spid="12">
                                            <p:bg/>
                                          </p:spTgt>
                                        </p:tgtEl>
                                      </p:cBhvr>
                                    </p:animEffect>
                                  </p:childTnLst>
                                </p:cTn>
                              </p:par>
                            </p:childTnLst>
                          </p:cTn>
                        </p:par>
                        <p:par>
                          <p:cTn id="90" fill="hold">
                            <p:stCondLst>
                              <p:cond delay="2500"/>
                            </p:stCondLst>
                            <p:childTnLst>
                              <p:par>
                                <p:cTn id="91" presetID="55" presetClass="entr" presetSubtype="0" fill="hold" nodeType="afterEffect">
                                  <p:stCondLst>
                                    <p:cond delay="0"/>
                                  </p:stCondLst>
                                  <p:childTnLst>
                                    <p:set>
                                      <p:cBhvr>
                                        <p:cTn id="92" dur="1" fill="hold">
                                          <p:stCondLst>
                                            <p:cond delay="0"/>
                                          </p:stCondLst>
                                        </p:cTn>
                                        <p:tgtEl>
                                          <p:spTgt spid="12">
                                            <p:txEl>
                                              <p:pRg st="0" end="0"/>
                                            </p:txEl>
                                          </p:spTgt>
                                        </p:tgtEl>
                                        <p:attrNameLst>
                                          <p:attrName>style.visibility</p:attrName>
                                        </p:attrNameLst>
                                      </p:cBhvr>
                                      <p:to>
                                        <p:strVal val="visible"/>
                                      </p:to>
                                    </p:set>
                                    <p:anim calcmode="lin" valueType="num">
                                      <p:cBhvr>
                                        <p:cTn id="93" dur="1000" fill="hold"/>
                                        <p:tgtEl>
                                          <p:spTgt spid="12">
                                            <p:txEl>
                                              <p:pRg st="0" end="0"/>
                                            </p:txEl>
                                          </p:spTgt>
                                        </p:tgtEl>
                                        <p:attrNameLst>
                                          <p:attrName>ppt_w</p:attrName>
                                        </p:attrNameLst>
                                      </p:cBhvr>
                                      <p:tavLst>
                                        <p:tav tm="0">
                                          <p:val>
                                            <p:strVal val="#ppt_w*0.70"/>
                                          </p:val>
                                        </p:tav>
                                        <p:tav tm="100000">
                                          <p:val>
                                            <p:strVal val="#ppt_w"/>
                                          </p:val>
                                        </p:tav>
                                      </p:tavLst>
                                    </p:anim>
                                    <p:anim calcmode="lin" valueType="num">
                                      <p:cBhvr>
                                        <p:cTn id="94" dur="1000" fill="hold"/>
                                        <p:tgtEl>
                                          <p:spTgt spid="12">
                                            <p:txEl>
                                              <p:pRg st="0" end="0"/>
                                            </p:txEl>
                                          </p:spTgt>
                                        </p:tgtEl>
                                        <p:attrNameLst>
                                          <p:attrName>ppt_h</p:attrName>
                                        </p:attrNameLst>
                                      </p:cBhvr>
                                      <p:tavLst>
                                        <p:tav tm="0">
                                          <p:val>
                                            <p:strVal val="#ppt_h"/>
                                          </p:val>
                                        </p:tav>
                                        <p:tav tm="100000">
                                          <p:val>
                                            <p:strVal val="#ppt_h"/>
                                          </p:val>
                                        </p:tav>
                                      </p:tavLst>
                                    </p:anim>
                                    <p:animEffect transition="in" filter="fade">
                                      <p:cBhvr>
                                        <p:cTn id="95" dur="1000"/>
                                        <p:tgtEl>
                                          <p:spTgt spid="12">
                                            <p:txEl>
                                              <p:pRg st="0" end="0"/>
                                            </p:txEl>
                                          </p:spTgt>
                                        </p:tgtEl>
                                      </p:cBhvr>
                                    </p:animEffect>
                                  </p:childTnLst>
                                </p:cTn>
                              </p:par>
                            </p:childTnLst>
                          </p:cTn>
                        </p:par>
                      </p:childTnLst>
                    </p:cTn>
                  </p:par>
                  <p:par>
                    <p:cTn id="96" fill="hold">
                      <p:stCondLst>
                        <p:cond delay="indefinite"/>
                      </p:stCondLst>
                      <p:childTnLst>
                        <p:par>
                          <p:cTn id="97" fill="hold">
                            <p:stCondLst>
                              <p:cond delay="0"/>
                            </p:stCondLst>
                            <p:childTnLst>
                              <p:par>
                                <p:cTn id="98" presetID="55" presetClass="entr" presetSubtype="0" fill="hold" nodeType="clickEffect">
                                  <p:stCondLst>
                                    <p:cond delay="0"/>
                                  </p:stCondLst>
                                  <p:childTnLst>
                                    <p:set>
                                      <p:cBhvr>
                                        <p:cTn id="99" dur="1" fill="hold">
                                          <p:stCondLst>
                                            <p:cond delay="0"/>
                                          </p:stCondLst>
                                        </p:cTn>
                                        <p:tgtEl>
                                          <p:spTgt spid="12">
                                            <p:txEl>
                                              <p:pRg st="1" end="1"/>
                                            </p:txEl>
                                          </p:spTgt>
                                        </p:tgtEl>
                                        <p:attrNameLst>
                                          <p:attrName>style.visibility</p:attrName>
                                        </p:attrNameLst>
                                      </p:cBhvr>
                                      <p:to>
                                        <p:strVal val="visible"/>
                                      </p:to>
                                    </p:set>
                                    <p:anim calcmode="lin" valueType="num">
                                      <p:cBhvr>
                                        <p:cTn id="100" dur="1000" fill="hold"/>
                                        <p:tgtEl>
                                          <p:spTgt spid="12">
                                            <p:txEl>
                                              <p:pRg st="1" end="1"/>
                                            </p:txEl>
                                          </p:spTgt>
                                        </p:tgtEl>
                                        <p:attrNameLst>
                                          <p:attrName>ppt_w</p:attrName>
                                        </p:attrNameLst>
                                      </p:cBhvr>
                                      <p:tavLst>
                                        <p:tav tm="0">
                                          <p:val>
                                            <p:strVal val="#ppt_w*0.70"/>
                                          </p:val>
                                        </p:tav>
                                        <p:tav tm="100000">
                                          <p:val>
                                            <p:strVal val="#ppt_w"/>
                                          </p:val>
                                        </p:tav>
                                      </p:tavLst>
                                    </p:anim>
                                    <p:anim calcmode="lin" valueType="num">
                                      <p:cBhvr>
                                        <p:cTn id="101" dur="1000" fill="hold"/>
                                        <p:tgtEl>
                                          <p:spTgt spid="12">
                                            <p:txEl>
                                              <p:pRg st="1" end="1"/>
                                            </p:txEl>
                                          </p:spTgt>
                                        </p:tgtEl>
                                        <p:attrNameLst>
                                          <p:attrName>ppt_h</p:attrName>
                                        </p:attrNameLst>
                                      </p:cBhvr>
                                      <p:tavLst>
                                        <p:tav tm="0">
                                          <p:val>
                                            <p:strVal val="#ppt_h"/>
                                          </p:val>
                                        </p:tav>
                                        <p:tav tm="100000">
                                          <p:val>
                                            <p:strVal val="#ppt_h"/>
                                          </p:val>
                                        </p:tav>
                                      </p:tavLst>
                                    </p:anim>
                                    <p:animEffect transition="in" filter="fade">
                                      <p:cBhvr>
                                        <p:cTn id="102" dur="10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6" grpId="0" animBg="1"/>
      <p:bldP spid="12" grpId="0" build="allAtOnce"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команда?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В інструкціях використовують повідомлення, спрямовані на виконання певних дій, їх часто називають командами.</a:t>
            </a:r>
            <a:endParaRPr lang="uk-UA" sz="2800" b="1" i="1" kern="0" dirty="0">
              <a:solidFill>
                <a:srgbClr val="FFFF00"/>
              </a:solidFill>
            </a:endParaRP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4 </a:t>
            </a:r>
            <a:r>
              <a:rPr lang="en-US" sz="1200" kern="0" dirty="0">
                <a:solidFill>
                  <a:srgbClr val="000000"/>
                </a:solidFill>
                <a:latin typeface="Verdana" pitchFamily="34" charset="0"/>
              </a:rPr>
              <a:t>§ </a:t>
            </a:r>
            <a:r>
              <a:rPr lang="ru-RU" sz="1200" kern="0" dirty="0">
                <a:solidFill>
                  <a:srgbClr val="000000"/>
                </a:solidFill>
                <a:latin typeface="Verdana" pitchFamily="34" charset="0"/>
              </a:rPr>
              <a:t>1</a:t>
            </a:r>
            <a:r>
              <a:rPr lang="uk-UA" sz="1200" kern="0" dirty="0">
                <a:solidFill>
                  <a:srgbClr val="000000"/>
                </a:solidFill>
                <a:latin typeface="Verdana" pitchFamily="34" charset="0"/>
              </a:rPr>
              <a:t>7</a:t>
            </a:r>
            <a:endParaRPr lang="en-US" sz="1200" kern="0" dirty="0">
              <a:solidFill>
                <a:srgbClr val="000000"/>
              </a:solidFill>
              <a:latin typeface="Verdana" pitchFamily="34" charset="0"/>
            </a:endParaRPr>
          </a:p>
        </p:txBody>
      </p:sp>
      <p:pic>
        <p:nvPicPr>
          <p:cNvPr id="10" name="Shape 184"/>
          <p:cNvPicPr preferRelativeResize="0"/>
          <p:nvPr/>
        </p:nvPicPr>
        <p:blipFill>
          <a:blip r:embed="rId3"/>
          <a:stretch>
            <a:fillRect/>
          </a:stretch>
        </p:blipFill>
        <p:spPr>
          <a:xfrm>
            <a:off x="2021085" y="3772529"/>
            <a:ext cx="4157025" cy="2758773"/>
          </a:xfrm>
          <a:prstGeom prst="rect">
            <a:avLst/>
          </a:prstGeom>
        </p:spPr>
      </p:pic>
      <p:pic>
        <p:nvPicPr>
          <p:cNvPr id="12" name="Shape 187"/>
          <p:cNvPicPr preferRelativeResize="0"/>
          <p:nvPr/>
        </p:nvPicPr>
        <p:blipFill>
          <a:blip r:embed="rId4"/>
          <a:stretch>
            <a:fillRect/>
          </a:stretch>
        </p:blipFill>
        <p:spPr>
          <a:xfrm>
            <a:off x="7118254" y="3772529"/>
            <a:ext cx="4319496" cy="2876644"/>
          </a:xfrm>
          <a:prstGeom prst="rect">
            <a:avLst/>
          </a:prstGeom>
        </p:spPr>
      </p:pic>
      <p:sp>
        <p:nvSpPr>
          <p:cNvPr id="13" name="TextBox 12"/>
          <p:cNvSpPr txBox="1"/>
          <p:nvPr/>
        </p:nvSpPr>
        <p:spPr>
          <a:xfrm>
            <a:off x="1403648" y="2700090"/>
            <a:ext cx="10718502" cy="954107"/>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Команда</a:t>
            </a:r>
            <a:r>
              <a:rPr lang="uk-UA" sz="2800" b="1" i="1" kern="0" dirty="0">
                <a:solidFill>
                  <a:srgbClr val="FFFFFF"/>
                </a:solidFill>
              </a:rPr>
              <a:t>  —  це  повідомлення, яке  спонукає до   виконання певної дії.</a:t>
            </a:r>
          </a:p>
        </p:txBody>
      </p:sp>
      <p:pic>
        <p:nvPicPr>
          <p:cNvPr id="14" name="Picture 2" descr="alert, attention, danger, error, exclamation, hanger, message, problem, warning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440" y="2738382"/>
            <a:ext cx="121920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819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30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350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par>
                          <p:cTn id="18" fill="hold">
                            <p:stCondLst>
                              <p:cond delay="4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Effect transition="in" filter="fade">
                                      <p:cBhvr>
                                        <p:cTn id="23" dur="1000"/>
                                        <p:tgtEl>
                                          <p:spTgt spid="10"/>
                                        </p:tgtEl>
                                      </p:cBhvr>
                                    </p:animEffect>
                                  </p:childTnLst>
                                </p:cTn>
                              </p:par>
                            </p:childTnLst>
                          </p:cTn>
                        </p:par>
                        <p:par>
                          <p:cTn id="24" fill="hold">
                            <p:stCondLst>
                              <p:cond delay="5500"/>
                            </p:stCondLst>
                            <p:childTnLst>
                              <p:par>
                                <p:cTn id="25" presetID="53" presetClass="entr" presetSubtype="16"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Effect transition="in" filter="fade">
                                      <p:cBhvr>
                                        <p:cTn id="2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команда?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1989360" y="1196763"/>
            <a:ext cx="8215438"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ctr" fontAlgn="base">
              <a:spcBef>
                <a:spcPct val="0"/>
              </a:spcBef>
              <a:spcAft>
                <a:spcPct val="0"/>
              </a:spcAft>
              <a:defRPr/>
            </a:pPr>
            <a:r>
              <a:rPr lang="uk-UA" sz="2800" b="1" i="1" kern="0" dirty="0">
                <a:solidFill>
                  <a:srgbClr val="FFFFFF"/>
                </a:solidFill>
              </a:rPr>
              <a:t>Ту саму команду можна подати в різних формах:</a:t>
            </a:r>
            <a:endParaRPr lang="uk-UA" sz="2800" b="1" i="1" kern="0" dirty="0">
              <a:solidFill>
                <a:srgbClr val="FFFF00"/>
              </a:solidFill>
            </a:endParaRP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4 </a:t>
            </a:r>
            <a:r>
              <a:rPr lang="en-US" sz="1200" kern="0" dirty="0">
                <a:solidFill>
                  <a:srgbClr val="000000"/>
                </a:solidFill>
                <a:latin typeface="Verdana" pitchFamily="34" charset="0"/>
              </a:rPr>
              <a:t>§ </a:t>
            </a:r>
            <a:r>
              <a:rPr lang="ru-RU" sz="1200" kern="0" dirty="0">
                <a:solidFill>
                  <a:srgbClr val="000000"/>
                </a:solidFill>
                <a:latin typeface="Verdana" pitchFamily="34" charset="0"/>
              </a:rPr>
              <a:t>1</a:t>
            </a:r>
            <a:r>
              <a:rPr lang="uk-UA" sz="1200" kern="0" dirty="0">
                <a:solidFill>
                  <a:srgbClr val="000000"/>
                </a:solidFill>
                <a:latin typeface="Verdana" pitchFamily="34" charset="0"/>
              </a:rPr>
              <a:t>7</a:t>
            </a:r>
            <a:endParaRPr lang="en-US" sz="1200" kern="0" dirty="0">
              <a:solidFill>
                <a:srgbClr val="000000"/>
              </a:solidFill>
              <a:latin typeface="Verdana" pitchFamily="34" charset="0"/>
            </a:endParaRPr>
          </a:p>
        </p:txBody>
      </p:sp>
      <p:pic>
        <p:nvPicPr>
          <p:cNvPr id="7" name="Picture 4" descr="http://u.jimdo.com/www54/o/s006d1b173da89be5/img/iac1451165f1854aa/1333365770/std/imag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80943" y="4171060"/>
            <a:ext cx="1552042" cy="120283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Схема 8"/>
          <p:cNvGraphicFramePr/>
          <p:nvPr>
            <p:extLst/>
          </p:nvPr>
        </p:nvGraphicFramePr>
        <p:xfrm>
          <a:off x="2826461" y="2056316"/>
          <a:ext cx="6602506" cy="47820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2" name="Picture 14" descr="advertisement, alarm, alert, amplifier, announce, announcement, attention, audio, broadcast, broadcasting, bullhorn, communication, device, equipment, help, information, leadership, loud, loudspeaker, message, music, news, noise, object, public, shout, sound, speak, speaker, speech, support, talk, voice, volume, warning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384" y="4266509"/>
            <a:ext cx="973439" cy="973440"/>
          </a:xfrm>
          <a:prstGeom prst="rect">
            <a:avLst/>
          </a:prstGeom>
          <a:noFill/>
          <a:extLst>
            <a:ext uri="{909E8E84-426E-40DD-AFC4-6F175D3DCCD1}">
              <a14:hiddenFill xmlns:a14="http://schemas.microsoft.com/office/drawing/2010/main">
                <a:solidFill>
                  <a:srgbClr val="FFFFFF"/>
                </a:solidFill>
              </a14:hiddenFill>
            </a:ext>
          </a:extLst>
        </p:spPr>
      </p:pic>
      <p:pic>
        <p:nvPicPr>
          <p:cNvPr id="13" name="Рисунок 12"/>
          <p:cNvPicPr>
            <a:picLocks noChangeAspect="1"/>
          </p:cNvPicPr>
          <p:nvPr/>
        </p:nvPicPr>
        <p:blipFill rotWithShape="1">
          <a:blip r:embed="rId10" cstate="email">
            <a:extLst>
              <a:ext uri="{28A0092B-C50C-407E-A947-70E740481C1C}">
                <a14:useLocalDpi xmlns:a14="http://schemas.microsoft.com/office/drawing/2010/main"/>
              </a:ext>
            </a:extLst>
          </a:blip>
          <a:srcRect l="477" t="391" r="-477" b="22510"/>
          <a:stretch/>
        </p:blipFill>
        <p:spPr>
          <a:xfrm>
            <a:off x="211200" y="2180521"/>
            <a:ext cx="1872208" cy="1880713"/>
          </a:xfrm>
          <a:prstGeom prst="rect">
            <a:avLst/>
          </a:prstGeom>
        </p:spPr>
      </p:pic>
      <p:pic>
        <p:nvPicPr>
          <p:cNvPr id="14" name="Picture 4" descr="edit, red, soda, text ic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350503" y="2118529"/>
            <a:ext cx="1584176" cy="158417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http://www.dubna.ru/i/77/678_jezl1.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43977" y="5445224"/>
            <a:ext cx="1145383" cy="114538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green, light, lights, red, road, traffic, yellow ico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532991" y="5576807"/>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blackboard, board, business, coach, conference, defence, direction, efficiency, finance, game, gameplay, goals, internet, maneuvers, marketing, offence, optimization, plan, planning, projector, seo, strategic, strategy, tactic, tactics, training, wartheathre, wayout, web icon"/>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50503" y="3999242"/>
            <a:ext cx="1383989" cy="1383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2364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graphicEl>
                                              <a:dgm id="{77544B19-18D0-47B1-8BEC-9521DE9CE79A}"/>
                                            </p:graphicEl>
                                          </p:spTgt>
                                        </p:tgtEl>
                                        <p:attrNameLst>
                                          <p:attrName>style.visibility</p:attrName>
                                        </p:attrNameLst>
                                      </p:cBhvr>
                                      <p:to>
                                        <p:strVal val="visible"/>
                                      </p:to>
                                    </p:set>
                                    <p:animEffect transition="in" filter="wipe(left)">
                                      <p:cBhvr>
                                        <p:cTn id="11" dur="1000"/>
                                        <p:tgtEl>
                                          <p:spTgt spid="9">
                                            <p:graphicEl>
                                              <a:dgm id="{77544B19-18D0-47B1-8BEC-9521DE9CE79A}"/>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9">
                                            <p:graphicEl>
                                              <a:dgm id="{DA2EBA52-C63F-4FFB-813C-D276C87ADF04}"/>
                                            </p:graphicEl>
                                          </p:spTgt>
                                        </p:tgtEl>
                                        <p:attrNameLst>
                                          <p:attrName>style.visibility</p:attrName>
                                        </p:attrNameLst>
                                      </p:cBhvr>
                                      <p:to>
                                        <p:strVal val="visible"/>
                                      </p:to>
                                    </p:set>
                                    <p:animEffect transition="in" filter="wipe(left)">
                                      <p:cBhvr>
                                        <p:cTn id="15" dur="250"/>
                                        <p:tgtEl>
                                          <p:spTgt spid="9">
                                            <p:graphicEl>
                                              <a:dgm id="{DA2EBA52-C63F-4FFB-813C-D276C87ADF04}"/>
                                            </p:graphicEl>
                                          </p:spTgt>
                                        </p:tgtEl>
                                      </p:cBhvr>
                                    </p:animEffect>
                                  </p:childTnLst>
                                </p:cTn>
                              </p:par>
                            </p:childTnLst>
                          </p:cTn>
                        </p:par>
                        <p:par>
                          <p:cTn id="16" fill="hold">
                            <p:stCondLst>
                              <p:cond delay="2250"/>
                            </p:stCondLst>
                            <p:childTnLst>
                              <p:par>
                                <p:cTn id="17" presetID="22" presetClass="entr" presetSubtype="8" fill="hold" grpId="0" nodeType="afterEffect">
                                  <p:stCondLst>
                                    <p:cond delay="0"/>
                                  </p:stCondLst>
                                  <p:childTnLst>
                                    <p:set>
                                      <p:cBhvr>
                                        <p:cTn id="18" dur="1" fill="hold">
                                          <p:stCondLst>
                                            <p:cond delay="0"/>
                                          </p:stCondLst>
                                        </p:cTn>
                                        <p:tgtEl>
                                          <p:spTgt spid="9">
                                            <p:graphicEl>
                                              <a:dgm id="{412948DD-A0BD-48A2-A730-40CA1FDB0FFF}"/>
                                            </p:graphicEl>
                                          </p:spTgt>
                                        </p:tgtEl>
                                        <p:attrNameLst>
                                          <p:attrName>style.visibility</p:attrName>
                                        </p:attrNameLst>
                                      </p:cBhvr>
                                      <p:to>
                                        <p:strVal val="visible"/>
                                      </p:to>
                                    </p:set>
                                    <p:animEffect transition="in" filter="wipe(left)">
                                      <p:cBhvr>
                                        <p:cTn id="19" dur="1000"/>
                                        <p:tgtEl>
                                          <p:spTgt spid="9">
                                            <p:graphicEl>
                                              <a:dgm id="{412948DD-A0BD-48A2-A730-40CA1FDB0FFF}"/>
                                            </p:graphicEl>
                                          </p:spTgt>
                                        </p:tgtEl>
                                      </p:cBhvr>
                                    </p:animEffect>
                                  </p:childTnLst>
                                </p:cTn>
                              </p:par>
                            </p:childTnLst>
                          </p:cTn>
                        </p:par>
                        <p:par>
                          <p:cTn id="20" fill="hold">
                            <p:stCondLst>
                              <p:cond delay="3250"/>
                            </p:stCondLst>
                            <p:childTnLst>
                              <p:par>
                                <p:cTn id="21" presetID="53" presetClass="entr" presetSubtype="16"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750" fill="hold"/>
                                        <p:tgtEl>
                                          <p:spTgt spid="13"/>
                                        </p:tgtEl>
                                        <p:attrNameLst>
                                          <p:attrName>ppt_w</p:attrName>
                                        </p:attrNameLst>
                                      </p:cBhvr>
                                      <p:tavLst>
                                        <p:tav tm="0">
                                          <p:val>
                                            <p:fltVal val="0"/>
                                          </p:val>
                                        </p:tav>
                                        <p:tav tm="100000">
                                          <p:val>
                                            <p:strVal val="#ppt_w"/>
                                          </p:val>
                                        </p:tav>
                                      </p:tavLst>
                                    </p:anim>
                                    <p:anim calcmode="lin" valueType="num">
                                      <p:cBhvr>
                                        <p:cTn id="24" dur="750" fill="hold"/>
                                        <p:tgtEl>
                                          <p:spTgt spid="13"/>
                                        </p:tgtEl>
                                        <p:attrNameLst>
                                          <p:attrName>ppt_h</p:attrName>
                                        </p:attrNameLst>
                                      </p:cBhvr>
                                      <p:tavLst>
                                        <p:tav tm="0">
                                          <p:val>
                                            <p:fltVal val="0"/>
                                          </p:val>
                                        </p:tav>
                                        <p:tav tm="100000">
                                          <p:val>
                                            <p:strVal val="#ppt_h"/>
                                          </p:val>
                                        </p:tav>
                                      </p:tavLst>
                                    </p:anim>
                                    <p:animEffect transition="in" filter="fade">
                                      <p:cBhvr>
                                        <p:cTn id="25" dur="750"/>
                                        <p:tgtEl>
                                          <p:spTgt spid="13"/>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9">
                                            <p:graphicEl>
                                              <a:dgm id="{032A8BCB-EDE3-45EB-AE04-C3A54ABA6493}"/>
                                            </p:graphicEl>
                                          </p:spTgt>
                                        </p:tgtEl>
                                        <p:attrNameLst>
                                          <p:attrName>style.visibility</p:attrName>
                                        </p:attrNameLst>
                                      </p:cBhvr>
                                      <p:to>
                                        <p:strVal val="visible"/>
                                      </p:to>
                                    </p:set>
                                    <p:animEffect transition="in" filter="wipe(left)">
                                      <p:cBhvr>
                                        <p:cTn id="29" dur="250"/>
                                        <p:tgtEl>
                                          <p:spTgt spid="9">
                                            <p:graphicEl>
                                              <a:dgm id="{032A8BCB-EDE3-45EB-AE04-C3A54ABA6493}"/>
                                            </p:graphicEl>
                                          </p:spTgt>
                                        </p:tgtEl>
                                      </p:cBhvr>
                                    </p:animEffect>
                                  </p:childTnLst>
                                </p:cTn>
                              </p:par>
                            </p:childTnLst>
                          </p:cTn>
                        </p:par>
                        <p:par>
                          <p:cTn id="30" fill="hold">
                            <p:stCondLst>
                              <p:cond delay="4250"/>
                            </p:stCondLst>
                            <p:childTnLst>
                              <p:par>
                                <p:cTn id="31" presetID="22" presetClass="entr" presetSubtype="8" fill="hold" grpId="0" nodeType="afterEffect">
                                  <p:stCondLst>
                                    <p:cond delay="0"/>
                                  </p:stCondLst>
                                  <p:childTnLst>
                                    <p:set>
                                      <p:cBhvr>
                                        <p:cTn id="32" dur="1" fill="hold">
                                          <p:stCondLst>
                                            <p:cond delay="0"/>
                                          </p:stCondLst>
                                        </p:cTn>
                                        <p:tgtEl>
                                          <p:spTgt spid="9">
                                            <p:graphicEl>
                                              <a:dgm id="{72672CB6-1F98-4F10-B970-E9A55B4B2A55}"/>
                                            </p:graphicEl>
                                          </p:spTgt>
                                        </p:tgtEl>
                                        <p:attrNameLst>
                                          <p:attrName>style.visibility</p:attrName>
                                        </p:attrNameLst>
                                      </p:cBhvr>
                                      <p:to>
                                        <p:strVal val="visible"/>
                                      </p:to>
                                    </p:set>
                                    <p:animEffect transition="in" filter="wipe(left)">
                                      <p:cBhvr>
                                        <p:cTn id="33" dur="1000"/>
                                        <p:tgtEl>
                                          <p:spTgt spid="9">
                                            <p:graphicEl>
                                              <a:dgm id="{72672CB6-1F98-4F10-B970-E9A55B4B2A55}"/>
                                            </p:graphicEl>
                                          </p:spTgt>
                                        </p:tgtEl>
                                      </p:cBhvr>
                                    </p:animEffect>
                                  </p:childTnLst>
                                </p:cTn>
                              </p:par>
                            </p:childTnLst>
                          </p:cTn>
                        </p:par>
                        <p:par>
                          <p:cTn id="34" fill="hold">
                            <p:stCondLst>
                              <p:cond delay="5250"/>
                            </p:stCondLst>
                            <p:childTnLst>
                              <p:par>
                                <p:cTn id="35" presetID="53" presetClass="entr" presetSubtype="16"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750" fill="hold"/>
                                        <p:tgtEl>
                                          <p:spTgt spid="14"/>
                                        </p:tgtEl>
                                        <p:attrNameLst>
                                          <p:attrName>ppt_w</p:attrName>
                                        </p:attrNameLst>
                                      </p:cBhvr>
                                      <p:tavLst>
                                        <p:tav tm="0">
                                          <p:val>
                                            <p:fltVal val="0"/>
                                          </p:val>
                                        </p:tav>
                                        <p:tav tm="100000">
                                          <p:val>
                                            <p:strVal val="#ppt_w"/>
                                          </p:val>
                                        </p:tav>
                                      </p:tavLst>
                                    </p:anim>
                                    <p:anim calcmode="lin" valueType="num">
                                      <p:cBhvr>
                                        <p:cTn id="38" dur="750" fill="hold"/>
                                        <p:tgtEl>
                                          <p:spTgt spid="14"/>
                                        </p:tgtEl>
                                        <p:attrNameLst>
                                          <p:attrName>ppt_h</p:attrName>
                                        </p:attrNameLst>
                                      </p:cBhvr>
                                      <p:tavLst>
                                        <p:tav tm="0">
                                          <p:val>
                                            <p:fltVal val="0"/>
                                          </p:val>
                                        </p:tav>
                                        <p:tav tm="100000">
                                          <p:val>
                                            <p:strVal val="#ppt_h"/>
                                          </p:val>
                                        </p:tav>
                                      </p:tavLst>
                                    </p:anim>
                                    <p:animEffect transition="in" filter="fade">
                                      <p:cBhvr>
                                        <p:cTn id="39" dur="750"/>
                                        <p:tgtEl>
                                          <p:spTgt spid="14"/>
                                        </p:tgtEl>
                                      </p:cBhvr>
                                    </p:animEffect>
                                  </p:childTnLst>
                                </p:cTn>
                              </p:par>
                            </p:childTnLst>
                          </p:cTn>
                        </p:par>
                        <p:par>
                          <p:cTn id="40" fill="hold">
                            <p:stCondLst>
                              <p:cond delay="6000"/>
                            </p:stCondLst>
                            <p:childTnLst>
                              <p:par>
                                <p:cTn id="41" presetID="22" presetClass="entr" presetSubtype="8" fill="hold" grpId="0" nodeType="afterEffect">
                                  <p:stCondLst>
                                    <p:cond delay="0"/>
                                  </p:stCondLst>
                                  <p:childTnLst>
                                    <p:set>
                                      <p:cBhvr>
                                        <p:cTn id="42" dur="1" fill="hold">
                                          <p:stCondLst>
                                            <p:cond delay="0"/>
                                          </p:stCondLst>
                                        </p:cTn>
                                        <p:tgtEl>
                                          <p:spTgt spid="9">
                                            <p:graphicEl>
                                              <a:dgm id="{BED8321F-6B9A-4DFE-887A-81F9D3973A22}"/>
                                            </p:graphicEl>
                                          </p:spTgt>
                                        </p:tgtEl>
                                        <p:attrNameLst>
                                          <p:attrName>style.visibility</p:attrName>
                                        </p:attrNameLst>
                                      </p:cBhvr>
                                      <p:to>
                                        <p:strVal val="visible"/>
                                      </p:to>
                                    </p:set>
                                    <p:animEffect transition="in" filter="wipe(left)">
                                      <p:cBhvr>
                                        <p:cTn id="43" dur="250"/>
                                        <p:tgtEl>
                                          <p:spTgt spid="9">
                                            <p:graphicEl>
                                              <a:dgm id="{BED8321F-6B9A-4DFE-887A-81F9D3973A22}"/>
                                            </p:graphicEl>
                                          </p:spTgt>
                                        </p:tgtEl>
                                      </p:cBhvr>
                                    </p:animEffect>
                                  </p:childTnLst>
                                </p:cTn>
                              </p:par>
                            </p:childTnLst>
                          </p:cTn>
                        </p:par>
                        <p:par>
                          <p:cTn id="44" fill="hold">
                            <p:stCondLst>
                              <p:cond delay="6250"/>
                            </p:stCondLst>
                            <p:childTnLst>
                              <p:par>
                                <p:cTn id="45" presetID="22" presetClass="entr" presetSubtype="8" fill="hold" grpId="0" nodeType="afterEffect">
                                  <p:stCondLst>
                                    <p:cond delay="0"/>
                                  </p:stCondLst>
                                  <p:childTnLst>
                                    <p:set>
                                      <p:cBhvr>
                                        <p:cTn id="46" dur="1" fill="hold">
                                          <p:stCondLst>
                                            <p:cond delay="0"/>
                                          </p:stCondLst>
                                        </p:cTn>
                                        <p:tgtEl>
                                          <p:spTgt spid="9">
                                            <p:graphicEl>
                                              <a:dgm id="{8765CC8C-3EF8-4EE7-9AB1-AF8ABA46C8B2}"/>
                                            </p:graphicEl>
                                          </p:spTgt>
                                        </p:tgtEl>
                                        <p:attrNameLst>
                                          <p:attrName>style.visibility</p:attrName>
                                        </p:attrNameLst>
                                      </p:cBhvr>
                                      <p:to>
                                        <p:strVal val="visible"/>
                                      </p:to>
                                    </p:set>
                                    <p:animEffect transition="in" filter="wipe(left)">
                                      <p:cBhvr>
                                        <p:cTn id="47" dur="1000"/>
                                        <p:tgtEl>
                                          <p:spTgt spid="9">
                                            <p:graphicEl>
                                              <a:dgm id="{8765CC8C-3EF8-4EE7-9AB1-AF8ABA46C8B2}"/>
                                            </p:graphicEl>
                                          </p:spTgt>
                                        </p:tgtEl>
                                      </p:cBhvr>
                                    </p:animEffect>
                                  </p:childTnLst>
                                </p:cTn>
                              </p:par>
                            </p:childTnLst>
                          </p:cTn>
                        </p:par>
                        <p:par>
                          <p:cTn id="48" fill="hold">
                            <p:stCondLst>
                              <p:cond delay="7250"/>
                            </p:stCondLst>
                            <p:childTnLst>
                              <p:par>
                                <p:cTn id="49" presetID="53" presetClass="entr" presetSubtype="16"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750" fill="hold"/>
                                        <p:tgtEl>
                                          <p:spTgt spid="12"/>
                                        </p:tgtEl>
                                        <p:attrNameLst>
                                          <p:attrName>ppt_w</p:attrName>
                                        </p:attrNameLst>
                                      </p:cBhvr>
                                      <p:tavLst>
                                        <p:tav tm="0">
                                          <p:val>
                                            <p:fltVal val="0"/>
                                          </p:val>
                                        </p:tav>
                                        <p:tav tm="100000">
                                          <p:val>
                                            <p:strVal val="#ppt_w"/>
                                          </p:val>
                                        </p:tav>
                                      </p:tavLst>
                                    </p:anim>
                                    <p:anim calcmode="lin" valueType="num">
                                      <p:cBhvr>
                                        <p:cTn id="52" dur="750" fill="hold"/>
                                        <p:tgtEl>
                                          <p:spTgt spid="12"/>
                                        </p:tgtEl>
                                        <p:attrNameLst>
                                          <p:attrName>ppt_h</p:attrName>
                                        </p:attrNameLst>
                                      </p:cBhvr>
                                      <p:tavLst>
                                        <p:tav tm="0">
                                          <p:val>
                                            <p:fltVal val="0"/>
                                          </p:val>
                                        </p:tav>
                                        <p:tav tm="100000">
                                          <p:val>
                                            <p:strVal val="#ppt_h"/>
                                          </p:val>
                                        </p:tav>
                                      </p:tavLst>
                                    </p:anim>
                                    <p:animEffect transition="in" filter="fade">
                                      <p:cBhvr>
                                        <p:cTn id="53" dur="750"/>
                                        <p:tgtEl>
                                          <p:spTgt spid="12"/>
                                        </p:tgtEl>
                                      </p:cBhvr>
                                    </p:animEffect>
                                  </p:childTnLst>
                                </p:cTn>
                              </p:par>
                            </p:childTnLst>
                          </p:cTn>
                        </p:par>
                        <p:par>
                          <p:cTn id="54" fill="hold">
                            <p:stCondLst>
                              <p:cond delay="8000"/>
                            </p:stCondLst>
                            <p:childTnLst>
                              <p:par>
                                <p:cTn id="55" presetID="53" presetClass="entr" presetSubtype="16"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750" fill="hold"/>
                                        <p:tgtEl>
                                          <p:spTgt spid="7"/>
                                        </p:tgtEl>
                                        <p:attrNameLst>
                                          <p:attrName>ppt_w</p:attrName>
                                        </p:attrNameLst>
                                      </p:cBhvr>
                                      <p:tavLst>
                                        <p:tav tm="0">
                                          <p:val>
                                            <p:fltVal val="0"/>
                                          </p:val>
                                        </p:tav>
                                        <p:tav tm="100000">
                                          <p:val>
                                            <p:strVal val="#ppt_w"/>
                                          </p:val>
                                        </p:tav>
                                      </p:tavLst>
                                    </p:anim>
                                    <p:anim calcmode="lin" valueType="num">
                                      <p:cBhvr>
                                        <p:cTn id="58" dur="750" fill="hold"/>
                                        <p:tgtEl>
                                          <p:spTgt spid="7"/>
                                        </p:tgtEl>
                                        <p:attrNameLst>
                                          <p:attrName>ppt_h</p:attrName>
                                        </p:attrNameLst>
                                      </p:cBhvr>
                                      <p:tavLst>
                                        <p:tav tm="0">
                                          <p:val>
                                            <p:fltVal val="0"/>
                                          </p:val>
                                        </p:tav>
                                        <p:tav tm="100000">
                                          <p:val>
                                            <p:strVal val="#ppt_h"/>
                                          </p:val>
                                        </p:tav>
                                      </p:tavLst>
                                    </p:anim>
                                    <p:animEffect transition="in" filter="fade">
                                      <p:cBhvr>
                                        <p:cTn id="59" dur="750"/>
                                        <p:tgtEl>
                                          <p:spTgt spid="7"/>
                                        </p:tgtEl>
                                      </p:cBhvr>
                                    </p:animEffect>
                                  </p:childTnLst>
                                </p:cTn>
                              </p:par>
                            </p:childTnLst>
                          </p:cTn>
                        </p:par>
                        <p:par>
                          <p:cTn id="60" fill="hold">
                            <p:stCondLst>
                              <p:cond delay="8750"/>
                            </p:stCondLst>
                            <p:childTnLst>
                              <p:par>
                                <p:cTn id="61" presetID="22" presetClass="entr" presetSubtype="8" fill="hold" grpId="0" nodeType="afterEffect">
                                  <p:stCondLst>
                                    <p:cond delay="0"/>
                                  </p:stCondLst>
                                  <p:childTnLst>
                                    <p:set>
                                      <p:cBhvr>
                                        <p:cTn id="62" dur="1" fill="hold">
                                          <p:stCondLst>
                                            <p:cond delay="0"/>
                                          </p:stCondLst>
                                        </p:cTn>
                                        <p:tgtEl>
                                          <p:spTgt spid="9">
                                            <p:graphicEl>
                                              <a:dgm id="{12225DB6-DBB2-4B72-AD4E-F15352BA9798}"/>
                                            </p:graphicEl>
                                          </p:spTgt>
                                        </p:tgtEl>
                                        <p:attrNameLst>
                                          <p:attrName>style.visibility</p:attrName>
                                        </p:attrNameLst>
                                      </p:cBhvr>
                                      <p:to>
                                        <p:strVal val="visible"/>
                                      </p:to>
                                    </p:set>
                                    <p:animEffect transition="in" filter="wipe(left)">
                                      <p:cBhvr>
                                        <p:cTn id="63" dur="250"/>
                                        <p:tgtEl>
                                          <p:spTgt spid="9">
                                            <p:graphicEl>
                                              <a:dgm id="{12225DB6-DBB2-4B72-AD4E-F15352BA9798}"/>
                                            </p:graphicEl>
                                          </p:spTgt>
                                        </p:tgtEl>
                                      </p:cBhvr>
                                    </p:animEffect>
                                  </p:childTnLst>
                                </p:cTn>
                              </p:par>
                            </p:childTnLst>
                          </p:cTn>
                        </p:par>
                        <p:par>
                          <p:cTn id="64" fill="hold">
                            <p:stCondLst>
                              <p:cond delay="9000"/>
                            </p:stCondLst>
                            <p:childTnLst>
                              <p:par>
                                <p:cTn id="65" presetID="22" presetClass="entr" presetSubtype="8" fill="hold" grpId="0" nodeType="afterEffect">
                                  <p:stCondLst>
                                    <p:cond delay="0"/>
                                  </p:stCondLst>
                                  <p:childTnLst>
                                    <p:set>
                                      <p:cBhvr>
                                        <p:cTn id="66" dur="1" fill="hold">
                                          <p:stCondLst>
                                            <p:cond delay="0"/>
                                          </p:stCondLst>
                                        </p:cTn>
                                        <p:tgtEl>
                                          <p:spTgt spid="9">
                                            <p:graphicEl>
                                              <a:dgm id="{5334B692-5EB3-481B-B62A-12391070C543}"/>
                                            </p:graphicEl>
                                          </p:spTgt>
                                        </p:tgtEl>
                                        <p:attrNameLst>
                                          <p:attrName>style.visibility</p:attrName>
                                        </p:attrNameLst>
                                      </p:cBhvr>
                                      <p:to>
                                        <p:strVal val="visible"/>
                                      </p:to>
                                    </p:set>
                                    <p:animEffect transition="in" filter="wipe(left)">
                                      <p:cBhvr>
                                        <p:cTn id="67" dur="1000"/>
                                        <p:tgtEl>
                                          <p:spTgt spid="9">
                                            <p:graphicEl>
                                              <a:dgm id="{5334B692-5EB3-481B-B62A-12391070C543}"/>
                                            </p:graphicEl>
                                          </p:spTgt>
                                        </p:tgtEl>
                                      </p:cBhvr>
                                    </p:animEffect>
                                  </p:childTnLst>
                                </p:cTn>
                              </p:par>
                            </p:childTnLst>
                          </p:cTn>
                        </p:par>
                        <p:par>
                          <p:cTn id="68" fill="hold">
                            <p:stCondLst>
                              <p:cond delay="10000"/>
                            </p:stCondLst>
                            <p:childTnLst>
                              <p:par>
                                <p:cTn id="69" presetID="53" presetClass="entr" presetSubtype="16" fill="hold" nodeType="after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1000" fill="hold"/>
                                        <p:tgtEl>
                                          <p:spTgt spid="17"/>
                                        </p:tgtEl>
                                        <p:attrNameLst>
                                          <p:attrName>ppt_w</p:attrName>
                                        </p:attrNameLst>
                                      </p:cBhvr>
                                      <p:tavLst>
                                        <p:tav tm="0">
                                          <p:val>
                                            <p:fltVal val="0"/>
                                          </p:val>
                                        </p:tav>
                                        <p:tav tm="100000">
                                          <p:val>
                                            <p:strVal val="#ppt_w"/>
                                          </p:val>
                                        </p:tav>
                                      </p:tavLst>
                                    </p:anim>
                                    <p:anim calcmode="lin" valueType="num">
                                      <p:cBhvr>
                                        <p:cTn id="72" dur="1000" fill="hold"/>
                                        <p:tgtEl>
                                          <p:spTgt spid="17"/>
                                        </p:tgtEl>
                                        <p:attrNameLst>
                                          <p:attrName>ppt_h</p:attrName>
                                        </p:attrNameLst>
                                      </p:cBhvr>
                                      <p:tavLst>
                                        <p:tav tm="0">
                                          <p:val>
                                            <p:fltVal val="0"/>
                                          </p:val>
                                        </p:tav>
                                        <p:tav tm="100000">
                                          <p:val>
                                            <p:strVal val="#ppt_h"/>
                                          </p:val>
                                        </p:tav>
                                      </p:tavLst>
                                    </p:anim>
                                    <p:animEffect transition="in" filter="fade">
                                      <p:cBhvr>
                                        <p:cTn id="73" dur="1000"/>
                                        <p:tgtEl>
                                          <p:spTgt spid="17"/>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9">
                                            <p:graphicEl>
                                              <a:dgm id="{B4E2B0BB-1E83-4F51-BC61-EDD3D0060A2D}"/>
                                            </p:graphicEl>
                                          </p:spTgt>
                                        </p:tgtEl>
                                        <p:attrNameLst>
                                          <p:attrName>style.visibility</p:attrName>
                                        </p:attrNameLst>
                                      </p:cBhvr>
                                      <p:to>
                                        <p:strVal val="visible"/>
                                      </p:to>
                                    </p:set>
                                    <p:animEffect transition="in" filter="wipe(left)">
                                      <p:cBhvr>
                                        <p:cTn id="77" dur="250"/>
                                        <p:tgtEl>
                                          <p:spTgt spid="9">
                                            <p:graphicEl>
                                              <a:dgm id="{B4E2B0BB-1E83-4F51-BC61-EDD3D0060A2D}"/>
                                            </p:graphicEl>
                                          </p:spTgt>
                                        </p:tgtEl>
                                      </p:cBhvr>
                                    </p:animEffect>
                                  </p:childTnLst>
                                </p:cTn>
                              </p:par>
                            </p:childTnLst>
                          </p:cTn>
                        </p:par>
                        <p:par>
                          <p:cTn id="78" fill="hold">
                            <p:stCondLst>
                              <p:cond delay="11250"/>
                            </p:stCondLst>
                            <p:childTnLst>
                              <p:par>
                                <p:cTn id="79" presetID="22" presetClass="entr" presetSubtype="8" fill="hold" grpId="0" nodeType="afterEffect">
                                  <p:stCondLst>
                                    <p:cond delay="0"/>
                                  </p:stCondLst>
                                  <p:childTnLst>
                                    <p:set>
                                      <p:cBhvr>
                                        <p:cTn id="80" dur="1" fill="hold">
                                          <p:stCondLst>
                                            <p:cond delay="0"/>
                                          </p:stCondLst>
                                        </p:cTn>
                                        <p:tgtEl>
                                          <p:spTgt spid="9">
                                            <p:graphicEl>
                                              <a:dgm id="{4C65CF6B-9788-4659-8CB3-C39C33EFCF90}"/>
                                            </p:graphicEl>
                                          </p:spTgt>
                                        </p:tgtEl>
                                        <p:attrNameLst>
                                          <p:attrName>style.visibility</p:attrName>
                                        </p:attrNameLst>
                                      </p:cBhvr>
                                      <p:to>
                                        <p:strVal val="visible"/>
                                      </p:to>
                                    </p:set>
                                    <p:animEffect transition="in" filter="wipe(left)">
                                      <p:cBhvr>
                                        <p:cTn id="81" dur="1000"/>
                                        <p:tgtEl>
                                          <p:spTgt spid="9">
                                            <p:graphicEl>
                                              <a:dgm id="{4C65CF6B-9788-4659-8CB3-C39C33EFCF90}"/>
                                            </p:graphicEl>
                                          </p:spTgt>
                                        </p:tgtEl>
                                      </p:cBhvr>
                                    </p:animEffect>
                                  </p:childTnLst>
                                </p:cTn>
                              </p:par>
                            </p:childTnLst>
                          </p:cTn>
                        </p:par>
                        <p:par>
                          <p:cTn id="82" fill="hold">
                            <p:stCondLst>
                              <p:cond delay="12250"/>
                            </p:stCondLst>
                            <p:childTnLst>
                              <p:par>
                                <p:cTn id="83" presetID="53" presetClass="entr" presetSubtype="16" fill="hold" nodeType="after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p:cTn id="85" dur="750" fill="hold"/>
                                        <p:tgtEl>
                                          <p:spTgt spid="16"/>
                                        </p:tgtEl>
                                        <p:attrNameLst>
                                          <p:attrName>ppt_w</p:attrName>
                                        </p:attrNameLst>
                                      </p:cBhvr>
                                      <p:tavLst>
                                        <p:tav tm="0">
                                          <p:val>
                                            <p:fltVal val="0"/>
                                          </p:val>
                                        </p:tav>
                                        <p:tav tm="100000">
                                          <p:val>
                                            <p:strVal val="#ppt_w"/>
                                          </p:val>
                                        </p:tav>
                                      </p:tavLst>
                                    </p:anim>
                                    <p:anim calcmode="lin" valueType="num">
                                      <p:cBhvr>
                                        <p:cTn id="86" dur="750" fill="hold"/>
                                        <p:tgtEl>
                                          <p:spTgt spid="16"/>
                                        </p:tgtEl>
                                        <p:attrNameLst>
                                          <p:attrName>ppt_h</p:attrName>
                                        </p:attrNameLst>
                                      </p:cBhvr>
                                      <p:tavLst>
                                        <p:tav tm="0">
                                          <p:val>
                                            <p:fltVal val="0"/>
                                          </p:val>
                                        </p:tav>
                                        <p:tav tm="100000">
                                          <p:val>
                                            <p:strVal val="#ppt_h"/>
                                          </p:val>
                                        </p:tav>
                                      </p:tavLst>
                                    </p:anim>
                                    <p:animEffect transition="in" filter="fade">
                                      <p:cBhvr>
                                        <p:cTn id="87" dur="750"/>
                                        <p:tgtEl>
                                          <p:spTgt spid="16"/>
                                        </p:tgtEl>
                                      </p:cBhvr>
                                    </p:animEffect>
                                  </p:childTnLst>
                                </p:cTn>
                              </p:par>
                            </p:childTnLst>
                          </p:cTn>
                        </p:par>
                        <p:par>
                          <p:cTn id="88" fill="hold">
                            <p:stCondLst>
                              <p:cond delay="13000"/>
                            </p:stCondLst>
                            <p:childTnLst>
                              <p:par>
                                <p:cTn id="89" presetID="53" presetClass="entr" presetSubtype="16"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750" fill="hold"/>
                                        <p:tgtEl>
                                          <p:spTgt spid="15"/>
                                        </p:tgtEl>
                                        <p:attrNameLst>
                                          <p:attrName>ppt_w</p:attrName>
                                        </p:attrNameLst>
                                      </p:cBhvr>
                                      <p:tavLst>
                                        <p:tav tm="0">
                                          <p:val>
                                            <p:fltVal val="0"/>
                                          </p:val>
                                        </p:tav>
                                        <p:tav tm="100000">
                                          <p:val>
                                            <p:strVal val="#ppt_w"/>
                                          </p:val>
                                        </p:tav>
                                      </p:tavLst>
                                    </p:anim>
                                    <p:anim calcmode="lin" valueType="num">
                                      <p:cBhvr>
                                        <p:cTn id="92" dur="750" fill="hold"/>
                                        <p:tgtEl>
                                          <p:spTgt spid="15"/>
                                        </p:tgtEl>
                                        <p:attrNameLst>
                                          <p:attrName>ppt_h</p:attrName>
                                        </p:attrNameLst>
                                      </p:cBhvr>
                                      <p:tavLst>
                                        <p:tav tm="0">
                                          <p:val>
                                            <p:fltVal val="0"/>
                                          </p:val>
                                        </p:tav>
                                        <p:tav tm="100000">
                                          <p:val>
                                            <p:strVal val="#ppt_h"/>
                                          </p:val>
                                        </p:tav>
                                      </p:tavLst>
                                    </p:anim>
                                    <p:animEffect transition="in" filter="fade">
                                      <p:cBhvr>
                                        <p:cTn id="93"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9"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команда?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Форма подачі команди залежить від її призначення та об'єкта, який виконуватиме цю команду, — </a:t>
            </a:r>
            <a:r>
              <a:rPr lang="uk-UA" sz="2800" b="1" i="1" kern="0" dirty="0">
                <a:solidFill>
                  <a:srgbClr val="FFFF00"/>
                </a:solidFill>
              </a:rPr>
              <a:t>виконавця</a:t>
            </a:r>
            <a:r>
              <a:rPr lang="uk-UA" sz="2800" b="1" i="1" kern="0" dirty="0">
                <a:solidFill>
                  <a:srgbClr val="FFFFFF"/>
                </a:solidFill>
              </a:rPr>
              <a:t> команди.</a:t>
            </a:r>
            <a:endParaRPr lang="uk-UA" sz="2800" b="1" i="1" kern="0" dirty="0">
              <a:solidFill>
                <a:srgbClr val="FFFF00"/>
              </a:solidFill>
            </a:endParaRP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4 </a:t>
            </a:r>
            <a:r>
              <a:rPr lang="en-US" sz="1200" kern="0" dirty="0">
                <a:solidFill>
                  <a:srgbClr val="000000"/>
                </a:solidFill>
                <a:latin typeface="Verdana" pitchFamily="34" charset="0"/>
              </a:rPr>
              <a:t>§ </a:t>
            </a:r>
            <a:r>
              <a:rPr lang="ru-RU" sz="1200" kern="0" dirty="0">
                <a:solidFill>
                  <a:srgbClr val="000000"/>
                </a:solidFill>
                <a:latin typeface="Verdana" pitchFamily="34" charset="0"/>
              </a:rPr>
              <a:t>1</a:t>
            </a:r>
            <a:r>
              <a:rPr lang="uk-UA" sz="1200" kern="0" dirty="0">
                <a:solidFill>
                  <a:srgbClr val="000000"/>
                </a:solidFill>
                <a:latin typeface="Verdana" pitchFamily="34" charset="0"/>
              </a:rPr>
              <a:t>7</a:t>
            </a:r>
            <a:endParaRPr lang="en-US" sz="1200" kern="0" dirty="0">
              <a:solidFill>
                <a:srgbClr val="000000"/>
              </a:solidFill>
              <a:latin typeface="Verdana" pitchFamily="34" charset="0"/>
            </a:endParaRPr>
          </a:p>
        </p:txBody>
      </p:sp>
      <p:pic>
        <p:nvPicPr>
          <p:cNvPr id="8" name="Shape 179"/>
          <p:cNvPicPr preferRelativeResize="0"/>
          <p:nvPr/>
        </p:nvPicPr>
        <p:blipFill rotWithShape="1">
          <a:blip r:embed="rId3"/>
          <a:srcRect l="23104" r="10344"/>
          <a:stretch/>
        </p:blipFill>
        <p:spPr>
          <a:xfrm>
            <a:off x="1193809" y="2690244"/>
            <a:ext cx="3735874" cy="3752604"/>
          </a:xfrm>
          <a:prstGeom prst="rect">
            <a:avLst/>
          </a:prstGeom>
        </p:spPr>
      </p:pic>
      <p:pic>
        <p:nvPicPr>
          <p:cNvPr id="9" name="Shape 199"/>
          <p:cNvPicPr preferRelativeResize="0"/>
          <p:nvPr/>
        </p:nvPicPr>
        <p:blipFill>
          <a:blip r:embed="rId4"/>
          <a:stretch>
            <a:fillRect/>
          </a:stretch>
        </p:blipFill>
        <p:spPr>
          <a:xfrm>
            <a:off x="6214821" y="2643750"/>
            <a:ext cx="5474201" cy="40745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797052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Алгоритми та їх виконавці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В інформатиці інструкцію називають </a:t>
            </a:r>
            <a:r>
              <a:rPr lang="uk-UA" sz="2800" b="1" i="1" kern="0" dirty="0">
                <a:solidFill>
                  <a:srgbClr val="FFFF00"/>
                </a:solidFill>
              </a:rPr>
              <a:t>алгоритмом</a:t>
            </a:r>
            <a:r>
              <a:rPr lang="uk-UA" sz="2800" b="1" i="1" kern="0" dirty="0">
                <a:solidFill>
                  <a:srgbClr val="FFFFFF"/>
                </a:solidFill>
              </a:rPr>
              <a:t>, якщо вона складається із скінченної послідовності команд, спрямованих на отримання певного результату.</a:t>
            </a:r>
            <a:endParaRPr lang="uk-UA" sz="2800" b="1" i="1" kern="0" dirty="0">
              <a:solidFill>
                <a:srgbClr val="FFFF00"/>
              </a:solidFill>
            </a:endParaRP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4 </a:t>
            </a:r>
            <a:r>
              <a:rPr lang="en-US" sz="1200" kern="0" dirty="0">
                <a:solidFill>
                  <a:srgbClr val="000000"/>
                </a:solidFill>
                <a:latin typeface="Verdana" pitchFamily="34" charset="0"/>
              </a:rPr>
              <a:t>§ </a:t>
            </a:r>
            <a:r>
              <a:rPr lang="ru-RU" sz="1200" kern="0" dirty="0">
                <a:solidFill>
                  <a:srgbClr val="000000"/>
                </a:solidFill>
                <a:latin typeface="Verdana" pitchFamily="34" charset="0"/>
              </a:rPr>
              <a:t>1</a:t>
            </a:r>
            <a:r>
              <a:rPr lang="uk-UA" sz="1200" kern="0" dirty="0">
                <a:solidFill>
                  <a:srgbClr val="000000"/>
                </a:solidFill>
                <a:latin typeface="Verdana" pitchFamily="34" charset="0"/>
              </a:rPr>
              <a:t>7</a:t>
            </a:r>
            <a:endParaRPr lang="en-US" sz="1200" kern="0" dirty="0">
              <a:solidFill>
                <a:srgbClr val="000000"/>
              </a:solidFill>
              <a:latin typeface="Verdana" pitchFamily="34" charset="0"/>
            </a:endParaRPr>
          </a:p>
        </p:txBody>
      </p:sp>
      <p:pic>
        <p:nvPicPr>
          <p:cNvPr id="8" name="Picture 2" descr="http://www.meanders.ru/tok/img/algoritm_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1732" y="2690245"/>
            <a:ext cx="4556500" cy="37970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alesko.eu/images/content/programm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3617" y="2712053"/>
            <a:ext cx="5018871" cy="37821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8679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називають алгоритмом?</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Алгоритми мають спільні ознаки:</a:t>
            </a:r>
            <a:endParaRPr lang="uk-UA" sz="2800" b="1" i="1" kern="0" dirty="0">
              <a:solidFill>
                <a:srgbClr val="FFFF00"/>
              </a:solidFill>
            </a:endParaRPr>
          </a:p>
        </p:txBody>
      </p:sp>
      <p:sp>
        <p:nvSpPr>
          <p:cNvPr id="11"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4 </a:t>
            </a:r>
            <a:r>
              <a:rPr lang="en-US" sz="1200" kern="0" dirty="0">
                <a:solidFill>
                  <a:srgbClr val="000000"/>
                </a:solidFill>
                <a:latin typeface="Verdana" pitchFamily="34" charset="0"/>
              </a:rPr>
              <a:t>§ </a:t>
            </a:r>
            <a:r>
              <a:rPr lang="ru-RU" sz="1200" kern="0" dirty="0">
                <a:solidFill>
                  <a:srgbClr val="000000"/>
                </a:solidFill>
                <a:latin typeface="Verdana" pitchFamily="34" charset="0"/>
              </a:rPr>
              <a:t>1</a:t>
            </a:r>
            <a:r>
              <a:rPr lang="uk-UA" sz="1200" kern="0" dirty="0">
                <a:solidFill>
                  <a:srgbClr val="000000"/>
                </a:solidFill>
                <a:latin typeface="Verdana" pitchFamily="34" charset="0"/>
              </a:rPr>
              <a:t>7</a:t>
            </a:r>
            <a:endParaRPr lang="en-US" sz="1200" kern="0" dirty="0">
              <a:solidFill>
                <a:srgbClr val="000000"/>
              </a:solidFill>
              <a:latin typeface="Verdana" pitchFamily="34" charset="0"/>
            </a:endParaRPr>
          </a:p>
        </p:txBody>
      </p:sp>
      <p:graphicFrame>
        <p:nvGraphicFramePr>
          <p:cNvPr id="10" name="Схема 9"/>
          <p:cNvGraphicFramePr/>
          <p:nvPr>
            <p:extLst/>
          </p:nvPr>
        </p:nvGraphicFramePr>
        <p:xfrm>
          <a:off x="126385" y="1572955"/>
          <a:ext cx="11901492" cy="4874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1446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dgm id="{C7661E35-6C55-4B51-BE17-D9D67599F310}"/>
                                            </p:graphicEl>
                                          </p:spTgt>
                                        </p:tgtEl>
                                        <p:attrNameLst>
                                          <p:attrName>style.visibility</p:attrName>
                                        </p:attrNameLst>
                                      </p:cBhvr>
                                      <p:to>
                                        <p:strVal val="visible"/>
                                      </p:to>
                                    </p:set>
                                    <p:animEffect transition="in" filter="wipe(left)">
                                      <p:cBhvr>
                                        <p:cTn id="11" dur="500"/>
                                        <p:tgtEl>
                                          <p:spTgt spid="10">
                                            <p:graphicEl>
                                              <a:dgm id="{C7661E35-6C55-4B51-BE17-D9D67599F310}"/>
                                            </p:graphic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0">
                                            <p:graphicEl>
                                              <a:dgm id="{27878C57-BBF6-4C22-88FA-1C3D4933722D}"/>
                                            </p:graphicEl>
                                          </p:spTgt>
                                        </p:tgtEl>
                                        <p:attrNameLst>
                                          <p:attrName>style.visibility</p:attrName>
                                        </p:attrNameLst>
                                      </p:cBhvr>
                                      <p:to>
                                        <p:strVal val="visible"/>
                                      </p:to>
                                    </p:set>
                                    <p:animEffect transition="in" filter="wipe(left)">
                                      <p:cBhvr>
                                        <p:cTn id="14" dur="500"/>
                                        <p:tgtEl>
                                          <p:spTgt spid="10">
                                            <p:graphicEl>
                                              <a:dgm id="{27878C57-BBF6-4C22-88FA-1C3D4933722D}"/>
                                            </p:graphic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graphicEl>
                                              <a:dgm id="{EE2EA9E0-CBE5-43E4-BB02-325D168626A4}"/>
                                            </p:graphicEl>
                                          </p:spTgt>
                                        </p:tgtEl>
                                        <p:attrNameLst>
                                          <p:attrName>style.visibility</p:attrName>
                                        </p:attrNameLst>
                                      </p:cBhvr>
                                      <p:to>
                                        <p:strVal val="visible"/>
                                      </p:to>
                                    </p:set>
                                    <p:animEffect transition="in" filter="wipe(left)">
                                      <p:cBhvr>
                                        <p:cTn id="17" dur="1000"/>
                                        <p:tgtEl>
                                          <p:spTgt spid="10">
                                            <p:graphicEl>
                                              <a:dgm id="{EE2EA9E0-CBE5-43E4-BB02-325D168626A4}"/>
                                            </p:graphicEl>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0">
                                            <p:graphicEl>
                                              <a:dgm id="{E63EBB38-5984-4F74-98F1-254621592311}"/>
                                            </p:graphicEl>
                                          </p:spTgt>
                                        </p:tgtEl>
                                        <p:attrNameLst>
                                          <p:attrName>style.visibility</p:attrName>
                                        </p:attrNameLst>
                                      </p:cBhvr>
                                      <p:to>
                                        <p:strVal val="visible"/>
                                      </p:to>
                                    </p:set>
                                    <p:animEffect transition="in" filter="wipe(left)">
                                      <p:cBhvr>
                                        <p:cTn id="21" dur="500"/>
                                        <p:tgtEl>
                                          <p:spTgt spid="10">
                                            <p:graphicEl>
                                              <a:dgm id="{E63EBB38-5984-4F74-98F1-254621592311}"/>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
                                            <p:graphicEl>
                                              <a:dgm id="{AD2F74AD-5B6A-4346-8349-090AC68FEE9A}"/>
                                            </p:graphicEl>
                                          </p:spTgt>
                                        </p:tgtEl>
                                        <p:attrNameLst>
                                          <p:attrName>style.visibility</p:attrName>
                                        </p:attrNameLst>
                                      </p:cBhvr>
                                      <p:to>
                                        <p:strVal val="visible"/>
                                      </p:to>
                                    </p:set>
                                    <p:animEffect transition="in" filter="wipe(left)">
                                      <p:cBhvr>
                                        <p:cTn id="24" dur="1000"/>
                                        <p:tgtEl>
                                          <p:spTgt spid="10">
                                            <p:graphicEl>
                                              <a:dgm id="{AD2F74AD-5B6A-4346-8349-090AC68FEE9A}"/>
                                            </p:graphicEl>
                                          </p:spTgt>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0">
                                            <p:graphicEl>
                                              <a:dgm id="{D13D7DA6-9D1E-4150-A6AE-C6ABC36166D5}"/>
                                            </p:graphicEl>
                                          </p:spTgt>
                                        </p:tgtEl>
                                        <p:attrNameLst>
                                          <p:attrName>style.visibility</p:attrName>
                                        </p:attrNameLst>
                                      </p:cBhvr>
                                      <p:to>
                                        <p:strVal val="visible"/>
                                      </p:to>
                                    </p:set>
                                    <p:animEffect transition="in" filter="wipe(left)">
                                      <p:cBhvr>
                                        <p:cTn id="28" dur="500"/>
                                        <p:tgtEl>
                                          <p:spTgt spid="10">
                                            <p:graphicEl>
                                              <a:dgm id="{D13D7DA6-9D1E-4150-A6AE-C6ABC36166D5}"/>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0">
                                            <p:graphicEl>
                                              <a:dgm id="{46297F79-2755-4E7F-87B4-88629DD167EF}"/>
                                            </p:graphicEl>
                                          </p:spTgt>
                                        </p:tgtEl>
                                        <p:attrNameLst>
                                          <p:attrName>style.visibility</p:attrName>
                                        </p:attrNameLst>
                                      </p:cBhvr>
                                      <p:to>
                                        <p:strVal val="visible"/>
                                      </p:to>
                                    </p:set>
                                    <p:animEffect transition="in" filter="wipe(left)">
                                      <p:cBhvr>
                                        <p:cTn id="31" dur="1000"/>
                                        <p:tgtEl>
                                          <p:spTgt spid="10">
                                            <p:graphicEl>
                                              <a:dgm id="{46297F79-2755-4E7F-87B4-88629DD167EF}"/>
                                            </p:graphicEl>
                                          </p:spTgt>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0">
                                            <p:graphicEl>
                                              <a:dgm id="{AA2029A9-878F-42BF-A694-5944B1AD983E}"/>
                                            </p:graphicEl>
                                          </p:spTgt>
                                        </p:tgtEl>
                                        <p:attrNameLst>
                                          <p:attrName>style.visibility</p:attrName>
                                        </p:attrNameLst>
                                      </p:cBhvr>
                                      <p:to>
                                        <p:strVal val="visible"/>
                                      </p:to>
                                    </p:set>
                                    <p:animEffect transition="in" filter="wipe(left)">
                                      <p:cBhvr>
                                        <p:cTn id="35" dur="500"/>
                                        <p:tgtEl>
                                          <p:spTgt spid="10">
                                            <p:graphicEl>
                                              <a:dgm id="{AA2029A9-878F-42BF-A694-5944B1AD983E}"/>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0">
                                            <p:graphicEl>
                                              <a:dgm id="{E97A966C-ADE1-481C-9602-29D743F1F5D5}"/>
                                            </p:graphicEl>
                                          </p:spTgt>
                                        </p:tgtEl>
                                        <p:attrNameLst>
                                          <p:attrName>style.visibility</p:attrName>
                                        </p:attrNameLst>
                                      </p:cBhvr>
                                      <p:to>
                                        <p:strVal val="visible"/>
                                      </p:to>
                                    </p:set>
                                    <p:animEffect transition="in" filter="wipe(left)">
                                      <p:cBhvr>
                                        <p:cTn id="38" dur="1000"/>
                                        <p:tgtEl>
                                          <p:spTgt spid="10">
                                            <p:graphicEl>
                                              <a:dgm id="{E97A966C-ADE1-481C-9602-29D743F1F5D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10" grpId="0" uiExpand="1">
        <p:bldSub>
          <a:bldDgm bld="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031acba94ac51ebc3ddea366225748e91ab9fec"/>
</p:tagLst>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Настроювані 1">
      <a:majorFont>
        <a:latin typeface="Verdana"/>
        <a:ea typeface=""/>
        <a:cs typeface=""/>
      </a:majorFont>
      <a:minorFont>
        <a:latin typeface="Verdana"/>
        <a:ea typeface=""/>
        <a:cs typeface=""/>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139648</TotalTime>
  <Words>1365</Words>
  <Application>Microsoft Office PowerPoint</Application>
  <PresentationFormat>Широкоэкранный</PresentationFormat>
  <Paragraphs>176</Paragraphs>
  <Slides>30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30</vt:i4>
      </vt:variant>
    </vt:vector>
  </HeadingPairs>
  <TitlesOfParts>
    <vt:vector size="35" baseType="lpstr">
      <vt:lpstr>Arial</vt:lpstr>
      <vt:lpstr>Times New Roman</vt:lpstr>
      <vt:lpstr>Verdana</vt:lpstr>
      <vt:lpstr>Wingdings</vt:lpstr>
      <vt:lpstr>Тема Office</vt:lpstr>
      <vt:lpstr>Виконавці алгоримів Способи опису алгоритмів</vt:lpstr>
      <vt:lpstr>План дій</vt:lpstr>
      <vt:lpstr>Чим інструкція відрізняється від плану?</vt:lpstr>
      <vt:lpstr>Порядок виконання дій</vt:lpstr>
      <vt:lpstr>Що таке команда?</vt:lpstr>
      <vt:lpstr>Що таке команда?</vt:lpstr>
      <vt:lpstr>Що таке команда?</vt:lpstr>
      <vt:lpstr>Алгоритми та їх виконавці</vt:lpstr>
      <vt:lpstr>Що називають алгоритмом?</vt:lpstr>
      <vt:lpstr>Що називають алгоритмом?</vt:lpstr>
      <vt:lpstr>Що називають алгоритмом?</vt:lpstr>
      <vt:lpstr>Що називають алгоритмом?</vt:lpstr>
      <vt:lpstr>Якими є способи подання алгоритмів?</vt:lpstr>
      <vt:lpstr>Якими є способи подання алгоритмів?</vt:lpstr>
      <vt:lpstr>Якими є способи подання алгоритмів?</vt:lpstr>
      <vt:lpstr>Якими є способи подання алгоритмів?</vt:lpstr>
      <vt:lpstr>Якими є способи подання алгоритмів?</vt:lpstr>
      <vt:lpstr>Якими є способи подання алгоритмів?</vt:lpstr>
      <vt:lpstr>Якими є способи подання алгоритмів?</vt:lpstr>
      <vt:lpstr>Хто чи що може бути виконавцем алгоритму?</vt:lpstr>
      <vt:lpstr>Хто чи що може бути виконавцем алгоритму?</vt:lpstr>
      <vt:lpstr>Хто або що може бути виконавцем команд?</vt:lpstr>
      <vt:lpstr>Хто чи що може бути виконавцем алгоритму?</vt:lpstr>
      <vt:lpstr>Хто чи що може бути виконавцем алгоритму?</vt:lpstr>
      <vt:lpstr>Алгоритми та їх виконавці</vt:lpstr>
      <vt:lpstr>Алгоритми та їх виконавці</vt:lpstr>
      <vt:lpstr>Презентация PowerPoint</vt:lpstr>
      <vt:lpstr>Алгоритми та їх виконавці </vt:lpstr>
      <vt:lpstr>Повторюємо</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Григоренко Сергій</dc:creator>
  <cp:lastModifiedBy>Zoe</cp:lastModifiedBy>
  <cp:revision>814</cp:revision>
  <dcterms:created xsi:type="dcterms:W3CDTF">2016-06-06T19:48:43Z</dcterms:created>
  <dcterms:modified xsi:type="dcterms:W3CDTF">2022-02-14T08:03:05Z</dcterms:modified>
</cp:coreProperties>
</file>