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80808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4E7A-3D49-4654-97DC-54C36B0255C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2A31-0CB0-46D9-B13E-BD0B33E98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пекло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Афганської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5756248" cy="383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лёнка\2019 -2020 н.р. школа\Виховна робота\Новая папка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75" y="548680"/>
            <a:ext cx="9019425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Documents and Settings\Lena\Мои документы\6280512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1724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88832" cy="37444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586557" cy="42484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3406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9"/>
            <a:ext cx="7725544" cy="4032448"/>
          </a:xfrm>
        </p:spPr>
        <p:txBody>
          <a:bodyPr>
            <a:normAutofit/>
          </a:bodyPr>
          <a:lstStyle/>
          <a:p>
            <a:pPr lvl="0"/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держава,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південно-східній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 млн.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8млн.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афганці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таджики,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туркмени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узбеки,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хазарейці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70-х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найвідсталіших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гірської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бідною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рослинністю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7-8тис.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86 тис.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проживають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аулах, у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злиднях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З млн.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кочівний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7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528327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212976"/>
            <a:ext cx="7560840" cy="3201219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1978 року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афганський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піднявся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1978 року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Афганістаном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переозброїти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афганську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І на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афганської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воєнну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7" descr="C:\Documents and Settings\Lena\Мои документы\log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29087" cy="28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Мои документы\Downloads\Афганістан\c80b8fbc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13177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5"/>
            <a:ext cx="7725544" cy="352839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Багрем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Кабул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втяглися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чужоземних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стихійний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народу.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припав на 1984-1985 роки.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плював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кулями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нашим солдатам.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брудна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підступна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чию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десятки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dirty="0"/>
          </a:p>
        </p:txBody>
      </p:sp>
      <p:pic>
        <p:nvPicPr>
          <p:cNvPr id="4" name="Picture 3" descr="C:\Documents and Settings\User\Мои документы\Downloads\Афганістан\00000000000000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438833" cy="292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\Мои документы\Downloads\Афганістан\2187031_b2e2c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735846" cy="27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427168" cy="280831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 горнилом для тих,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дружбу,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відданість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І знати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обривалося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неповних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поверталися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землю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цинковій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Але вони 19-ти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вірили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інтернаціональний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обов'язок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07811"/>
            <a:ext cx="6623943" cy="35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186808" cy="302433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1979 року.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15лютого 1989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солдат покинув землю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задіяна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(40-а), за 9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півтора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688215" cy="5040560"/>
          </a:xfrm>
          <a:prstGeom prst="rect">
            <a:avLst/>
          </a:prstGeom>
        </p:spPr>
      </p:pic>
      <p:pic>
        <p:nvPicPr>
          <p:cNvPr id="5" name="Содержимое 5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3918744" cy="2939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11" descr="581dfea1f6784c7180357f931e457c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458599" cy="2797771"/>
          </a:xfrm>
        </p:spPr>
      </p:pic>
      <p:pic>
        <p:nvPicPr>
          <p:cNvPr id="7" name="Содержимое 6" descr="0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573016"/>
            <a:ext cx="4876800" cy="2990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147248" cy="521744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		Ми </a:t>
            </a:r>
            <a:r>
              <a:rPr lang="uk-UA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маємо знати про страшні події безглуздої афганської війни і пам’ятати, що серед нас живуть люди, які в 20, 30 років стали свідками та учасниками воєнних подій </a:t>
            </a:r>
            <a:endParaRPr lang="ru-RU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pPr>
              <a:buNone/>
            </a:pP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	</a:t>
            </a:r>
            <a:r>
              <a:rPr lang="ru-RU" sz="3500" dirty="0" err="1" smtClean="0">
                <a:solidFill>
                  <a:srgbClr val="003300"/>
                </a:solidFill>
                <a:latin typeface="Monotype Corsiva" pitchFamily="66" charset="0"/>
              </a:rPr>
              <a:t>Війна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буде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повторюватися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до тих </a:t>
            </a:r>
            <a:r>
              <a:rPr lang="ru-RU" sz="3500" dirty="0" err="1" smtClean="0">
                <a:solidFill>
                  <a:srgbClr val="003300"/>
                </a:solidFill>
                <a:latin typeface="Monotype Corsiva" pitchFamily="66" charset="0"/>
              </a:rPr>
              <a:t>пір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,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поки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питання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про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неї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буде </a:t>
            </a:r>
            <a:r>
              <a:rPr lang="ru-RU" sz="3500" dirty="0" err="1" smtClean="0">
                <a:solidFill>
                  <a:srgbClr val="003300"/>
                </a:solidFill>
                <a:latin typeface="Monotype Corsiva" pitchFamily="66" charset="0"/>
              </a:rPr>
              <a:t>вирішуватися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не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тими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	</a:t>
            </a:r>
            <a:r>
              <a:rPr lang="ru-RU" sz="3500" dirty="0" err="1" smtClean="0">
                <a:solidFill>
                  <a:srgbClr val="003300"/>
                </a:solidFill>
                <a:latin typeface="Monotype Corsiva" pitchFamily="66" charset="0"/>
              </a:rPr>
              <a:t>хто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помирає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на </a:t>
            </a:r>
            <a:r>
              <a:rPr lang="ru-RU" sz="3500" dirty="0" err="1">
                <a:solidFill>
                  <a:srgbClr val="003300"/>
                </a:solidFill>
                <a:latin typeface="Monotype Corsiva" pitchFamily="66" charset="0"/>
              </a:rPr>
              <a:t>полі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бою. </a:t>
            </a:r>
          </a:p>
          <a:p>
            <a:pPr>
              <a:buNone/>
            </a:pP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   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							</a:t>
            </a:r>
            <a:r>
              <a:rPr lang="ru-RU" sz="3500" dirty="0" err="1" smtClean="0">
                <a:solidFill>
                  <a:srgbClr val="003300"/>
                </a:solidFill>
                <a:latin typeface="Monotype Corsiva" pitchFamily="66" charset="0"/>
              </a:rPr>
              <a:t>Анрі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  </a:t>
            </a:r>
            <a:r>
              <a:rPr lang="ru-RU" sz="3500" dirty="0">
                <a:solidFill>
                  <a:srgbClr val="003300"/>
                </a:solidFill>
                <a:latin typeface="Monotype Corsiva" pitchFamily="66" charset="0"/>
              </a:rPr>
              <a:t>Барбюс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«Крізь пекло Афганської війни»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2020-02-16T15:28:46Z</dcterms:created>
  <dcterms:modified xsi:type="dcterms:W3CDTF">2022-02-13T19:58:36Z</dcterms:modified>
</cp:coreProperties>
</file>