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81" d="100"/>
          <a:sy n="81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72008"/>
            <a:ext cx="6400800" cy="1600200"/>
          </a:xfrm>
        </p:spPr>
        <p:txBody>
          <a:bodyPr/>
          <a:lstStyle/>
          <a:p>
            <a:pPr algn="r"/>
            <a:r>
              <a:rPr lang="uk-UA" dirty="0" smtClean="0"/>
              <a:t>Підготувала</a:t>
            </a:r>
            <a:r>
              <a:rPr lang="uk-UA" dirty="0" smtClean="0"/>
              <a:t>: </a:t>
            </a:r>
            <a:r>
              <a:rPr lang="uk-UA" dirty="0" err="1" smtClean="0"/>
              <a:t>Ловга</a:t>
            </a:r>
            <a:r>
              <a:rPr lang="uk-UA" dirty="0" smtClean="0"/>
              <a:t> Ольга Іванівна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Поведінка в транспорті.</a:t>
            </a:r>
            <a:br>
              <a:rPr lang="uk-UA" dirty="0" smtClean="0"/>
            </a:br>
            <a:r>
              <a:rPr lang="uk-UA" dirty="0" smtClean="0"/>
              <a:t> Правила для пасажирів.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71954"/>
            <a:ext cx="8987150" cy="568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969" y="1142984"/>
            <a:ext cx="872406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7215237" cy="53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uk-UA" dirty="0" smtClean="0"/>
              <a:t>Прочитай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5843"/>
            <a:ext cx="8572560" cy="641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17580"/>
            <a:ext cx="7786741" cy="586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6065"/>
            <a:ext cx="8358246" cy="623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5870"/>
            <a:ext cx="8572560" cy="64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7769"/>
            <a:ext cx="8501122" cy="63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0629"/>
            <a:ext cx="8572559" cy="64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7113"/>
            <a:ext cx="8501122" cy="646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06" y="428604"/>
            <a:ext cx="847458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9683"/>
            <a:ext cx="8606686" cy="640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1" y="357165"/>
            <a:ext cx="8310621" cy="623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7805"/>
            <a:ext cx="8501122" cy="63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18" y="1428736"/>
            <a:ext cx="859659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00" y="642918"/>
            <a:ext cx="8275279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58" y="785794"/>
            <a:ext cx="875208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2028"/>
            <a:ext cx="8563185" cy="600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967" y="1000108"/>
            <a:ext cx="87508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</TotalTime>
  <Words>10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Поведінка в транспорті.  Правила для пасажирів.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Поведінка в транспорті.  Правила для пасажирів.</dc:title>
  <dc:creator>Татьяна</dc:creator>
  <cp:lastModifiedBy>ПК</cp:lastModifiedBy>
  <cp:revision>3</cp:revision>
  <dcterms:created xsi:type="dcterms:W3CDTF">2020-05-15T11:38:17Z</dcterms:created>
  <dcterms:modified xsi:type="dcterms:W3CDTF">2022-02-14T14:56:31Z</dcterms:modified>
</cp:coreProperties>
</file>