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86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71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93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99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43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28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26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3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9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16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6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A127-362A-4F8D-8E6D-9B5DCCDB5331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22FC-892D-45D3-B166-E1BFEB6FB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55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Bande perforée 3"/>
          <p:cNvSpPr/>
          <p:nvPr/>
        </p:nvSpPr>
        <p:spPr>
          <a:xfrm>
            <a:off x="2730321" y="0"/>
            <a:ext cx="7276564" cy="1596980"/>
          </a:xfrm>
          <a:prstGeom prst="flowChartPunchedTape">
            <a:avLst/>
          </a:prstGeom>
          <a:solidFill>
            <a:srgbClr val="DE40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MY PERFECT HOLIDAY</a:t>
            </a:r>
            <a:endParaRPr lang="fr-FR" sz="6000" dirty="0"/>
          </a:p>
        </p:txBody>
      </p:sp>
      <p:sp>
        <p:nvSpPr>
          <p:cNvPr id="7" name="Flèche droite 6"/>
          <p:cNvSpPr/>
          <p:nvPr/>
        </p:nvSpPr>
        <p:spPr>
          <a:xfrm rot="2385486">
            <a:off x="-183274" y="1442880"/>
            <a:ext cx="5061397" cy="20734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DESTINATION</a:t>
            </a:r>
            <a:endParaRPr lang="fr-FR" sz="4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70" y="1854557"/>
            <a:ext cx="2556457" cy="16904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13" y="1854556"/>
            <a:ext cx="2546828" cy="16904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70" y="3961170"/>
            <a:ext cx="2556457" cy="18421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13" y="3961170"/>
            <a:ext cx="2546827" cy="18421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" y="4765183"/>
            <a:ext cx="2119648" cy="16692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2" y="4765183"/>
            <a:ext cx="2225631" cy="16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droite 2"/>
          <p:cNvSpPr/>
          <p:nvPr/>
        </p:nvSpPr>
        <p:spPr>
          <a:xfrm rot="2318692">
            <a:off x="425861" y="489396"/>
            <a:ext cx="3052293" cy="24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 smtClean="0"/>
              <a:t>STAY</a:t>
            </a:r>
            <a:endParaRPr lang="fr-FR" sz="6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01" y="292994"/>
            <a:ext cx="3042276" cy="22817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04" y="386367"/>
            <a:ext cx="3315191" cy="23082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89" y="3610074"/>
            <a:ext cx="3183781" cy="21341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38" y="3454423"/>
            <a:ext cx="3380705" cy="24278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7" y="3610074"/>
            <a:ext cx="3035980" cy="22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 rot="1818821">
            <a:off x="154546" y="270456"/>
            <a:ext cx="3773510" cy="257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ACTIVITIES</a:t>
            </a:r>
            <a:endParaRPr lang="fr-FR" sz="4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43" y="425067"/>
            <a:ext cx="3178872" cy="27883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97" y="457199"/>
            <a:ext cx="3471205" cy="22022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82" y="3622454"/>
            <a:ext cx="2507259" cy="26863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63" y="3783167"/>
            <a:ext cx="3009364" cy="22570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84" y="2963450"/>
            <a:ext cx="2231978" cy="33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 rot="1694149">
            <a:off x="296214" y="283335"/>
            <a:ext cx="3464417" cy="253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COMPANY</a:t>
            </a:r>
            <a:endParaRPr lang="fr-FR" sz="4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63" y="917620"/>
            <a:ext cx="2438400" cy="182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69" y="917620"/>
            <a:ext cx="2645321" cy="17607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63" y="3615743"/>
            <a:ext cx="2590800" cy="2590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94" y="3719375"/>
            <a:ext cx="3657600" cy="23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 rot="1663404">
            <a:off x="167425" y="244699"/>
            <a:ext cx="3618964" cy="2356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/>
              <a:t>TRANSPORT</a:t>
            </a:r>
            <a:endParaRPr lang="fr-FR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71" y="420888"/>
            <a:ext cx="3664308" cy="24428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46" y="420888"/>
            <a:ext cx="4117572" cy="23223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24" y="3411063"/>
            <a:ext cx="3846602" cy="25644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97" y="3308032"/>
            <a:ext cx="3852621" cy="25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</Words>
  <Application>Microsoft Office PowerPoint</Application>
  <PresentationFormat>Grand écran</PresentationFormat>
  <Paragraphs>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vickie</dc:creator>
  <cp:lastModifiedBy>vickie</cp:lastModifiedBy>
  <cp:revision>5</cp:revision>
  <dcterms:created xsi:type="dcterms:W3CDTF">2015-03-05T05:44:23Z</dcterms:created>
  <dcterms:modified xsi:type="dcterms:W3CDTF">2015-03-05T06:15:55Z</dcterms:modified>
</cp:coreProperties>
</file>