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5" r:id="rId10"/>
    <p:sldId id="263" r:id="rId11"/>
    <p:sldId id="266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89FFBE"/>
    <a:srgbClr val="FFFF99"/>
    <a:srgbClr val="1004A8"/>
    <a:srgbClr val="F79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71" autoAdjust="0"/>
  </p:normalViewPr>
  <p:slideViewPr>
    <p:cSldViewPr>
      <p:cViewPr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8A942-2153-4C61-95C2-ECB9BC7EE6F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F52F63A0-644E-49A6-A489-4C7FDF27E80D}">
      <dgm:prSet phldrT="[Text]" custT="1"/>
      <dgm:spPr/>
      <dgm:t>
        <a:bodyPr/>
        <a:lstStyle/>
        <a:p>
          <a:pPr algn="just"/>
          <a:r>
            <a:rPr lang="cs-CZ" sz="2400" dirty="0"/>
            <a:t>MONEY</a:t>
          </a:r>
        </a:p>
      </dgm:t>
    </dgm:pt>
    <dgm:pt modelId="{0ED9D7F2-DBB2-481A-808C-DB90ED932EDD}" type="parTrans" cxnId="{12753C69-93A8-441F-B462-7A513ED9AF15}">
      <dgm:prSet/>
      <dgm:spPr/>
      <dgm:t>
        <a:bodyPr/>
        <a:lstStyle/>
        <a:p>
          <a:pPr algn="just"/>
          <a:endParaRPr lang="cs-CZ"/>
        </a:p>
      </dgm:t>
    </dgm:pt>
    <dgm:pt modelId="{8DDF4FB1-83F7-4DC8-BE9B-E50FFED75018}" type="sibTrans" cxnId="{12753C69-93A8-441F-B462-7A513ED9AF15}">
      <dgm:prSet/>
      <dgm:spPr/>
      <dgm:t>
        <a:bodyPr/>
        <a:lstStyle/>
        <a:p>
          <a:pPr algn="just"/>
          <a:endParaRPr lang="cs-CZ"/>
        </a:p>
      </dgm:t>
    </dgm:pt>
    <dgm:pt modelId="{41134DAA-87FB-4993-983E-7A5B3639C668}">
      <dgm:prSet phldrT="[Text]" custT="1"/>
      <dgm:spPr/>
      <dgm:t>
        <a:bodyPr/>
        <a:lstStyle/>
        <a:p>
          <a:pPr algn="just"/>
          <a:r>
            <a:rPr lang="cs-CZ" sz="2400" dirty="0"/>
            <a:t>TYPE OF HOLIDAY</a:t>
          </a:r>
        </a:p>
      </dgm:t>
    </dgm:pt>
    <dgm:pt modelId="{7C756236-6E9E-46A8-B1A7-F48399C7462A}" type="parTrans" cxnId="{43D71E74-9C59-43B1-A189-AA3FFC4B9F98}">
      <dgm:prSet/>
      <dgm:spPr/>
      <dgm:t>
        <a:bodyPr/>
        <a:lstStyle/>
        <a:p>
          <a:pPr algn="just"/>
          <a:endParaRPr lang="cs-CZ"/>
        </a:p>
      </dgm:t>
    </dgm:pt>
    <dgm:pt modelId="{D6B165CF-763D-4640-8B86-B7176FE0FD72}" type="sibTrans" cxnId="{43D71E74-9C59-43B1-A189-AA3FFC4B9F98}">
      <dgm:prSet/>
      <dgm:spPr/>
      <dgm:t>
        <a:bodyPr/>
        <a:lstStyle/>
        <a:p>
          <a:pPr algn="just"/>
          <a:endParaRPr lang="cs-CZ"/>
        </a:p>
      </dgm:t>
    </dgm:pt>
    <dgm:pt modelId="{EFEFA58C-A5E7-459C-88D0-6CE610BF3AD5}">
      <dgm:prSet phldrT="[Text]" custT="1"/>
      <dgm:spPr/>
      <dgm:t>
        <a:bodyPr/>
        <a:lstStyle/>
        <a:p>
          <a:pPr algn="just"/>
          <a:r>
            <a:rPr lang="cs-CZ" sz="2400" dirty="0"/>
            <a:t>DESTINATION</a:t>
          </a:r>
        </a:p>
      </dgm:t>
    </dgm:pt>
    <dgm:pt modelId="{2DDDB8E1-6D48-448C-9178-12C265415ED4}" type="parTrans" cxnId="{411952E4-8370-4E16-8715-C812B2EFF01C}">
      <dgm:prSet/>
      <dgm:spPr/>
      <dgm:t>
        <a:bodyPr/>
        <a:lstStyle/>
        <a:p>
          <a:pPr algn="just"/>
          <a:endParaRPr lang="cs-CZ"/>
        </a:p>
      </dgm:t>
    </dgm:pt>
    <dgm:pt modelId="{26E2F8F9-4191-4723-BB06-A8519D5FFF3A}" type="sibTrans" cxnId="{411952E4-8370-4E16-8715-C812B2EFF01C}">
      <dgm:prSet/>
      <dgm:spPr/>
      <dgm:t>
        <a:bodyPr/>
        <a:lstStyle/>
        <a:p>
          <a:pPr algn="just"/>
          <a:endParaRPr lang="cs-CZ"/>
        </a:p>
      </dgm:t>
    </dgm:pt>
    <dgm:pt modelId="{5995D31A-D8E7-4519-B4BA-206424E7ABA0}">
      <dgm:prSet custT="1"/>
      <dgm:spPr/>
      <dgm:t>
        <a:bodyPr/>
        <a:lstStyle/>
        <a:p>
          <a:pPr algn="just"/>
          <a:r>
            <a:rPr lang="cs-CZ" sz="2400" dirty="0"/>
            <a:t>ORGANIZATION</a:t>
          </a:r>
        </a:p>
      </dgm:t>
    </dgm:pt>
    <dgm:pt modelId="{BE810961-B638-4A66-BC4A-482419F603AF}" type="parTrans" cxnId="{B6FCE115-56E8-41CF-9F8B-006CC0AB8E36}">
      <dgm:prSet/>
      <dgm:spPr/>
      <dgm:t>
        <a:bodyPr/>
        <a:lstStyle/>
        <a:p>
          <a:pPr algn="just"/>
          <a:endParaRPr lang="cs-CZ"/>
        </a:p>
      </dgm:t>
    </dgm:pt>
    <dgm:pt modelId="{4B692B3A-C74A-4AAD-8704-FE93E888AB59}" type="sibTrans" cxnId="{B6FCE115-56E8-41CF-9F8B-006CC0AB8E36}">
      <dgm:prSet/>
      <dgm:spPr/>
      <dgm:t>
        <a:bodyPr/>
        <a:lstStyle/>
        <a:p>
          <a:pPr algn="just"/>
          <a:endParaRPr lang="cs-CZ"/>
        </a:p>
      </dgm:t>
    </dgm:pt>
    <dgm:pt modelId="{19E80068-1967-4522-A834-C9FB100E9CEC}">
      <dgm:prSet phldrT="[Text]" custT="1"/>
      <dgm:spPr/>
      <dgm:t>
        <a:bodyPr/>
        <a:lstStyle/>
        <a:p>
          <a:pPr algn="just"/>
          <a:r>
            <a:rPr lang="en-GB" sz="2000" noProof="0" dirty="0" smtClean="0"/>
            <a:t>You need to set your </a:t>
          </a:r>
          <a:r>
            <a:rPr lang="en-GB" sz="2000" b="1" noProof="0" dirty="0" smtClean="0"/>
            <a:t>budget</a:t>
          </a:r>
          <a:r>
            <a:rPr lang="en-GB" sz="2000" noProof="0" dirty="0" smtClean="0"/>
            <a:t> – how much you can spend</a:t>
          </a:r>
          <a:endParaRPr lang="cs-CZ" sz="2000" dirty="0"/>
        </a:p>
      </dgm:t>
    </dgm:pt>
    <dgm:pt modelId="{4A6BE562-F9BC-4B2F-A037-C60246A9489D}" type="parTrans" cxnId="{EB51C0FF-7D50-4589-AB6F-3F0BBDA5290F}">
      <dgm:prSet/>
      <dgm:spPr/>
      <dgm:t>
        <a:bodyPr/>
        <a:lstStyle/>
        <a:p>
          <a:pPr algn="just"/>
          <a:endParaRPr lang="cs-CZ"/>
        </a:p>
      </dgm:t>
    </dgm:pt>
    <dgm:pt modelId="{4645D894-5BF4-4EC0-B7E4-BF26CE702359}" type="sibTrans" cxnId="{EB51C0FF-7D50-4589-AB6F-3F0BBDA5290F}">
      <dgm:prSet/>
      <dgm:spPr/>
      <dgm:t>
        <a:bodyPr/>
        <a:lstStyle/>
        <a:p>
          <a:pPr algn="just"/>
          <a:endParaRPr lang="cs-CZ"/>
        </a:p>
      </dgm:t>
    </dgm:pt>
    <dgm:pt modelId="{3C5C9BF7-693F-44D5-A7F4-AC7B2AD70691}">
      <dgm:prSet phldrT="[Text]" custT="1"/>
      <dgm:spPr/>
      <dgm:t>
        <a:bodyPr/>
        <a:lstStyle/>
        <a:p>
          <a:pPr algn="just"/>
          <a:r>
            <a:rPr lang="en-GB" sz="2000" noProof="0" dirty="0" smtClean="0"/>
            <a:t>Seaside </a:t>
          </a:r>
          <a:r>
            <a:rPr lang="en-GB" sz="2000" b="1" noProof="0" dirty="0" smtClean="0"/>
            <a:t>relax</a:t>
          </a:r>
          <a:r>
            <a:rPr lang="en-GB" sz="2000" noProof="0" dirty="0" smtClean="0"/>
            <a:t>, cruise, sightseeing, fishing, </a:t>
          </a:r>
          <a:r>
            <a:rPr lang="en-GB" sz="2000" b="1" noProof="0" dirty="0" smtClean="0"/>
            <a:t>active</a:t>
          </a:r>
          <a:r>
            <a:rPr lang="en-GB" sz="2000" noProof="0" dirty="0" smtClean="0"/>
            <a:t> holiday – climbing, snowboard, other sports activities ...</a:t>
          </a:r>
          <a:endParaRPr lang="en-GB" sz="2000" noProof="0" dirty="0"/>
        </a:p>
      </dgm:t>
    </dgm:pt>
    <dgm:pt modelId="{BEA99BF7-0BC8-446C-B197-9632702791DB}" type="parTrans" cxnId="{02B626B0-9D03-4500-990E-678BE31695D2}">
      <dgm:prSet/>
      <dgm:spPr/>
      <dgm:t>
        <a:bodyPr/>
        <a:lstStyle/>
        <a:p>
          <a:pPr algn="just"/>
          <a:endParaRPr lang="cs-CZ"/>
        </a:p>
      </dgm:t>
    </dgm:pt>
    <dgm:pt modelId="{F7C23955-E456-45D2-B39C-AAE6BE330A8D}" type="sibTrans" cxnId="{02B626B0-9D03-4500-990E-678BE31695D2}">
      <dgm:prSet/>
      <dgm:spPr/>
      <dgm:t>
        <a:bodyPr/>
        <a:lstStyle/>
        <a:p>
          <a:pPr algn="just"/>
          <a:endParaRPr lang="cs-CZ"/>
        </a:p>
      </dgm:t>
    </dgm:pt>
    <dgm:pt modelId="{4714E755-A079-4D4E-AD5C-6037CDE70CDA}">
      <dgm:prSet phldrT="[Text]" custT="1"/>
      <dgm:spPr/>
      <dgm:t>
        <a:bodyPr/>
        <a:lstStyle/>
        <a:p>
          <a:pPr algn="just"/>
          <a:r>
            <a:rPr lang="en-GB" sz="2000" noProof="0" dirty="0" smtClean="0"/>
            <a:t>Choose the </a:t>
          </a:r>
          <a:r>
            <a:rPr lang="en-GB" sz="2000" b="1" noProof="0" dirty="0" smtClean="0"/>
            <a:t>location</a:t>
          </a:r>
          <a:r>
            <a:rPr lang="en-GB" sz="2000" noProof="0" dirty="0" smtClean="0"/>
            <a:t> - country, town or city, holiday resort, mountain range, sea...</a:t>
          </a:r>
          <a:endParaRPr lang="en-GB" sz="2000" noProof="0" dirty="0"/>
        </a:p>
      </dgm:t>
    </dgm:pt>
    <dgm:pt modelId="{59723421-4913-4AB2-88C2-27AA8C4D9E14}" type="parTrans" cxnId="{0454FD29-BF75-4AC3-B1AB-6ED5E13436D4}">
      <dgm:prSet/>
      <dgm:spPr/>
      <dgm:t>
        <a:bodyPr/>
        <a:lstStyle/>
        <a:p>
          <a:pPr algn="just"/>
          <a:endParaRPr lang="cs-CZ"/>
        </a:p>
      </dgm:t>
    </dgm:pt>
    <dgm:pt modelId="{4AE6F5F9-AFD6-4437-B714-1CAC6887E7CA}" type="sibTrans" cxnId="{0454FD29-BF75-4AC3-B1AB-6ED5E13436D4}">
      <dgm:prSet/>
      <dgm:spPr/>
      <dgm:t>
        <a:bodyPr/>
        <a:lstStyle/>
        <a:p>
          <a:pPr algn="just"/>
          <a:endParaRPr lang="cs-CZ"/>
        </a:p>
      </dgm:t>
    </dgm:pt>
    <dgm:pt modelId="{65436E3F-7A5D-4019-9F8C-1243E5E9A821}">
      <dgm:prSet custT="1"/>
      <dgm:spPr/>
      <dgm:t>
        <a:bodyPr/>
        <a:lstStyle/>
        <a:p>
          <a:pPr algn="just"/>
          <a:r>
            <a:rPr lang="en-GB" sz="2000" b="1" noProof="0" dirty="0" smtClean="0"/>
            <a:t>Plan</a:t>
          </a:r>
          <a:r>
            <a:rPr lang="en-GB" sz="2000" noProof="0" dirty="0" smtClean="0"/>
            <a:t> your holiday </a:t>
          </a:r>
          <a:r>
            <a:rPr lang="en-GB" sz="2000" b="1" noProof="0" dirty="0" smtClean="0"/>
            <a:t>alone,</a:t>
          </a:r>
          <a:r>
            <a:rPr lang="en-GB" sz="2000" noProof="0" dirty="0" smtClean="0"/>
            <a:t> contact travel agency - </a:t>
          </a:r>
          <a:r>
            <a:rPr lang="en-GB" sz="2000" b="1" noProof="0" dirty="0" smtClean="0"/>
            <a:t>package holiday </a:t>
          </a:r>
          <a:r>
            <a:rPr lang="en-GB" sz="2000" b="0" noProof="0" dirty="0" smtClean="0"/>
            <a:t>or</a:t>
          </a:r>
          <a:r>
            <a:rPr lang="en-GB" sz="2000" b="1" noProof="0" dirty="0" smtClean="0"/>
            <a:t> compromise </a:t>
          </a:r>
          <a:r>
            <a:rPr lang="en-GB" sz="2000" b="0" noProof="0" dirty="0" smtClean="0"/>
            <a:t>-</a:t>
          </a:r>
          <a:r>
            <a:rPr lang="en-GB" sz="2000" noProof="0" dirty="0" smtClean="0"/>
            <a:t> get the basic packet and plan your extras ...</a:t>
          </a:r>
          <a:endParaRPr lang="en-GB" sz="2000" noProof="0" dirty="0"/>
        </a:p>
      </dgm:t>
    </dgm:pt>
    <dgm:pt modelId="{08E9729F-1133-49D3-B5DB-4614EAB01CC3}" type="sibTrans" cxnId="{6FA0775E-724E-40CF-BA51-E9D94939D5A7}">
      <dgm:prSet/>
      <dgm:spPr/>
      <dgm:t>
        <a:bodyPr/>
        <a:lstStyle/>
        <a:p>
          <a:pPr algn="just"/>
          <a:endParaRPr lang="cs-CZ"/>
        </a:p>
      </dgm:t>
    </dgm:pt>
    <dgm:pt modelId="{456EE60C-40BE-4202-B280-50223DBEA617}" type="parTrans" cxnId="{6FA0775E-724E-40CF-BA51-E9D94939D5A7}">
      <dgm:prSet/>
      <dgm:spPr/>
      <dgm:t>
        <a:bodyPr/>
        <a:lstStyle/>
        <a:p>
          <a:pPr algn="just"/>
          <a:endParaRPr lang="cs-CZ"/>
        </a:p>
      </dgm:t>
    </dgm:pt>
    <dgm:pt modelId="{9AAA2252-AF44-49A1-B6E7-51F36B2B85D9}" type="pres">
      <dgm:prSet presAssocID="{D048A942-2153-4C61-95C2-ECB9BC7EE6F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427C391-A07F-4DDE-A35A-6C0BFE578A19}" type="pres">
      <dgm:prSet presAssocID="{F52F63A0-644E-49A6-A489-4C7FDF27E80D}" presName="parentLin" presStyleCnt="0"/>
      <dgm:spPr/>
      <dgm:t>
        <a:bodyPr/>
        <a:lstStyle/>
        <a:p>
          <a:endParaRPr lang="en-GB"/>
        </a:p>
      </dgm:t>
    </dgm:pt>
    <dgm:pt modelId="{D44D935A-4855-4F4B-911E-5064542678CF}" type="pres">
      <dgm:prSet presAssocID="{F52F63A0-644E-49A6-A489-4C7FDF27E80D}" presName="parentLeftMargin" presStyleLbl="node1" presStyleIdx="0" presStyleCnt="4"/>
      <dgm:spPr/>
      <dgm:t>
        <a:bodyPr/>
        <a:lstStyle/>
        <a:p>
          <a:endParaRPr lang="en-GB"/>
        </a:p>
      </dgm:t>
    </dgm:pt>
    <dgm:pt modelId="{EF65E64F-6FD1-449A-A786-80954A364304}" type="pres">
      <dgm:prSet presAssocID="{F52F63A0-644E-49A6-A489-4C7FDF27E80D}" presName="parentText" presStyleLbl="node1" presStyleIdx="0" presStyleCnt="4" custScaleX="34524" custLinFactNeighborX="-12501" custLinFactNeighborY="723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F1F0426-240B-48FC-BC34-1242CEF8BA50}" type="pres">
      <dgm:prSet presAssocID="{F52F63A0-644E-49A6-A489-4C7FDF27E80D}" presName="negativeSpace" presStyleCnt="0"/>
      <dgm:spPr/>
      <dgm:t>
        <a:bodyPr/>
        <a:lstStyle/>
        <a:p>
          <a:endParaRPr lang="en-GB"/>
        </a:p>
      </dgm:t>
    </dgm:pt>
    <dgm:pt modelId="{8B1A9232-ACEB-4727-98D1-8A7830AB64D5}" type="pres">
      <dgm:prSet presAssocID="{F52F63A0-644E-49A6-A489-4C7FDF27E80D}" presName="childText" presStyleLbl="conFgAcc1" presStyleIdx="0" presStyleCnt="4" custScaleY="93576" custLinFactNeighborY="-3411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F327EC-2A55-42DA-A0C1-B6A46DD11DFF}" type="pres">
      <dgm:prSet presAssocID="{8DDF4FB1-83F7-4DC8-BE9B-E50FFED75018}" presName="spaceBetweenRectangles" presStyleCnt="0"/>
      <dgm:spPr/>
      <dgm:t>
        <a:bodyPr/>
        <a:lstStyle/>
        <a:p>
          <a:endParaRPr lang="en-GB"/>
        </a:p>
      </dgm:t>
    </dgm:pt>
    <dgm:pt modelId="{9E70D2CC-6DA8-4B29-A365-D13F3585BEA0}" type="pres">
      <dgm:prSet presAssocID="{41134DAA-87FB-4993-983E-7A5B3639C668}" presName="parentLin" presStyleCnt="0"/>
      <dgm:spPr/>
      <dgm:t>
        <a:bodyPr/>
        <a:lstStyle/>
        <a:p>
          <a:endParaRPr lang="en-GB"/>
        </a:p>
      </dgm:t>
    </dgm:pt>
    <dgm:pt modelId="{37DA3B4E-197F-4D90-8365-3A6FCE66A1F8}" type="pres">
      <dgm:prSet presAssocID="{41134DAA-87FB-4993-983E-7A5B3639C668}" presName="parentLeftMargin" presStyleLbl="node1" presStyleIdx="0" presStyleCnt="4"/>
      <dgm:spPr/>
      <dgm:t>
        <a:bodyPr/>
        <a:lstStyle/>
        <a:p>
          <a:endParaRPr lang="en-GB"/>
        </a:p>
      </dgm:t>
    </dgm:pt>
    <dgm:pt modelId="{B7152B17-607D-45B3-A8E8-49706A1681FC}" type="pres">
      <dgm:prSet presAssocID="{41134DAA-87FB-4993-983E-7A5B3639C668}" presName="parentText" presStyleLbl="node1" presStyleIdx="1" presStyleCnt="4" custScaleX="66270" custLinFactNeighborX="-12501" custLinFactNeighborY="-13629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5F68F12-2DAD-4E18-9FEB-97BB461A3BB3}" type="pres">
      <dgm:prSet presAssocID="{41134DAA-87FB-4993-983E-7A5B3639C668}" presName="negativeSpace" presStyleCnt="0"/>
      <dgm:spPr/>
      <dgm:t>
        <a:bodyPr/>
        <a:lstStyle/>
        <a:p>
          <a:endParaRPr lang="en-GB"/>
        </a:p>
      </dgm:t>
    </dgm:pt>
    <dgm:pt modelId="{C768C786-2174-41DF-9FD5-C18A1402EA17}" type="pres">
      <dgm:prSet presAssocID="{41134DAA-87FB-4993-983E-7A5B3639C668}" presName="childText" presStyleLbl="conFgAcc1" presStyleIdx="1" presStyleCnt="4" custScaleY="105861" custLinFactY="-4260" custLinFactNeighborX="-875" custLinFactNeighborY="-1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C36470-2630-4C72-BDE4-91643875D941}" type="pres">
      <dgm:prSet presAssocID="{D6B165CF-763D-4640-8B86-B7176FE0FD72}" presName="spaceBetweenRectangles" presStyleCnt="0"/>
      <dgm:spPr/>
      <dgm:t>
        <a:bodyPr/>
        <a:lstStyle/>
        <a:p>
          <a:endParaRPr lang="en-GB"/>
        </a:p>
      </dgm:t>
    </dgm:pt>
    <dgm:pt modelId="{DA164FBA-4905-41F7-90D3-314BF86BED1F}" type="pres">
      <dgm:prSet presAssocID="{EFEFA58C-A5E7-459C-88D0-6CE610BF3AD5}" presName="parentLin" presStyleCnt="0"/>
      <dgm:spPr/>
      <dgm:t>
        <a:bodyPr/>
        <a:lstStyle/>
        <a:p>
          <a:endParaRPr lang="en-GB"/>
        </a:p>
      </dgm:t>
    </dgm:pt>
    <dgm:pt modelId="{3515494A-2132-4C5C-8AB4-8F0841ED0C08}" type="pres">
      <dgm:prSet presAssocID="{EFEFA58C-A5E7-459C-88D0-6CE610BF3AD5}" presName="parentLeftMargin" presStyleLbl="node1" presStyleIdx="1" presStyleCnt="4"/>
      <dgm:spPr/>
      <dgm:t>
        <a:bodyPr/>
        <a:lstStyle/>
        <a:p>
          <a:endParaRPr lang="en-GB"/>
        </a:p>
      </dgm:t>
    </dgm:pt>
    <dgm:pt modelId="{DD641EFE-561F-45F2-9677-43EED903A73D}" type="pres">
      <dgm:prSet presAssocID="{EFEFA58C-A5E7-459C-88D0-6CE610BF3AD5}" presName="parentText" presStyleLbl="node1" presStyleIdx="2" presStyleCnt="4" custScaleX="54862" custLinFactNeighborX="4999" custLinFactNeighborY="-3890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63CD998-DEF0-4E0B-82C0-ED2943051AAA}" type="pres">
      <dgm:prSet presAssocID="{EFEFA58C-A5E7-459C-88D0-6CE610BF3AD5}" presName="negativeSpace" presStyleCnt="0"/>
      <dgm:spPr/>
      <dgm:t>
        <a:bodyPr/>
        <a:lstStyle/>
        <a:p>
          <a:endParaRPr lang="en-GB"/>
        </a:p>
      </dgm:t>
    </dgm:pt>
    <dgm:pt modelId="{661DC62F-249A-40F4-A66B-A6FEF1A85B9C}" type="pres">
      <dgm:prSet presAssocID="{EFEFA58C-A5E7-459C-88D0-6CE610BF3AD5}" presName="childText" presStyleLbl="conFgAcc1" presStyleIdx="2" presStyleCnt="4" custLinFactY="-11356" custLinFactNeighborX="-875" custLinFactNeighborY="-1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F8017F-0D34-48F2-B505-60211D1E1F0A}" type="pres">
      <dgm:prSet presAssocID="{26E2F8F9-4191-4723-BB06-A8519D5FFF3A}" presName="spaceBetweenRectangles" presStyleCnt="0"/>
      <dgm:spPr/>
      <dgm:t>
        <a:bodyPr/>
        <a:lstStyle/>
        <a:p>
          <a:endParaRPr lang="en-GB"/>
        </a:p>
      </dgm:t>
    </dgm:pt>
    <dgm:pt modelId="{38AF3F8B-E6EC-4E5C-8FC0-C16CFE7F7406}" type="pres">
      <dgm:prSet presAssocID="{5995D31A-D8E7-4519-B4BA-206424E7ABA0}" presName="parentLin" presStyleCnt="0"/>
      <dgm:spPr/>
      <dgm:t>
        <a:bodyPr/>
        <a:lstStyle/>
        <a:p>
          <a:endParaRPr lang="en-GB"/>
        </a:p>
      </dgm:t>
    </dgm:pt>
    <dgm:pt modelId="{E5AA5699-1981-4790-B154-0844C7011F0B}" type="pres">
      <dgm:prSet presAssocID="{5995D31A-D8E7-4519-B4BA-206424E7ABA0}" presName="parentLeftMargin" presStyleLbl="node1" presStyleIdx="2" presStyleCnt="4"/>
      <dgm:spPr/>
      <dgm:t>
        <a:bodyPr/>
        <a:lstStyle/>
        <a:p>
          <a:endParaRPr lang="en-GB"/>
        </a:p>
      </dgm:t>
    </dgm:pt>
    <dgm:pt modelId="{0C5D7DC2-67F3-4D0E-AC34-DAF81FD17CD2}" type="pres">
      <dgm:prSet presAssocID="{5995D31A-D8E7-4519-B4BA-206424E7ABA0}" presName="parentText" presStyleLbl="node1" presStyleIdx="3" presStyleCnt="4" custScaleX="60814" custLinFactNeighborX="4999" custLinFactNeighborY="-5262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C275C56-1CEA-4D28-A92D-E0DEC32CB5B5}" type="pres">
      <dgm:prSet presAssocID="{5995D31A-D8E7-4519-B4BA-206424E7ABA0}" presName="negativeSpace" presStyleCnt="0"/>
      <dgm:spPr/>
      <dgm:t>
        <a:bodyPr/>
        <a:lstStyle/>
        <a:p>
          <a:endParaRPr lang="en-GB"/>
        </a:p>
      </dgm:t>
    </dgm:pt>
    <dgm:pt modelId="{9CF8375F-2CA2-4EA8-BF6C-A2E8D1F010A9}" type="pres">
      <dgm:prSet presAssocID="{5995D31A-D8E7-4519-B4BA-206424E7ABA0}" presName="childText" presStyleLbl="conFgAcc1" presStyleIdx="3" presStyleCnt="4" custLinFactNeighborX="875" custLinFactNeighborY="-9683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11952E4-8370-4E16-8715-C812B2EFF01C}" srcId="{D048A942-2153-4C61-95C2-ECB9BC7EE6FB}" destId="{EFEFA58C-A5E7-459C-88D0-6CE610BF3AD5}" srcOrd="2" destOrd="0" parTransId="{2DDDB8E1-6D48-448C-9178-12C265415ED4}" sibTransId="{26E2F8F9-4191-4723-BB06-A8519D5FFF3A}"/>
    <dgm:cxn modelId="{8CCFF4A1-DD07-4888-B926-0DCC7F6ECF22}" type="presOf" srcId="{41134DAA-87FB-4993-983E-7A5B3639C668}" destId="{37DA3B4E-197F-4D90-8365-3A6FCE66A1F8}" srcOrd="0" destOrd="0" presId="urn:microsoft.com/office/officeart/2005/8/layout/list1"/>
    <dgm:cxn modelId="{006E7F73-38EC-4F59-893F-1F1F5B66ADE8}" type="presOf" srcId="{65436E3F-7A5D-4019-9F8C-1243E5E9A821}" destId="{9CF8375F-2CA2-4EA8-BF6C-A2E8D1F010A9}" srcOrd="0" destOrd="0" presId="urn:microsoft.com/office/officeart/2005/8/layout/list1"/>
    <dgm:cxn modelId="{242FD3D6-FB2C-4E7D-9CC5-B5C6FFF61A4F}" type="presOf" srcId="{4714E755-A079-4D4E-AD5C-6037CDE70CDA}" destId="{661DC62F-249A-40F4-A66B-A6FEF1A85B9C}" srcOrd="0" destOrd="0" presId="urn:microsoft.com/office/officeart/2005/8/layout/list1"/>
    <dgm:cxn modelId="{EB51C0FF-7D50-4589-AB6F-3F0BBDA5290F}" srcId="{F52F63A0-644E-49A6-A489-4C7FDF27E80D}" destId="{19E80068-1967-4522-A834-C9FB100E9CEC}" srcOrd="0" destOrd="0" parTransId="{4A6BE562-F9BC-4B2F-A037-C60246A9489D}" sibTransId="{4645D894-5BF4-4EC0-B7E4-BF26CE702359}"/>
    <dgm:cxn modelId="{A7213755-D252-471F-A7F9-C80028FDF587}" type="presOf" srcId="{41134DAA-87FB-4993-983E-7A5B3639C668}" destId="{B7152B17-607D-45B3-A8E8-49706A1681FC}" srcOrd="1" destOrd="0" presId="urn:microsoft.com/office/officeart/2005/8/layout/list1"/>
    <dgm:cxn modelId="{26DCB3B9-8716-4A4F-9DED-0CF932C5A05E}" type="presOf" srcId="{F52F63A0-644E-49A6-A489-4C7FDF27E80D}" destId="{EF65E64F-6FD1-449A-A786-80954A364304}" srcOrd="1" destOrd="0" presId="urn:microsoft.com/office/officeart/2005/8/layout/list1"/>
    <dgm:cxn modelId="{FF269B70-1731-41E9-A2BA-E2E540B6CE28}" type="presOf" srcId="{3C5C9BF7-693F-44D5-A7F4-AC7B2AD70691}" destId="{C768C786-2174-41DF-9FD5-C18A1402EA17}" srcOrd="0" destOrd="0" presId="urn:microsoft.com/office/officeart/2005/8/layout/list1"/>
    <dgm:cxn modelId="{70F1F5A9-79B7-4022-84AF-0E14EB421F0C}" type="presOf" srcId="{19E80068-1967-4522-A834-C9FB100E9CEC}" destId="{8B1A9232-ACEB-4727-98D1-8A7830AB64D5}" srcOrd="0" destOrd="0" presId="urn:microsoft.com/office/officeart/2005/8/layout/list1"/>
    <dgm:cxn modelId="{12753C69-93A8-441F-B462-7A513ED9AF15}" srcId="{D048A942-2153-4C61-95C2-ECB9BC7EE6FB}" destId="{F52F63A0-644E-49A6-A489-4C7FDF27E80D}" srcOrd="0" destOrd="0" parTransId="{0ED9D7F2-DBB2-481A-808C-DB90ED932EDD}" sibTransId="{8DDF4FB1-83F7-4DC8-BE9B-E50FFED75018}"/>
    <dgm:cxn modelId="{E449B070-CEAA-4432-9AD2-E0CE17A839B3}" type="presOf" srcId="{5995D31A-D8E7-4519-B4BA-206424E7ABA0}" destId="{E5AA5699-1981-4790-B154-0844C7011F0B}" srcOrd="0" destOrd="0" presId="urn:microsoft.com/office/officeart/2005/8/layout/list1"/>
    <dgm:cxn modelId="{43D71E74-9C59-43B1-A189-AA3FFC4B9F98}" srcId="{D048A942-2153-4C61-95C2-ECB9BC7EE6FB}" destId="{41134DAA-87FB-4993-983E-7A5B3639C668}" srcOrd="1" destOrd="0" parTransId="{7C756236-6E9E-46A8-B1A7-F48399C7462A}" sibTransId="{D6B165CF-763D-4640-8B86-B7176FE0FD72}"/>
    <dgm:cxn modelId="{0454FD29-BF75-4AC3-B1AB-6ED5E13436D4}" srcId="{EFEFA58C-A5E7-459C-88D0-6CE610BF3AD5}" destId="{4714E755-A079-4D4E-AD5C-6037CDE70CDA}" srcOrd="0" destOrd="0" parTransId="{59723421-4913-4AB2-88C2-27AA8C4D9E14}" sibTransId="{4AE6F5F9-AFD6-4437-B714-1CAC6887E7CA}"/>
    <dgm:cxn modelId="{DEABF414-4261-4B55-B9FE-9428CE0822C7}" type="presOf" srcId="{EFEFA58C-A5E7-459C-88D0-6CE610BF3AD5}" destId="{3515494A-2132-4C5C-8AB4-8F0841ED0C08}" srcOrd="0" destOrd="0" presId="urn:microsoft.com/office/officeart/2005/8/layout/list1"/>
    <dgm:cxn modelId="{DC6FAA5E-6A0E-49C6-A921-9A61426B0384}" type="presOf" srcId="{5995D31A-D8E7-4519-B4BA-206424E7ABA0}" destId="{0C5D7DC2-67F3-4D0E-AC34-DAF81FD17CD2}" srcOrd="1" destOrd="0" presId="urn:microsoft.com/office/officeart/2005/8/layout/list1"/>
    <dgm:cxn modelId="{99CC6896-FACA-4901-AAA2-4291CCFD92B1}" type="presOf" srcId="{D048A942-2153-4C61-95C2-ECB9BC7EE6FB}" destId="{9AAA2252-AF44-49A1-B6E7-51F36B2B85D9}" srcOrd="0" destOrd="0" presId="urn:microsoft.com/office/officeart/2005/8/layout/list1"/>
    <dgm:cxn modelId="{EFC20295-7119-4A35-8635-1D36D6F88784}" type="presOf" srcId="{EFEFA58C-A5E7-459C-88D0-6CE610BF3AD5}" destId="{DD641EFE-561F-45F2-9677-43EED903A73D}" srcOrd="1" destOrd="0" presId="urn:microsoft.com/office/officeart/2005/8/layout/list1"/>
    <dgm:cxn modelId="{02B626B0-9D03-4500-990E-678BE31695D2}" srcId="{41134DAA-87FB-4993-983E-7A5B3639C668}" destId="{3C5C9BF7-693F-44D5-A7F4-AC7B2AD70691}" srcOrd="0" destOrd="0" parTransId="{BEA99BF7-0BC8-446C-B197-9632702791DB}" sibTransId="{F7C23955-E456-45D2-B39C-AAE6BE330A8D}"/>
    <dgm:cxn modelId="{6FA0775E-724E-40CF-BA51-E9D94939D5A7}" srcId="{5995D31A-D8E7-4519-B4BA-206424E7ABA0}" destId="{65436E3F-7A5D-4019-9F8C-1243E5E9A821}" srcOrd="0" destOrd="0" parTransId="{456EE60C-40BE-4202-B280-50223DBEA617}" sibTransId="{08E9729F-1133-49D3-B5DB-4614EAB01CC3}"/>
    <dgm:cxn modelId="{B6FCE115-56E8-41CF-9F8B-006CC0AB8E36}" srcId="{D048A942-2153-4C61-95C2-ECB9BC7EE6FB}" destId="{5995D31A-D8E7-4519-B4BA-206424E7ABA0}" srcOrd="3" destOrd="0" parTransId="{BE810961-B638-4A66-BC4A-482419F603AF}" sibTransId="{4B692B3A-C74A-4AAD-8704-FE93E888AB59}"/>
    <dgm:cxn modelId="{A322AA61-7BE2-42E3-9C7A-9E6E714763B8}" type="presOf" srcId="{F52F63A0-644E-49A6-A489-4C7FDF27E80D}" destId="{D44D935A-4855-4F4B-911E-5064542678CF}" srcOrd="0" destOrd="0" presId="urn:microsoft.com/office/officeart/2005/8/layout/list1"/>
    <dgm:cxn modelId="{81510885-23FC-40BE-9D6A-5F6BE01EED59}" type="presParOf" srcId="{9AAA2252-AF44-49A1-B6E7-51F36B2B85D9}" destId="{6427C391-A07F-4DDE-A35A-6C0BFE578A19}" srcOrd="0" destOrd="0" presId="urn:microsoft.com/office/officeart/2005/8/layout/list1"/>
    <dgm:cxn modelId="{3ED34D2D-D301-4B03-BCD3-9E46F9032E2B}" type="presParOf" srcId="{6427C391-A07F-4DDE-A35A-6C0BFE578A19}" destId="{D44D935A-4855-4F4B-911E-5064542678CF}" srcOrd="0" destOrd="0" presId="urn:microsoft.com/office/officeart/2005/8/layout/list1"/>
    <dgm:cxn modelId="{F674B010-A348-449B-9952-A9E097C131B6}" type="presParOf" srcId="{6427C391-A07F-4DDE-A35A-6C0BFE578A19}" destId="{EF65E64F-6FD1-449A-A786-80954A364304}" srcOrd="1" destOrd="0" presId="urn:microsoft.com/office/officeart/2005/8/layout/list1"/>
    <dgm:cxn modelId="{EBFF962D-DF53-4505-94B6-88FEA4C2ADEE}" type="presParOf" srcId="{9AAA2252-AF44-49A1-B6E7-51F36B2B85D9}" destId="{5F1F0426-240B-48FC-BC34-1242CEF8BA50}" srcOrd="1" destOrd="0" presId="urn:microsoft.com/office/officeart/2005/8/layout/list1"/>
    <dgm:cxn modelId="{8E48C24C-C992-4242-B264-D49CD1CCF181}" type="presParOf" srcId="{9AAA2252-AF44-49A1-B6E7-51F36B2B85D9}" destId="{8B1A9232-ACEB-4727-98D1-8A7830AB64D5}" srcOrd="2" destOrd="0" presId="urn:microsoft.com/office/officeart/2005/8/layout/list1"/>
    <dgm:cxn modelId="{03D67156-7C53-498E-B4EC-8FCF6D620371}" type="presParOf" srcId="{9AAA2252-AF44-49A1-B6E7-51F36B2B85D9}" destId="{5AF327EC-2A55-42DA-A0C1-B6A46DD11DFF}" srcOrd="3" destOrd="0" presId="urn:microsoft.com/office/officeart/2005/8/layout/list1"/>
    <dgm:cxn modelId="{75EDA81F-DE0F-4105-9A3A-C5044801D303}" type="presParOf" srcId="{9AAA2252-AF44-49A1-B6E7-51F36B2B85D9}" destId="{9E70D2CC-6DA8-4B29-A365-D13F3585BEA0}" srcOrd="4" destOrd="0" presId="urn:microsoft.com/office/officeart/2005/8/layout/list1"/>
    <dgm:cxn modelId="{E9D381BC-DBE4-4595-A370-979688848EF7}" type="presParOf" srcId="{9E70D2CC-6DA8-4B29-A365-D13F3585BEA0}" destId="{37DA3B4E-197F-4D90-8365-3A6FCE66A1F8}" srcOrd="0" destOrd="0" presId="urn:microsoft.com/office/officeart/2005/8/layout/list1"/>
    <dgm:cxn modelId="{469FDF94-8A26-4DCC-8058-D7CCBB45FAD9}" type="presParOf" srcId="{9E70D2CC-6DA8-4B29-A365-D13F3585BEA0}" destId="{B7152B17-607D-45B3-A8E8-49706A1681FC}" srcOrd="1" destOrd="0" presId="urn:microsoft.com/office/officeart/2005/8/layout/list1"/>
    <dgm:cxn modelId="{B84B1AD8-D137-4C41-8CAE-981383383836}" type="presParOf" srcId="{9AAA2252-AF44-49A1-B6E7-51F36B2B85D9}" destId="{E5F68F12-2DAD-4E18-9FEB-97BB461A3BB3}" srcOrd="5" destOrd="0" presId="urn:microsoft.com/office/officeart/2005/8/layout/list1"/>
    <dgm:cxn modelId="{46B56DE1-BAAD-4B7A-A6AB-086A264341D7}" type="presParOf" srcId="{9AAA2252-AF44-49A1-B6E7-51F36B2B85D9}" destId="{C768C786-2174-41DF-9FD5-C18A1402EA17}" srcOrd="6" destOrd="0" presId="urn:microsoft.com/office/officeart/2005/8/layout/list1"/>
    <dgm:cxn modelId="{4528DDF6-B1B2-458F-9F24-BD1AFE094B60}" type="presParOf" srcId="{9AAA2252-AF44-49A1-B6E7-51F36B2B85D9}" destId="{8CC36470-2630-4C72-BDE4-91643875D941}" srcOrd="7" destOrd="0" presId="urn:microsoft.com/office/officeart/2005/8/layout/list1"/>
    <dgm:cxn modelId="{586E2203-3C99-439A-A98C-89857CC5F651}" type="presParOf" srcId="{9AAA2252-AF44-49A1-B6E7-51F36B2B85D9}" destId="{DA164FBA-4905-41F7-90D3-314BF86BED1F}" srcOrd="8" destOrd="0" presId="urn:microsoft.com/office/officeart/2005/8/layout/list1"/>
    <dgm:cxn modelId="{B310C0E9-1E91-40FD-9644-C1ADD1091BB8}" type="presParOf" srcId="{DA164FBA-4905-41F7-90D3-314BF86BED1F}" destId="{3515494A-2132-4C5C-8AB4-8F0841ED0C08}" srcOrd="0" destOrd="0" presId="urn:microsoft.com/office/officeart/2005/8/layout/list1"/>
    <dgm:cxn modelId="{8204A11B-A08E-405C-88CA-B39FEB01B968}" type="presParOf" srcId="{DA164FBA-4905-41F7-90D3-314BF86BED1F}" destId="{DD641EFE-561F-45F2-9677-43EED903A73D}" srcOrd="1" destOrd="0" presId="urn:microsoft.com/office/officeart/2005/8/layout/list1"/>
    <dgm:cxn modelId="{15A47998-2F3F-41F6-9515-3BC4E14CC6F2}" type="presParOf" srcId="{9AAA2252-AF44-49A1-B6E7-51F36B2B85D9}" destId="{E63CD998-DEF0-4E0B-82C0-ED2943051AAA}" srcOrd="9" destOrd="0" presId="urn:microsoft.com/office/officeart/2005/8/layout/list1"/>
    <dgm:cxn modelId="{6681E376-D6D2-40C1-9AB4-4FB7AE72A8C6}" type="presParOf" srcId="{9AAA2252-AF44-49A1-B6E7-51F36B2B85D9}" destId="{661DC62F-249A-40F4-A66B-A6FEF1A85B9C}" srcOrd="10" destOrd="0" presId="urn:microsoft.com/office/officeart/2005/8/layout/list1"/>
    <dgm:cxn modelId="{8DD84E8D-EB37-4001-8CB0-661ECA729BB2}" type="presParOf" srcId="{9AAA2252-AF44-49A1-B6E7-51F36B2B85D9}" destId="{6EF8017F-0D34-48F2-B505-60211D1E1F0A}" srcOrd="11" destOrd="0" presId="urn:microsoft.com/office/officeart/2005/8/layout/list1"/>
    <dgm:cxn modelId="{9BA038E3-75D7-450A-B5A7-F3D58DD84077}" type="presParOf" srcId="{9AAA2252-AF44-49A1-B6E7-51F36B2B85D9}" destId="{38AF3F8B-E6EC-4E5C-8FC0-C16CFE7F7406}" srcOrd="12" destOrd="0" presId="urn:microsoft.com/office/officeart/2005/8/layout/list1"/>
    <dgm:cxn modelId="{FDCDA8FB-AD6A-4034-B576-47EC39E3C587}" type="presParOf" srcId="{38AF3F8B-E6EC-4E5C-8FC0-C16CFE7F7406}" destId="{E5AA5699-1981-4790-B154-0844C7011F0B}" srcOrd="0" destOrd="0" presId="urn:microsoft.com/office/officeart/2005/8/layout/list1"/>
    <dgm:cxn modelId="{BA427971-542E-41A6-8672-E1C7FB0FB602}" type="presParOf" srcId="{38AF3F8B-E6EC-4E5C-8FC0-C16CFE7F7406}" destId="{0C5D7DC2-67F3-4D0E-AC34-DAF81FD17CD2}" srcOrd="1" destOrd="0" presId="urn:microsoft.com/office/officeart/2005/8/layout/list1"/>
    <dgm:cxn modelId="{50AD5B62-D371-459A-BC14-37556DD40AC1}" type="presParOf" srcId="{9AAA2252-AF44-49A1-B6E7-51F36B2B85D9}" destId="{4C275C56-1CEA-4D28-A92D-E0DEC32CB5B5}" srcOrd="13" destOrd="0" presId="urn:microsoft.com/office/officeart/2005/8/layout/list1"/>
    <dgm:cxn modelId="{3FDFDFF2-4623-4E90-B45C-E2DC909FC192}" type="presParOf" srcId="{9AAA2252-AF44-49A1-B6E7-51F36B2B85D9}" destId="{9CF8375F-2CA2-4EA8-BF6C-A2E8D1F010A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2D0C2D-C682-40AE-82D6-42C5C305BF76}" type="doc">
      <dgm:prSet loTypeId="urn:microsoft.com/office/officeart/2005/8/layout/v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B01F16F-20FF-4270-BACC-BE0013B28FBD}">
      <dgm:prSet phldrT="[Text]" custT="1"/>
      <dgm:spPr/>
      <dgm:t>
        <a:bodyPr/>
        <a:lstStyle/>
        <a:p>
          <a:r>
            <a:rPr lang="en-GB" sz="3200" b="1" noProof="0" dirty="0" smtClean="0">
              <a:solidFill>
                <a:schemeClr val="tx1"/>
              </a:solidFill>
            </a:rPr>
            <a:t>PASSPORT or ID</a:t>
          </a:r>
          <a:endParaRPr lang="en-GB" sz="3200" b="1" noProof="0" dirty="0">
            <a:solidFill>
              <a:schemeClr val="tx1"/>
            </a:solidFill>
          </a:endParaRPr>
        </a:p>
      </dgm:t>
    </dgm:pt>
    <dgm:pt modelId="{4642BB79-8A7B-424F-84A8-8945D9A0DC26}" type="parTrans" cxnId="{26E62FAB-6CB7-4DB9-9E35-555FF7A51B73}">
      <dgm:prSet/>
      <dgm:spPr/>
      <dgm:t>
        <a:bodyPr/>
        <a:lstStyle/>
        <a:p>
          <a:endParaRPr lang="en-GB"/>
        </a:p>
      </dgm:t>
    </dgm:pt>
    <dgm:pt modelId="{A5DB456B-5BC3-4E3C-A28D-ED07031DA941}" type="sibTrans" cxnId="{26E62FAB-6CB7-4DB9-9E35-555FF7A51B73}">
      <dgm:prSet/>
      <dgm:spPr/>
      <dgm:t>
        <a:bodyPr/>
        <a:lstStyle/>
        <a:p>
          <a:endParaRPr lang="en-GB"/>
        </a:p>
      </dgm:t>
    </dgm:pt>
    <dgm:pt modelId="{68CD0304-18BB-4077-883D-49B0B012BCFB}">
      <dgm:prSet phldrT="[Text]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GB" noProof="0" dirty="0" smtClean="0">
              <a:latin typeface="+mn-lt"/>
              <a:cs typeface="Arial" panose="020B0604020202020204" pitchFamily="34" charset="0"/>
            </a:rPr>
            <a:t>Make sure your </a:t>
          </a:r>
          <a:r>
            <a:rPr lang="en-GB" b="1" noProof="0" dirty="0" smtClean="0">
              <a:latin typeface="+mn-lt"/>
              <a:cs typeface="Arial" panose="020B0604020202020204" pitchFamily="34" charset="0"/>
            </a:rPr>
            <a:t>passport</a:t>
          </a:r>
          <a:r>
            <a:rPr lang="en-GB" noProof="0" dirty="0" smtClean="0">
              <a:latin typeface="+mn-lt"/>
              <a:cs typeface="Arial" panose="020B0604020202020204" pitchFamily="34" charset="0"/>
            </a:rPr>
            <a:t> (global travel) or </a:t>
          </a:r>
          <a:r>
            <a:rPr lang="en-GB" b="1" noProof="0" dirty="0" smtClean="0">
              <a:latin typeface="+mn-lt"/>
              <a:cs typeface="Arial" panose="020B0604020202020204" pitchFamily="34" charset="0"/>
            </a:rPr>
            <a:t>ID</a:t>
          </a:r>
          <a:r>
            <a:rPr lang="en-GB" noProof="0" dirty="0" smtClean="0">
              <a:latin typeface="+mn-lt"/>
              <a:cs typeface="Arial" panose="020B0604020202020204" pitchFamily="34" charset="0"/>
            </a:rPr>
            <a:t> (travel within the EU) is </a:t>
          </a:r>
          <a:r>
            <a:rPr lang="en-GB" b="1" noProof="0" dirty="0" smtClean="0">
              <a:latin typeface="+mn-lt"/>
              <a:cs typeface="Arial" panose="020B0604020202020204" pitchFamily="34" charset="0"/>
            </a:rPr>
            <a:t>valid</a:t>
          </a:r>
          <a:endParaRPr lang="en-GB" b="1" noProof="0" dirty="0">
            <a:latin typeface="+mn-lt"/>
            <a:cs typeface="Arial" panose="020B0604020202020204" pitchFamily="34" charset="0"/>
          </a:endParaRPr>
        </a:p>
      </dgm:t>
    </dgm:pt>
    <dgm:pt modelId="{4F79304D-D9E2-405E-912A-0C7C05B6A249}" type="parTrans" cxnId="{8AED9DFD-A0AE-421C-8012-A842CC509711}">
      <dgm:prSet/>
      <dgm:spPr/>
      <dgm:t>
        <a:bodyPr/>
        <a:lstStyle/>
        <a:p>
          <a:endParaRPr lang="en-GB"/>
        </a:p>
      </dgm:t>
    </dgm:pt>
    <dgm:pt modelId="{4A20E6A7-F184-4CAD-A402-EE59E1B5CB1F}" type="sibTrans" cxnId="{8AED9DFD-A0AE-421C-8012-A842CC509711}">
      <dgm:prSet/>
      <dgm:spPr/>
      <dgm:t>
        <a:bodyPr/>
        <a:lstStyle/>
        <a:p>
          <a:endParaRPr lang="en-GB"/>
        </a:p>
      </dgm:t>
    </dgm:pt>
    <dgm:pt modelId="{5BB97900-E979-408C-925C-7F4E731A1F66}">
      <dgm:prSet phldrT="[Text]" custT="1"/>
      <dgm:spPr/>
      <dgm:t>
        <a:bodyPr/>
        <a:lstStyle/>
        <a:p>
          <a:r>
            <a:rPr lang="cs-CZ" sz="3200" b="1" dirty="0" smtClean="0">
              <a:solidFill>
                <a:schemeClr val="tx1"/>
              </a:solidFill>
            </a:rPr>
            <a:t>INSURANCE</a:t>
          </a:r>
          <a:endParaRPr lang="en-GB" sz="3200" b="1" dirty="0">
            <a:solidFill>
              <a:schemeClr val="tx1"/>
            </a:solidFill>
          </a:endParaRPr>
        </a:p>
      </dgm:t>
    </dgm:pt>
    <dgm:pt modelId="{D5A27F3C-D143-47DB-ADCA-F0D9E6001620}" type="parTrans" cxnId="{9EB995E2-A206-437F-896F-BD56042BDD58}">
      <dgm:prSet/>
      <dgm:spPr/>
      <dgm:t>
        <a:bodyPr/>
        <a:lstStyle/>
        <a:p>
          <a:endParaRPr lang="en-GB"/>
        </a:p>
      </dgm:t>
    </dgm:pt>
    <dgm:pt modelId="{A3FED80E-84ED-4A67-8523-AA23AE9E3DFD}" type="sibTrans" cxnId="{9EB995E2-A206-437F-896F-BD56042BDD58}">
      <dgm:prSet/>
      <dgm:spPr/>
      <dgm:t>
        <a:bodyPr/>
        <a:lstStyle/>
        <a:p>
          <a:endParaRPr lang="en-GB"/>
        </a:p>
      </dgm:t>
    </dgm:pt>
    <dgm:pt modelId="{12DA6896-4FF5-414E-A5A3-7E35ADBA90AA}">
      <dgm:prSet phldrT="[Text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n-GB" noProof="0" dirty="0" smtClean="0"/>
            <a:t>Get </a:t>
          </a:r>
          <a:r>
            <a:rPr lang="en-GB" b="1" noProof="0" dirty="0" smtClean="0"/>
            <a:t>travel insurance </a:t>
          </a:r>
          <a:r>
            <a:rPr lang="en-GB" noProof="0" dirty="0" smtClean="0"/>
            <a:t>if it is not already included in your packet holiday</a:t>
          </a:r>
          <a:endParaRPr lang="en-GB" noProof="0" dirty="0"/>
        </a:p>
      </dgm:t>
    </dgm:pt>
    <dgm:pt modelId="{0E3EC0BB-79B5-4A32-ADAE-D0A6EC5EA9C7}" type="parTrans" cxnId="{88F613B7-6B9A-47D9-BA70-5EA7395F516C}">
      <dgm:prSet/>
      <dgm:spPr/>
      <dgm:t>
        <a:bodyPr/>
        <a:lstStyle/>
        <a:p>
          <a:endParaRPr lang="en-GB"/>
        </a:p>
      </dgm:t>
    </dgm:pt>
    <dgm:pt modelId="{998EDBDC-F56A-4933-8165-B4FBF05A42FB}" type="sibTrans" cxnId="{88F613B7-6B9A-47D9-BA70-5EA7395F516C}">
      <dgm:prSet/>
      <dgm:spPr/>
      <dgm:t>
        <a:bodyPr/>
        <a:lstStyle/>
        <a:p>
          <a:endParaRPr lang="en-GB"/>
        </a:p>
      </dgm:t>
    </dgm:pt>
    <dgm:pt modelId="{7CCB957C-8929-4958-A01F-A185A7C8660D}">
      <dgm:prSet phldrT="[Text]" custT="1"/>
      <dgm:spPr/>
      <dgm:t>
        <a:bodyPr/>
        <a:lstStyle/>
        <a:p>
          <a:r>
            <a:rPr lang="cs-CZ" sz="3200" b="1" dirty="0" smtClean="0">
              <a:solidFill>
                <a:schemeClr val="tx1"/>
              </a:solidFill>
            </a:rPr>
            <a:t>EXCHANGE</a:t>
          </a:r>
          <a:endParaRPr lang="en-GB" sz="3200" b="1" dirty="0">
            <a:solidFill>
              <a:schemeClr val="tx1"/>
            </a:solidFill>
          </a:endParaRPr>
        </a:p>
      </dgm:t>
    </dgm:pt>
    <dgm:pt modelId="{9349DCBA-1055-438D-8D3D-4CFCEA963A48}" type="parTrans" cxnId="{7340311E-C2EE-45A9-986B-BE767CD8079C}">
      <dgm:prSet/>
      <dgm:spPr/>
      <dgm:t>
        <a:bodyPr/>
        <a:lstStyle/>
        <a:p>
          <a:endParaRPr lang="en-GB"/>
        </a:p>
      </dgm:t>
    </dgm:pt>
    <dgm:pt modelId="{E9EAF2F0-A616-471D-ACDF-C54298428050}" type="sibTrans" cxnId="{7340311E-C2EE-45A9-986B-BE767CD8079C}">
      <dgm:prSet/>
      <dgm:spPr/>
      <dgm:t>
        <a:bodyPr/>
        <a:lstStyle/>
        <a:p>
          <a:endParaRPr lang="en-GB"/>
        </a:p>
      </dgm:t>
    </dgm:pt>
    <dgm:pt modelId="{08166D63-EE57-45E2-9EAE-B90BD4558310}">
      <dgm:prSet phldrT="[Text]"/>
      <dgm:spPr>
        <a:solidFill>
          <a:srgbClr val="F79443">
            <a:alpha val="89804"/>
          </a:srgbClr>
        </a:solidFill>
      </dgm:spPr>
      <dgm:t>
        <a:bodyPr/>
        <a:lstStyle/>
        <a:p>
          <a:r>
            <a:rPr lang="en-GB" noProof="0" dirty="0" smtClean="0"/>
            <a:t>Exchange the </a:t>
          </a:r>
          <a:r>
            <a:rPr lang="en-GB" b="1" noProof="0" dirty="0" smtClean="0"/>
            <a:t>local currency</a:t>
          </a:r>
          <a:r>
            <a:rPr lang="en-GB" noProof="0" dirty="0" smtClean="0"/>
            <a:t> or have credit on your </a:t>
          </a:r>
          <a:r>
            <a:rPr lang="en-GB" b="1" noProof="0" dirty="0" smtClean="0"/>
            <a:t>pay card</a:t>
          </a:r>
          <a:endParaRPr lang="en-GB" b="1" noProof="0" dirty="0"/>
        </a:p>
      </dgm:t>
    </dgm:pt>
    <dgm:pt modelId="{CE7AC98C-5F13-47A2-B5B7-B7010A738F9E}" type="parTrans" cxnId="{72AC3F55-B673-412F-96A3-BDC6651D5323}">
      <dgm:prSet/>
      <dgm:spPr/>
      <dgm:t>
        <a:bodyPr/>
        <a:lstStyle/>
        <a:p>
          <a:endParaRPr lang="en-GB"/>
        </a:p>
      </dgm:t>
    </dgm:pt>
    <dgm:pt modelId="{66C15085-D26F-4B37-9AAF-1F1101D35C6E}" type="sibTrans" cxnId="{72AC3F55-B673-412F-96A3-BDC6651D5323}">
      <dgm:prSet/>
      <dgm:spPr/>
      <dgm:t>
        <a:bodyPr/>
        <a:lstStyle/>
        <a:p>
          <a:endParaRPr lang="en-GB"/>
        </a:p>
      </dgm:t>
    </dgm:pt>
    <dgm:pt modelId="{9D7665C4-A562-431B-AFDA-3945D25D636C}" type="pres">
      <dgm:prSet presAssocID="{952D0C2D-C682-40AE-82D6-42C5C305BF7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D9B192C9-D747-4797-AF78-B2C3B1C23752}" type="pres">
      <dgm:prSet presAssocID="{6B01F16F-20FF-4270-BACC-BE0013B28FBD}" presName="linNode" presStyleCnt="0"/>
      <dgm:spPr/>
    </dgm:pt>
    <dgm:pt modelId="{F92724EE-73C9-4CA8-9FD5-F06F2031F764}" type="pres">
      <dgm:prSet presAssocID="{6B01F16F-20FF-4270-BACC-BE0013B28FBD}" presName="parentShp" presStyleLbl="node1" presStyleIdx="0" presStyleCnt="3" custScaleX="72493" custLinFactNeighborX="-5211" custLinFactNeighborY="72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128E7D-7881-4C4E-B28B-88E68EC3894C}" type="pres">
      <dgm:prSet presAssocID="{6B01F16F-20FF-4270-BACC-BE0013B28FBD}" presName="childShp" presStyleLbl="bgAccFollowNode1" presStyleIdx="0" presStyleCnt="3" custScaleX="106241" custScaleY="89713" custLinFactNeighborX="2187" custLinFactNeighborY="-5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8DC031-22E4-41E6-AB46-699FE54C4EC2}" type="pres">
      <dgm:prSet presAssocID="{A5DB456B-5BC3-4E3C-A28D-ED07031DA941}" presName="spacing" presStyleCnt="0"/>
      <dgm:spPr/>
    </dgm:pt>
    <dgm:pt modelId="{569719A8-EB98-41B4-9298-B1946FAD1049}" type="pres">
      <dgm:prSet presAssocID="{5BB97900-E979-408C-925C-7F4E731A1F66}" presName="linNode" presStyleCnt="0"/>
      <dgm:spPr/>
    </dgm:pt>
    <dgm:pt modelId="{8BD98C5F-05C5-4DFE-A122-E5CF04028D57}" type="pres">
      <dgm:prSet presAssocID="{5BB97900-E979-408C-925C-7F4E731A1F66}" presName="parentShp" presStyleLbl="node1" presStyleIdx="1" presStyleCnt="3" custScaleX="77511" custLinFactNeighborX="-3741" custLinFactNeighborY="38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CF773F5-BC80-45B9-BCCD-2D7BF9546D1C}" type="pres">
      <dgm:prSet presAssocID="{5BB97900-E979-408C-925C-7F4E731A1F66}" presName="childShp" presStyleLbl="bgAccFollowNode1" presStyleIdx="1" presStyleCnt="3" custScaleX="106672" custLinFactNeighborX="2509" custLinFactNeighborY="20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5702ED-D0DC-46D8-8C9E-659ADDDD00B7}" type="pres">
      <dgm:prSet presAssocID="{A3FED80E-84ED-4A67-8523-AA23AE9E3DFD}" presName="spacing" presStyleCnt="0"/>
      <dgm:spPr/>
    </dgm:pt>
    <dgm:pt modelId="{B6FD3166-CDE8-4180-B19A-214D42461C70}" type="pres">
      <dgm:prSet presAssocID="{7CCB957C-8929-4958-A01F-A185A7C8660D}" presName="linNode" presStyleCnt="0"/>
      <dgm:spPr/>
    </dgm:pt>
    <dgm:pt modelId="{39B47F3E-4068-4C9D-A5CC-552FB0B178D9}" type="pres">
      <dgm:prSet presAssocID="{7CCB957C-8929-4958-A01F-A185A7C8660D}" presName="parentShp" presStyleLbl="node1" presStyleIdx="2" presStyleCnt="3" custScaleX="72494" custLinFactNeighborX="-5414" custLinFactNeighborY="18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BA60A8-744D-4337-818D-E8405AEB74B2}" type="pres">
      <dgm:prSet presAssocID="{7CCB957C-8929-4958-A01F-A185A7C8660D}" presName="childShp" presStyleLbl="bgAccFollowNode1" presStyleIdx="2" presStyleCnt="3" custScaleX="106671" custLinFactNeighborX="2509" custLinFactNeighborY="40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6E62FAB-6CB7-4DB9-9E35-555FF7A51B73}" srcId="{952D0C2D-C682-40AE-82D6-42C5C305BF76}" destId="{6B01F16F-20FF-4270-BACC-BE0013B28FBD}" srcOrd="0" destOrd="0" parTransId="{4642BB79-8A7B-424F-84A8-8945D9A0DC26}" sibTransId="{A5DB456B-5BC3-4E3C-A28D-ED07031DA941}"/>
    <dgm:cxn modelId="{9EB995E2-A206-437F-896F-BD56042BDD58}" srcId="{952D0C2D-C682-40AE-82D6-42C5C305BF76}" destId="{5BB97900-E979-408C-925C-7F4E731A1F66}" srcOrd="1" destOrd="0" parTransId="{D5A27F3C-D143-47DB-ADCA-F0D9E6001620}" sibTransId="{A3FED80E-84ED-4A67-8523-AA23AE9E3DFD}"/>
    <dgm:cxn modelId="{B6C28C1A-85A2-4804-BE0F-BD18B07C61BB}" type="presOf" srcId="{6B01F16F-20FF-4270-BACC-BE0013B28FBD}" destId="{F92724EE-73C9-4CA8-9FD5-F06F2031F764}" srcOrd="0" destOrd="0" presId="urn:microsoft.com/office/officeart/2005/8/layout/vList6"/>
    <dgm:cxn modelId="{8C549FD9-7F5B-4A67-A65A-212380C86CDD}" type="presOf" srcId="{5BB97900-E979-408C-925C-7F4E731A1F66}" destId="{8BD98C5F-05C5-4DFE-A122-E5CF04028D57}" srcOrd="0" destOrd="0" presId="urn:microsoft.com/office/officeart/2005/8/layout/vList6"/>
    <dgm:cxn modelId="{E7ADC573-D1B2-47C2-8D92-F37CF93D0D78}" type="presOf" srcId="{68CD0304-18BB-4077-883D-49B0B012BCFB}" destId="{27128E7D-7881-4C4E-B28B-88E68EC3894C}" srcOrd="0" destOrd="0" presId="urn:microsoft.com/office/officeart/2005/8/layout/vList6"/>
    <dgm:cxn modelId="{D8F18F5C-6841-4CBD-AFF3-2520F2776ECD}" type="presOf" srcId="{952D0C2D-C682-40AE-82D6-42C5C305BF76}" destId="{9D7665C4-A562-431B-AFDA-3945D25D636C}" srcOrd="0" destOrd="0" presId="urn:microsoft.com/office/officeart/2005/8/layout/vList6"/>
    <dgm:cxn modelId="{72AC3F55-B673-412F-96A3-BDC6651D5323}" srcId="{7CCB957C-8929-4958-A01F-A185A7C8660D}" destId="{08166D63-EE57-45E2-9EAE-B90BD4558310}" srcOrd="0" destOrd="0" parTransId="{CE7AC98C-5F13-47A2-B5B7-B7010A738F9E}" sibTransId="{66C15085-D26F-4B37-9AAF-1F1101D35C6E}"/>
    <dgm:cxn modelId="{B5EA81CD-834B-42B4-A5B3-946492F3776E}" type="presOf" srcId="{08166D63-EE57-45E2-9EAE-B90BD4558310}" destId="{B6BA60A8-744D-4337-818D-E8405AEB74B2}" srcOrd="0" destOrd="0" presId="urn:microsoft.com/office/officeart/2005/8/layout/vList6"/>
    <dgm:cxn modelId="{8AED9DFD-A0AE-421C-8012-A842CC509711}" srcId="{6B01F16F-20FF-4270-BACC-BE0013B28FBD}" destId="{68CD0304-18BB-4077-883D-49B0B012BCFB}" srcOrd="0" destOrd="0" parTransId="{4F79304D-D9E2-405E-912A-0C7C05B6A249}" sibTransId="{4A20E6A7-F184-4CAD-A402-EE59E1B5CB1F}"/>
    <dgm:cxn modelId="{88F613B7-6B9A-47D9-BA70-5EA7395F516C}" srcId="{5BB97900-E979-408C-925C-7F4E731A1F66}" destId="{12DA6896-4FF5-414E-A5A3-7E35ADBA90AA}" srcOrd="0" destOrd="0" parTransId="{0E3EC0BB-79B5-4A32-ADAE-D0A6EC5EA9C7}" sibTransId="{998EDBDC-F56A-4933-8165-B4FBF05A42FB}"/>
    <dgm:cxn modelId="{2163B58E-11CF-493C-A7C4-38B047DA4CB2}" type="presOf" srcId="{7CCB957C-8929-4958-A01F-A185A7C8660D}" destId="{39B47F3E-4068-4C9D-A5CC-552FB0B178D9}" srcOrd="0" destOrd="0" presId="urn:microsoft.com/office/officeart/2005/8/layout/vList6"/>
    <dgm:cxn modelId="{C7BF7EDA-2EEA-4897-846C-650904FB0A13}" type="presOf" srcId="{12DA6896-4FF5-414E-A5A3-7E35ADBA90AA}" destId="{BCF773F5-BC80-45B9-BCCD-2D7BF9546D1C}" srcOrd="0" destOrd="0" presId="urn:microsoft.com/office/officeart/2005/8/layout/vList6"/>
    <dgm:cxn modelId="{7340311E-C2EE-45A9-986B-BE767CD8079C}" srcId="{952D0C2D-C682-40AE-82D6-42C5C305BF76}" destId="{7CCB957C-8929-4958-A01F-A185A7C8660D}" srcOrd="2" destOrd="0" parTransId="{9349DCBA-1055-438D-8D3D-4CFCEA963A48}" sibTransId="{E9EAF2F0-A616-471D-ACDF-C54298428050}"/>
    <dgm:cxn modelId="{3211209B-2636-423D-B93B-7B03AAF55410}" type="presParOf" srcId="{9D7665C4-A562-431B-AFDA-3945D25D636C}" destId="{D9B192C9-D747-4797-AF78-B2C3B1C23752}" srcOrd="0" destOrd="0" presId="urn:microsoft.com/office/officeart/2005/8/layout/vList6"/>
    <dgm:cxn modelId="{F5A99D32-0443-4CDC-9733-9034F9FF2DA4}" type="presParOf" srcId="{D9B192C9-D747-4797-AF78-B2C3B1C23752}" destId="{F92724EE-73C9-4CA8-9FD5-F06F2031F764}" srcOrd="0" destOrd="0" presId="urn:microsoft.com/office/officeart/2005/8/layout/vList6"/>
    <dgm:cxn modelId="{251063AE-1919-417B-97E8-4BE55C9899D3}" type="presParOf" srcId="{D9B192C9-D747-4797-AF78-B2C3B1C23752}" destId="{27128E7D-7881-4C4E-B28B-88E68EC3894C}" srcOrd="1" destOrd="0" presId="urn:microsoft.com/office/officeart/2005/8/layout/vList6"/>
    <dgm:cxn modelId="{B050ED78-DF18-4AFF-8762-6E4CF0C457A3}" type="presParOf" srcId="{9D7665C4-A562-431B-AFDA-3945D25D636C}" destId="{1D8DC031-22E4-41E6-AB46-699FE54C4EC2}" srcOrd="1" destOrd="0" presId="urn:microsoft.com/office/officeart/2005/8/layout/vList6"/>
    <dgm:cxn modelId="{819A9855-D002-463E-AF6E-3D33E4BE5538}" type="presParOf" srcId="{9D7665C4-A562-431B-AFDA-3945D25D636C}" destId="{569719A8-EB98-41B4-9298-B1946FAD1049}" srcOrd="2" destOrd="0" presId="urn:microsoft.com/office/officeart/2005/8/layout/vList6"/>
    <dgm:cxn modelId="{EF6C3545-A10C-4D83-87B7-D1FE24085879}" type="presParOf" srcId="{569719A8-EB98-41B4-9298-B1946FAD1049}" destId="{8BD98C5F-05C5-4DFE-A122-E5CF04028D57}" srcOrd="0" destOrd="0" presId="urn:microsoft.com/office/officeart/2005/8/layout/vList6"/>
    <dgm:cxn modelId="{C65363BD-5BD0-41A5-94F6-A61433FE4746}" type="presParOf" srcId="{569719A8-EB98-41B4-9298-B1946FAD1049}" destId="{BCF773F5-BC80-45B9-BCCD-2D7BF9546D1C}" srcOrd="1" destOrd="0" presId="urn:microsoft.com/office/officeart/2005/8/layout/vList6"/>
    <dgm:cxn modelId="{6C71000A-6307-4A52-A2A4-CCB54327B5F3}" type="presParOf" srcId="{9D7665C4-A562-431B-AFDA-3945D25D636C}" destId="{2A5702ED-D0DC-46D8-8C9E-659ADDDD00B7}" srcOrd="3" destOrd="0" presId="urn:microsoft.com/office/officeart/2005/8/layout/vList6"/>
    <dgm:cxn modelId="{D0597AD7-E123-4CD2-BC5B-AFFC89458968}" type="presParOf" srcId="{9D7665C4-A562-431B-AFDA-3945D25D636C}" destId="{B6FD3166-CDE8-4180-B19A-214D42461C70}" srcOrd="4" destOrd="0" presId="urn:microsoft.com/office/officeart/2005/8/layout/vList6"/>
    <dgm:cxn modelId="{9CA7E30C-81EE-4665-971B-B259FBBA0DD9}" type="presParOf" srcId="{B6FD3166-CDE8-4180-B19A-214D42461C70}" destId="{39B47F3E-4068-4C9D-A5CC-552FB0B178D9}" srcOrd="0" destOrd="0" presId="urn:microsoft.com/office/officeart/2005/8/layout/vList6"/>
    <dgm:cxn modelId="{DB56D122-C23C-491F-8AAD-AEF40884017F}" type="presParOf" srcId="{B6FD3166-CDE8-4180-B19A-214D42461C70}" destId="{B6BA60A8-744D-4337-818D-E8405AEB74B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B9093E-1F78-4BF3-86E2-E439983B1903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54EC1D9-B687-4ED1-AAAA-F2E3DA8AB8DE}">
      <dgm:prSet phldrT="[Text]" custT="1"/>
      <dgm:spPr/>
      <dgm:t>
        <a:bodyPr/>
        <a:lstStyle/>
        <a:p>
          <a:r>
            <a:rPr lang="cs-CZ" sz="2800" dirty="0" smtClean="0"/>
            <a:t>ON FOOT</a:t>
          </a:r>
          <a:endParaRPr lang="en-GB" sz="2800" dirty="0"/>
        </a:p>
      </dgm:t>
    </dgm:pt>
    <dgm:pt modelId="{F906403D-3D1B-4940-8A48-C66960D5DE79}" type="parTrans" cxnId="{E2EF84C5-D8D4-4709-B142-B78C752A716B}">
      <dgm:prSet/>
      <dgm:spPr/>
      <dgm:t>
        <a:bodyPr/>
        <a:lstStyle/>
        <a:p>
          <a:endParaRPr lang="en-GB"/>
        </a:p>
      </dgm:t>
    </dgm:pt>
    <dgm:pt modelId="{C68101AD-0FC4-4D95-B2C1-9AB014FB3981}" type="sibTrans" cxnId="{E2EF84C5-D8D4-4709-B142-B78C752A716B}">
      <dgm:prSet/>
      <dgm:spPr/>
      <dgm:t>
        <a:bodyPr/>
        <a:lstStyle/>
        <a:p>
          <a:endParaRPr lang="en-GB"/>
        </a:p>
      </dgm:t>
    </dgm:pt>
    <dgm:pt modelId="{338C67E7-D114-4221-B002-81D2D34DB29B}">
      <dgm:prSet phldrT="[Text]" custT="1"/>
      <dgm:spPr/>
      <dgm:t>
        <a:bodyPr/>
        <a:lstStyle/>
        <a:p>
          <a:r>
            <a:rPr lang="cs-CZ" sz="2800" dirty="0" smtClean="0"/>
            <a:t>BOAT</a:t>
          </a:r>
          <a:endParaRPr lang="en-GB" sz="2800" dirty="0"/>
        </a:p>
      </dgm:t>
    </dgm:pt>
    <dgm:pt modelId="{DEB67006-E7D8-49D9-AC62-3FE0FAE04A88}" type="parTrans" cxnId="{772C9548-7CD7-4CB9-9FEC-E050D90FF098}">
      <dgm:prSet/>
      <dgm:spPr/>
      <dgm:t>
        <a:bodyPr/>
        <a:lstStyle/>
        <a:p>
          <a:endParaRPr lang="en-GB"/>
        </a:p>
      </dgm:t>
    </dgm:pt>
    <dgm:pt modelId="{D6C496AB-63DD-4D1C-B15A-788653C70B01}" type="sibTrans" cxnId="{772C9548-7CD7-4CB9-9FEC-E050D90FF098}">
      <dgm:prSet/>
      <dgm:spPr/>
      <dgm:t>
        <a:bodyPr/>
        <a:lstStyle/>
        <a:p>
          <a:endParaRPr lang="en-GB"/>
        </a:p>
      </dgm:t>
    </dgm:pt>
    <dgm:pt modelId="{A27BEB18-EDE0-4684-ADA4-52DDF4DE2732}">
      <dgm:prSet phldrT="[Text]" custT="1"/>
      <dgm:spPr/>
      <dgm:t>
        <a:bodyPr/>
        <a:lstStyle/>
        <a:p>
          <a:r>
            <a:rPr lang="cs-CZ" sz="2800" dirty="0" smtClean="0"/>
            <a:t>			     AIRPLANE</a:t>
          </a:r>
          <a:endParaRPr lang="en-GB" sz="2800" dirty="0"/>
        </a:p>
      </dgm:t>
    </dgm:pt>
    <dgm:pt modelId="{1EDCF0FC-FCAC-4319-B435-DE272694C5FF}" type="parTrans" cxnId="{CF63D200-910A-464F-8709-F339700D9B67}">
      <dgm:prSet/>
      <dgm:spPr/>
      <dgm:t>
        <a:bodyPr/>
        <a:lstStyle/>
        <a:p>
          <a:endParaRPr lang="en-GB"/>
        </a:p>
      </dgm:t>
    </dgm:pt>
    <dgm:pt modelId="{C0740533-E5F5-4973-BCA0-38DDE81465C0}" type="sibTrans" cxnId="{CF63D200-910A-464F-8709-F339700D9B67}">
      <dgm:prSet/>
      <dgm:spPr/>
      <dgm:t>
        <a:bodyPr/>
        <a:lstStyle/>
        <a:p>
          <a:endParaRPr lang="en-GB"/>
        </a:p>
      </dgm:t>
    </dgm:pt>
    <dgm:pt modelId="{9ADFBF8A-8BDD-4BF7-B853-9CF628C7D771}">
      <dgm:prSet phldrT="[Text]" custT="1"/>
      <dgm:spPr/>
      <dgm:t>
        <a:bodyPr/>
        <a:lstStyle/>
        <a:p>
          <a:r>
            <a:rPr lang="cs-CZ" sz="2800" dirty="0" smtClean="0"/>
            <a:t>TRAIN</a:t>
          </a:r>
          <a:endParaRPr lang="en-GB" sz="2800" dirty="0"/>
        </a:p>
      </dgm:t>
    </dgm:pt>
    <dgm:pt modelId="{569E8036-82D9-4A9C-97EC-18630AA1F347}" type="parTrans" cxnId="{EAD5B918-6327-4F9D-9897-B2F115B3C187}">
      <dgm:prSet/>
      <dgm:spPr/>
      <dgm:t>
        <a:bodyPr/>
        <a:lstStyle/>
        <a:p>
          <a:endParaRPr lang="en-GB"/>
        </a:p>
      </dgm:t>
    </dgm:pt>
    <dgm:pt modelId="{9F73BC8C-7261-4A3B-9315-86F163E206BF}" type="sibTrans" cxnId="{EAD5B918-6327-4F9D-9897-B2F115B3C187}">
      <dgm:prSet/>
      <dgm:spPr/>
      <dgm:t>
        <a:bodyPr/>
        <a:lstStyle/>
        <a:p>
          <a:endParaRPr lang="en-GB"/>
        </a:p>
      </dgm:t>
    </dgm:pt>
    <dgm:pt modelId="{D4638421-FEBC-417C-B9E1-71183061DD3B}">
      <dgm:prSet phldrT="[Text]" custT="1"/>
      <dgm:spPr/>
      <dgm:t>
        <a:bodyPr/>
        <a:lstStyle/>
        <a:p>
          <a:r>
            <a:rPr lang="cs-CZ" sz="2800" dirty="0" smtClean="0"/>
            <a:t>				BUS</a:t>
          </a:r>
          <a:endParaRPr lang="en-GB" sz="2800" dirty="0"/>
        </a:p>
      </dgm:t>
    </dgm:pt>
    <dgm:pt modelId="{DD86786F-0F39-4124-B064-BA85D9036D45}" type="parTrans" cxnId="{6DE495C2-6A56-4D94-B12E-FF6C0EFC60F0}">
      <dgm:prSet/>
      <dgm:spPr/>
      <dgm:t>
        <a:bodyPr/>
        <a:lstStyle/>
        <a:p>
          <a:endParaRPr lang="en-GB"/>
        </a:p>
      </dgm:t>
    </dgm:pt>
    <dgm:pt modelId="{438A655A-6B7C-486B-AFD8-F89C4C03E010}" type="sibTrans" cxnId="{6DE495C2-6A56-4D94-B12E-FF6C0EFC60F0}">
      <dgm:prSet/>
      <dgm:spPr/>
      <dgm:t>
        <a:bodyPr/>
        <a:lstStyle/>
        <a:p>
          <a:endParaRPr lang="en-GB"/>
        </a:p>
      </dgm:t>
    </dgm:pt>
    <dgm:pt modelId="{074AC905-9554-4DBC-A31D-F5B0C483170A}">
      <dgm:prSet custT="1"/>
      <dgm:spPr/>
      <dgm:t>
        <a:bodyPr/>
        <a:lstStyle/>
        <a:p>
          <a:r>
            <a:rPr lang="cs-CZ" sz="2800" dirty="0" smtClean="0"/>
            <a:t>				CAR</a:t>
          </a:r>
          <a:endParaRPr lang="en-GB" sz="2800" dirty="0"/>
        </a:p>
      </dgm:t>
    </dgm:pt>
    <dgm:pt modelId="{1ABD4779-18EE-4A50-BF73-47055D4EF189}" type="parTrans" cxnId="{C13DBCB1-428D-4C77-910B-DBF5E31D3A1D}">
      <dgm:prSet/>
      <dgm:spPr/>
      <dgm:t>
        <a:bodyPr/>
        <a:lstStyle/>
        <a:p>
          <a:endParaRPr lang="en-GB"/>
        </a:p>
      </dgm:t>
    </dgm:pt>
    <dgm:pt modelId="{919C7FE2-A3A2-4E44-8554-D0AB1EAFB3DA}" type="sibTrans" cxnId="{C13DBCB1-428D-4C77-910B-DBF5E31D3A1D}">
      <dgm:prSet/>
      <dgm:spPr/>
      <dgm:t>
        <a:bodyPr/>
        <a:lstStyle/>
        <a:p>
          <a:endParaRPr lang="en-GB"/>
        </a:p>
      </dgm:t>
    </dgm:pt>
    <dgm:pt modelId="{0D6D7E64-0FB6-4D17-B787-B9DA95C730A3}">
      <dgm:prSet custT="1"/>
      <dgm:spPr/>
      <dgm:t>
        <a:bodyPr/>
        <a:lstStyle/>
        <a:p>
          <a:r>
            <a:rPr lang="cs-CZ" sz="2800" dirty="0" smtClean="0"/>
            <a:t>BICYCLE</a:t>
          </a:r>
          <a:endParaRPr lang="en-GB" sz="2800" dirty="0"/>
        </a:p>
      </dgm:t>
    </dgm:pt>
    <dgm:pt modelId="{176FD7D7-F1CA-43EB-AFD9-0188F4839164}" type="parTrans" cxnId="{F0E39298-81CA-44F1-9C95-5AC16A91F8FC}">
      <dgm:prSet/>
      <dgm:spPr/>
      <dgm:t>
        <a:bodyPr/>
        <a:lstStyle/>
        <a:p>
          <a:endParaRPr lang="en-GB"/>
        </a:p>
      </dgm:t>
    </dgm:pt>
    <dgm:pt modelId="{8B3DC385-C42B-443C-A065-93120DDF4275}" type="sibTrans" cxnId="{F0E39298-81CA-44F1-9C95-5AC16A91F8FC}">
      <dgm:prSet/>
      <dgm:spPr/>
      <dgm:t>
        <a:bodyPr/>
        <a:lstStyle/>
        <a:p>
          <a:endParaRPr lang="en-GB"/>
        </a:p>
      </dgm:t>
    </dgm:pt>
    <dgm:pt modelId="{5787522C-1060-4D08-B1DD-212B4A9C1888}" type="pres">
      <dgm:prSet presAssocID="{2EB9093E-1F78-4BF3-86E2-E439983B1903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GB"/>
        </a:p>
      </dgm:t>
    </dgm:pt>
    <dgm:pt modelId="{9FE79585-DE4C-4542-BB96-3C3EBAC218F8}" type="pres">
      <dgm:prSet presAssocID="{B54EC1D9-B687-4ED1-AAAA-F2E3DA8AB8DE}" presName="parenttextcomposite" presStyleCnt="0"/>
      <dgm:spPr/>
    </dgm:pt>
    <dgm:pt modelId="{A6C6E0D6-5811-469B-9E65-8CE96EADFCDD}" type="pres">
      <dgm:prSet presAssocID="{B54EC1D9-B687-4ED1-AAAA-F2E3DA8AB8DE}" presName="parenttext" presStyleLbl="revTx" presStyleIdx="0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132B71-65D3-41C9-92FA-B07816DC5E8A}" type="pres">
      <dgm:prSet presAssocID="{B54EC1D9-B687-4ED1-AAAA-F2E3DA8AB8DE}" presName="parallelogramComposite" presStyleCnt="0"/>
      <dgm:spPr/>
    </dgm:pt>
    <dgm:pt modelId="{5FCD11AC-3D04-4FC8-AD7B-0E30818617EA}" type="pres">
      <dgm:prSet presAssocID="{B54EC1D9-B687-4ED1-AAAA-F2E3DA8AB8DE}" presName="parallelogram1" presStyleLbl="alignNode1" presStyleIdx="0" presStyleCnt="49"/>
      <dgm:spPr/>
    </dgm:pt>
    <dgm:pt modelId="{FD52DE6F-CDFB-47D9-8DB5-39CE47C00CE6}" type="pres">
      <dgm:prSet presAssocID="{B54EC1D9-B687-4ED1-AAAA-F2E3DA8AB8DE}" presName="parallelogram2" presStyleLbl="alignNode1" presStyleIdx="1" presStyleCnt="49"/>
      <dgm:spPr/>
    </dgm:pt>
    <dgm:pt modelId="{FDA4BF7B-74C3-4BB6-A7F1-D4C2CF84C0E4}" type="pres">
      <dgm:prSet presAssocID="{B54EC1D9-B687-4ED1-AAAA-F2E3DA8AB8DE}" presName="parallelogram3" presStyleLbl="alignNode1" presStyleIdx="2" presStyleCnt="49"/>
      <dgm:spPr/>
    </dgm:pt>
    <dgm:pt modelId="{1781B375-6F0B-4B0B-958F-E71997F96288}" type="pres">
      <dgm:prSet presAssocID="{B54EC1D9-B687-4ED1-AAAA-F2E3DA8AB8DE}" presName="parallelogram4" presStyleLbl="alignNode1" presStyleIdx="3" presStyleCnt="49"/>
      <dgm:spPr/>
    </dgm:pt>
    <dgm:pt modelId="{37222157-D50B-4319-9154-43B88033DD60}" type="pres">
      <dgm:prSet presAssocID="{B54EC1D9-B687-4ED1-AAAA-F2E3DA8AB8DE}" presName="parallelogram5" presStyleLbl="alignNode1" presStyleIdx="4" presStyleCnt="49"/>
      <dgm:spPr/>
    </dgm:pt>
    <dgm:pt modelId="{729D4B5B-45A1-4593-B02B-05EBF0067979}" type="pres">
      <dgm:prSet presAssocID="{B54EC1D9-B687-4ED1-AAAA-F2E3DA8AB8DE}" presName="parallelogram6" presStyleLbl="alignNode1" presStyleIdx="5" presStyleCnt="49"/>
      <dgm:spPr/>
    </dgm:pt>
    <dgm:pt modelId="{F2CF0C62-2F62-42FC-9317-D716E93EF919}" type="pres">
      <dgm:prSet presAssocID="{B54EC1D9-B687-4ED1-AAAA-F2E3DA8AB8DE}" presName="parallelogram7" presStyleLbl="alignNode1" presStyleIdx="6" presStyleCnt="49"/>
      <dgm:spPr>
        <a:solidFill>
          <a:schemeClr val="bg1"/>
        </a:solidFill>
        <a:ln>
          <a:solidFill>
            <a:schemeClr val="bg1"/>
          </a:solidFill>
        </a:ln>
      </dgm:spPr>
    </dgm:pt>
    <dgm:pt modelId="{0858CFC0-EC49-4A94-92C5-596383ED82B1}" type="pres">
      <dgm:prSet presAssocID="{C68101AD-0FC4-4D95-B2C1-9AB014FB3981}" presName="sibTrans" presStyleCnt="0"/>
      <dgm:spPr/>
    </dgm:pt>
    <dgm:pt modelId="{6FC6E2CC-9B25-47DB-845A-5201586C46D0}" type="pres">
      <dgm:prSet presAssocID="{074AC905-9554-4DBC-A31D-F5B0C483170A}" presName="parenttextcomposite" presStyleCnt="0"/>
      <dgm:spPr/>
    </dgm:pt>
    <dgm:pt modelId="{62361B0F-5DA1-4732-AAFF-06515DA3D7F1}" type="pres">
      <dgm:prSet presAssocID="{074AC905-9554-4DBC-A31D-F5B0C483170A}" presName="parenttext" presStyleLbl="revTx" presStyleIdx="1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F65E5B-9EFC-4775-A3D0-D22FC4044CEA}" type="pres">
      <dgm:prSet presAssocID="{074AC905-9554-4DBC-A31D-F5B0C483170A}" presName="parallelogramComposite" presStyleCnt="0"/>
      <dgm:spPr/>
    </dgm:pt>
    <dgm:pt modelId="{0D050B22-5A90-423B-B36D-3237B0C6047D}" type="pres">
      <dgm:prSet presAssocID="{074AC905-9554-4DBC-A31D-F5B0C483170A}" presName="parallelogram1" presStyleLbl="alignNode1" presStyleIdx="7" presStyleCnt="49"/>
      <dgm:spPr/>
    </dgm:pt>
    <dgm:pt modelId="{B46CFEDE-BE54-4BE0-BC59-0DA6E1D6367B}" type="pres">
      <dgm:prSet presAssocID="{074AC905-9554-4DBC-A31D-F5B0C483170A}" presName="parallelogram2" presStyleLbl="alignNode1" presStyleIdx="8" presStyleCnt="49"/>
      <dgm:spPr/>
    </dgm:pt>
    <dgm:pt modelId="{0447CD6C-11CB-4D3C-997C-47217C767B41}" type="pres">
      <dgm:prSet presAssocID="{074AC905-9554-4DBC-A31D-F5B0C483170A}" presName="parallelogram3" presStyleLbl="alignNode1" presStyleIdx="9" presStyleCnt="49"/>
      <dgm:spPr/>
    </dgm:pt>
    <dgm:pt modelId="{AB3D199B-FFFA-4847-941A-2C3085C71AC2}" type="pres">
      <dgm:prSet presAssocID="{074AC905-9554-4DBC-A31D-F5B0C483170A}" presName="parallelogram4" presStyleLbl="alignNode1" presStyleIdx="10" presStyleCnt="49"/>
      <dgm:spPr/>
    </dgm:pt>
    <dgm:pt modelId="{77307A66-2A70-4A53-9F89-A48F7CB5E4D2}" type="pres">
      <dgm:prSet presAssocID="{074AC905-9554-4DBC-A31D-F5B0C483170A}" presName="parallelogram5" presStyleLbl="alignNode1" presStyleIdx="11" presStyleCnt="49"/>
      <dgm:spPr/>
    </dgm:pt>
    <dgm:pt modelId="{C1EAB402-DA3F-4519-83D1-3C4ADC1B193F}" type="pres">
      <dgm:prSet presAssocID="{074AC905-9554-4DBC-A31D-F5B0C483170A}" presName="parallelogram6" presStyleLbl="alignNode1" presStyleIdx="12" presStyleCnt="49"/>
      <dgm:spPr/>
    </dgm:pt>
    <dgm:pt modelId="{BEA36680-B73F-4962-B0C1-D8641110C6AA}" type="pres">
      <dgm:prSet presAssocID="{074AC905-9554-4DBC-A31D-F5B0C483170A}" presName="parallelogram7" presStyleLbl="alignNode1" presStyleIdx="13" presStyleCnt="49"/>
      <dgm:spPr/>
    </dgm:pt>
    <dgm:pt modelId="{E334518F-561E-43C4-B95F-922857012E7F}" type="pres">
      <dgm:prSet presAssocID="{919C7FE2-A3A2-4E44-8554-D0AB1EAFB3DA}" presName="sibTrans" presStyleCnt="0"/>
      <dgm:spPr/>
    </dgm:pt>
    <dgm:pt modelId="{D92F5B01-0320-499A-A9DE-C1D7A338F301}" type="pres">
      <dgm:prSet presAssocID="{338C67E7-D114-4221-B002-81D2D34DB29B}" presName="parenttextcomposite" presStyleCnt="0"/>
      <dgm:spPr/>
    </dgm:pt>
    <dgm:pt modelId="{2F295D8F-C8DF-4318-AF52-C6741F582512}" type="pres">
      <dgm:prSet presAssocID="{338C67E7-D114-4221-B002-81D2D34DB29B}" presName="parenttext" presStyleLbl="revTx" presStyleIdx="2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81E1F3-FE3F-4B0D-98D1-0680FD3F6004}" type="pres">
      <dgm:prSet presAssocID="{338C67E7-D114-4221-B002-81D2D34DB29B}" presName="parallelogramComposite" presStyleCnt="0"/>
      <dgm:spPr/>
    </dgm:pt>
    <dgm:pt modelId="{90E6B50E-75EF-47F5-BCED-B4D0840FF10A}" type="pres">
      <dgm:prSet presAssocID="{338C67E7-D114-4221-B002-81D2D34DB29B}" presName="parallelogram1" presStyleLbl="alignNode1" presStyleIdx="14" presStyleCnt="49"/>
      <dgm:spPr/>
    </dgm:pt>
    <dgm:pt modelId="{05BF121E-A7A7-4B4C-AAC4-561BC69E1A04}" type="pres">
      <dgm:prSet presAssocID="{338C67E7-D114-4221-B002-81D2D34DB29B}" presName="parallelogram2" presStyleLbl="alignNode1" presStyleIdx="15" presStyleCnt="49"/>
      <dgm:spPr/>
    </dgm:pt>
    <dgm:pt modelId="{2BE9F3A5-6DE4-4EB9-A23A-8C4506DFE4B9}" type="pres">
      <dgm:prSet presAssocID="{338C67E7-D114-4221-B002-81D2D34DB29B}" presName="parallelogram3" presStyleLbl="alignNode1" presStyleIdx="16" presStyleCnt="49"/>
      <dgm:spPr/>
    </dgm:pt>
    <dgm:pt modelId="{9424E6F5-9040-48B8-8C86-AF89ABFF652D}" type="pres">
      <dgm:prSet presAssocID="{338C67E7-D114-4221-B002-81D2D34DB29B}" presName="parallelogram4" presStyleLbl="alignNode1" presStyleIdx="17" presStyleCnt="49"/>
      <dgm:spPr/>
    </dgm:pt>
    <dgm:pt modelId="{9B7A29BF-2B5F-42C8-83DC-C3330B0DD29C}" type="pres">
      <dgm:prSet presAssocID="{338C67E7-D114-4221-B002-81D2D34DB29B}" presName="parallelogram5" presStyleLbl="alignNode1" presStyleIdx="18" presStyleCnt="49"/>
      <dgm:spPr/>
    </dgm:pt>
    <dgm:pt modelId="{FAEB5FF6-0F39-442F-95DC-57464FB57087}" type="pres">
      <dgm:prSet presAssocID="{338C67E7-D114-4221-B002-81D2D34DB29B}" presName="parallelogram6" presStyleLbl="alignNode1" presStyleIdx="19" presStyleCnt="49"/>
      <dgm:spPr/>
    </dgm:pt>
    <dgm:pt modelId="{94B3BE61-E964-4220-B421-C8CA445C9F52}" type="pres">
      <dgm:prSet presAssocID="{338C67E7-D114-4221-B002-81D2D34DB29B}" presName="parallelogram7" presStyleLbl="alignNode1" presStyleIdx="20" presStyleCnt="49"/>
      <dgm:spPr/>
    </dgm:pt>
    <dgm:pt modelId="{F9D0922B-03D3-46C4-B0CC-0ED327F40571}" type="pres">
      <dgm:prSet presAssocID="{D6C496AB-63DD-4D1C-B15A-788653C70B01}" presName="sibTrans" presStyleCnt="0"/>
      <dgm:spPr/>
    </dgm:pt>
    <dgm:pt modelId="{C8A2C6C7-7C12-4E1A-A6A5-81CACB87F40A}" type="pres">
      <dgm:prSet presAssocID="{A27BEB18-EDE0-4684-ADA4-52DDF4DE2732}" presName="parenttextcomposite" presStyleCnt="0"/>
      <dgm:spPr/>
    </dgm:pt>
    <dgm:pt modelId="{A0B906D0-3316-483D-9310-87218D38CD52}" type="pres">
      <dgm:prSet presAssocID="{A27BEB18-EDE0-4684-ADA4-52DDF4DE2732}" presName="parenttext" presStyleLbl="revTx" presStyleIdx="3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888984-1CDC-449A-BD4B-4991531D3AB7}" type="pres">
      <dgm:prSet presAssocID="{A27BEB18-EDE0-4684-ADA4-52DDF4DE2732}" presName="parallelogramComposite" presStyleCnt="0"/>
      <dgm:spPr/>
    </dgm:pt>
    <dgm:pt modelId="{79B1C1F4-C1B7-4175-B513-1EDCC24294B6}" type="pres">
      <dgm:prSet presAssocID="{A27BEB18-EDE0-4684-ADA4-52DDF4DE2732}" presName="parallelogram1" presStyleLbl="alignNode1" presStyleIdx="21" presStyleCnt="49"/>
      <dgm:spPr/>
    </dgm:pt>
    <dgm:pt modelId="{6B78E77A-1879-47EB-A0F1-C4A0C8F9B5D5}" type="pres">
      <dgm:prSet presAssocID="{A27BEB18-EDE0-4684-ADA4-52DDF4DE2732}" presName="parallelogram2" presStyleLbl="alignNode1" presStyleIdx="22" presStyleCnt="49"/>
      <dgm:spPr/>
    </dgm:pt>
    <dgm:pt modelId="{2728F4C0-E266-40C7-B70C-12E4F83F47EA}" type="pres">
      <dgm:prSet presAssocID="{A27BEB18-EDE0-4684-ADA4-52DDF4DE2732}" presName="parallelogram3" presStyleLbl="alignNode1" presStyleIdx="23" presStyleCnt="49" custLinFactNeighborX="6525" custLinFactNeighborY="-16185"/>
      <dgm:spPr/>
    </dgm:pt>
    <dgm:pt modelId="{7818985B-6DD6-4D07-8037-3543A5EC1526}" type="pres">
      <dgm:prSet presAssocID="{A27BEB18-EDE0-4684-ADA4-52DDF4DE2732}" presName="parallelogram4" presStyleLbl="alignNode1" presStyleIdx="24" presStyleCnt="49"/>
      <dgm:spPr/>
    </dgm:pt>
    <dgm:pt modelId="{92AB72AF-ECDC-4297-BA25-25C3A26A76B2}" type="pres">
      <dgm:prSet presAssocID="{A27BEB18-EDE0-4684-ADA4-52DDF4DE2732}" presName="parallelogram5" presStyleLbl="alignNode1" presStyleIdx="25" presStyleCnt="49"/>
      <dgm:spPr/>
    </dgm:pt>
    <dgm:pt modelId="{E60A7072-B4F8-46D0-B7F0-9C55119082E3}" type="pres">
      <dgm:prSet presAssocID="{A27BEB18-EDE0-4684-ADA4-52DDF4DE2732}" presName="parallelogram6" presStyleLbl="alignNode1" presStyleIdx="26" presStyleCnt="49"/>
      <dgm:spPr/>
    </dgm:pt>
    <dgm:pt modelId="{7313E50B-2221-4B49-BA17-F866427E6835}" type="pres">
      <dgm:prSet presAssocID="{A27BEB18-EDE0-4684-ADA4-52DDF4DE2732}" presName="parallelogram7" presStyleLbl="alignNode1" presStyleIdx="27" presStyleCnt="49"/>
      <dgm:spPr/>
    </dgm:pt>
    <dgm:pt modelId="{9DA84472-3760-499B-9BDE-17AE0E412535}" type="pres">
      <dgm:prSet presAssocID="{C0740533-E5F5-4973-BCA0-38DDE81465C0}" presName="sibTrans" presStyleCnt="0"/>
      <dgm:spPr/>
    </dgm:pt>
    <dgm:pt modelId="{ADB1A333-C356-4B17-A2F7-7AF2EE66E252}" type="pres">
      <dgm:prSet presAssocID="{9ADFBF8A-8BDD-4BF7-B853-9CF628C7D771}" presName="parenttextcomposite" presStyleCnt="0"/>
      <dgm:spPr/>
    </dgm:pt>
    <dgm:pt modelId="{9E0AEC77-AC16-4563-8007-381FCB534B5F}" type="pres">
      <dgm:prSet presAssocID="{9ADFBF8A-8BDD-4BF7-B853-9CF628C7D771}" presName="parenttext" presStyleLbl="revTx" presStyleIdx="4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CC3CA0-3BB9-4BC4-8C73-7108C6E1E40D}" type="pres">
      <dgm:prSet presAssocID="{9ADFBF8A-8BDD-4BF7-B853-9CF628C7D771}" presName="parallelogramComposite" presStyleCnt="0"/>
      <dgm:spPr/>
    </dgm:pt>
    <dgm:pt modelId="{66175EFF-C353-4D73-9071-717151AC34B9}" type="pres">
      <dgm:prSet presAssocID="{9ADFBF8A-8BDD-4BF7-B853-9CF628C7D771}" presName="parallelogram1" presStyleLbl="alignNode1" presStyleIdx="28" presStyleCnt="49"/>
      <dgm:spPr/>
    </dgm:pt>
    <dgm:pt modelId="{A579296D-4D12-4A18-AA82-42D06FCEFAA2}" type="pres">
      <dgm:prSet presAssocID="{9ADFBF8A-8BDD-4BF7-B853-9CF628C7D771}" presName="parallelogram2" presStyleLbl="alignNode1" presStyleIdx="29" presStyleCnt="49"/>
      <dgm:spPr/>
    </dgm:pt>
    <dgm:pt modelId="{ED6CF2CC-2C16-4792-A619-57908BAF78BA}" type="pres">
      <dgm:prSet presAssocID="{9ADFBF8A-8BDD-4BF7-B853-9CF628C7D771}" presName="parallelogram3" presStyleLbl="alignNode1" presStyleIdx="30" presStyleCnt="49"/>
      <dgm:spPr/>
    </dgm:pt>
    <dgm:pt modelId="{894EFEF9-C248-4FC4-9608-53D50491CC1B}" type="pres">
      <dgm:prSet presAssocID="{9ADFBF8A-8BDD-4BF7-B853-9CF628C7D771}" presName="parallelogram4" presStyleLbl="alignNode1" presStyleIdx="31" presStyleCnt="49"/>
      <dgm:spPr/>
    </dgm:pt>
    <dgm:pt modelId="{A55E5938-8EC8-4082-BD45-1D20C1EE567E}" type="pres">
      <dgm:prSet presAssocID="{9ADFBF8A-8BDD-4BF7-B853-9CF628C7D771}" presName="parallelogram5" presStyleLbl="alignNode1" presStyleIdx="32" presStyleCnt="49"/>
      <dgm:spPr/>
    </dgm:pt>
    <dgm:pt modelId="{B9811F9A-1C42-4A91-A11E-AF862BDFCCDD}" type="pres">
      <dgm:prSet presAssocID="{9ADFBF8A-8BDD-4BF7-B853-9CF628C7D771}" presName="parallelogram6" presStyleLbl="alignNode1" presStyleIdx="33" presStyleCnt="49"/>
      <dgm:spPr/>
    </dgm:pt>
    <dgm:pt modelId="{9856E714-6C45-4352-BDF4-239A0D3BA7B3}" type="pres">
      <dgm:prSet presAssocID="{9ADFBF8A-8BDD-4BF7-B853-9CF628C7D771}" presName="parallelogram7" presStyleLbl="alignNode1" presStyleIdx="34" presStyleCnt="49"/>
      <dgm:spPr/>
    </dgm:pt>
    <dgm:pt modelId="{6C6A25E2-C5BA-411D-8F13-674C840EB458}" type="pres">
      <dgm:prSet presAssocID="{9F73BC8C-7261-4A3B-9315-86F163E206BF}" presName="sibTrans" presStyleCnt="0"/>
      <dgm:spPr/>
    </dgm:pt>
    <dgm:pt modelId="{3635D942-C174-4D0D-A8E1-021DC930C055}" type="pres">
      <dgm:prSet presAssocID="{D4638421-FEBC-417C-B9E1-71183061DD3B}" presName="parenttextcomposite" presStyleCnt="0"/>
      <dgm:spPr/>
    </dgm:pt>
    <dgm:pt modelId="{30146B3E-7FA3-4446-A505-81F50AC32316}" type="pres">
      <dgm:prSet presAssocID="{D4638421-FEBC-417C-B9E1-71183061DD3B}" presName="parenttext" presStyleLbl="revTx" presStyleIdx="5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530563-E4D9-4FF6-B3A6-DA1060BB47EA}" type="pres">
      <dgm:prSet presAssocID="{D4638421-FEBC-417C-B9E1-71183061DD3B}" presName="parallelogramComposite" presStyleCnt="0"/>
      <dgm:spPr/>
    </dgm:pt>
    <dgm:pt modelId="{EF3F99BE-A488-4078-850D-27B5881927DE}" type="pres">
      <dgm:prSet presAssocID="{D4638421-FEBC-417C-B9E1-71183061DD3B}" presName="parallelogram1" presStyleLbl="alignNode1" presStyleIdx="35" presStyleCnt="49"/>
      <dgm:spPr/>
    </dgm:pt>
    <dgm:pt modelId="{D3B1290B-AC22-4BB1-8BD1-A53848A3289F}" type="pres">
      <dgm:prSet presAssocID="{D4638421-FEBC-417C-B9E1-71183061DD3B}" presName="parallelogram2" presStyleLbl="alignNode1" presStyleIdx="36" presStyleCnt="49"/>
      <dgm:spPr/>
    </dgm:pt>
    <dgm:pt modelId="{F1B78D52-46BF-4FBD-BA39-234D841A4E92}" type="pres">
      <dgm:prSet presAssocID="{D4638421-FEBC-417C-B9E1-71183061DD3B}" presName="parallelogram3" presStyleLbl="alignNode1" presStyleIdx="37" presStyleCnt="49"/>
      <dgm:spPr/>
    </dgm:pt>
    <dgm:pt modelId="{F888860F-2325-40E3-96AA-F1E08F0A1751}" type="pres">
      <dgm:prSet presAssocID="{D4638421-FEBC-417C-B9E1-71183061DD3B}" presName="parallelogram4" presStyleLbl="alignNode1" presStyleIdx="38" presStyleCnt="49"/>
      <dgm:spPr/>
    </dgm:pt>
    <dgm:pt modelId="{9064AF9E-AA1F-4798-AE32-8409FB8C295D}" type="pres">
      <dgm:prSet presAssocID="{D4638421-FEBC-417C-B9E1-71183061DD3B}" presName="parallelogram5" presStyleLbl="alignNode1" presStyleIdx="39" presStyleCnt="49"/>
      <dgm:spPr/>
    </dgm:pt>
    <dgm:pt modelId="{08035653-DD9C-44A3-9C64-8AC4F5BE4985}" type="pres">
      <dgm:prSet presAssocID="{D4638421-FEBC-417C-B9E1-71183061DD3B}" presName="parallelogram6" presStyleLbl="alignNode1" presStyleIdx="40" presStyleCnt="49"/>
      <dgm:spPr/>
    </dgm:pt>
    <dgm:pt modelId="{CCB32179-B9B0-49C3-97CA-C64293C9FBBF}" type="pres">
      <dgm:prSet presAssocID="{D4638421-FEBC-417C-B9E1-71183061DD3B}" presName="parallelogram7" presStyleLbl="alignNode1" presStyleIdx="41" presStyleCnt="49"/>
      <dgm:spPr/>
    </dgm:pt>
    <dgm:pt modelId="{D4401750-F2CA-451D-B748-0B142F865561}" type="pres">
      <dgm:prSet presAssocID="{438A655A-6B7C-486B-AFD8-F89C4C03E010}" presName="sibTrans" presStyleCnt="0"/>
      <dgm:spPr/>
    </dgm:pt>
    <dgm:pt modelId="{A4F33E8E-8180-4D67-A4A1-D7A8D9CE034B}" type="pres">
      <dgm:prSet presAssocID="{0D6D7E64-0FB6-4D17-B787-B9DA95C730A3}" presName="parenttextcomposite" presStyleCnt="0"/>
      <dgm:spPr/>
    </dgm:pt>
    <dgm:pt modelId="{556DAB44-78BA-4E14-BA74-45706FFA6983}" type="pres">
      <dgm:prSet presAssocID="{0D6D7E64-0FB6-4D17-B787-B9DA95C730A3}" presName="parenttext" presStyleLbl="revTx" presStyleIdx="6" presStyleCnt="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627995-CE61-444F-A3C7-BAAAED69BEAD}" type="pres">
      <dgm:prSet presAssocID="{0D6D7E64-0FB6-4D17-B787-B9DA95C730A3}" presName="parallelogramComposite" presStyleCnt="0"/>
      <dgm:spPr/>
    </dgm:pt>
    <dgm:pt modelId="{3F65FAA4-AF89-4851-8462-7850DFF3E30B}" type="pres">
      <dgm:prSet presAssocID="{0D6D7E64-0FB6-4D17-B787-B9DA95C730A3}" presName="parallelogram1" presStyleLbl="alignNode1" presStyleIdx="42" presStyleCnt="49"/>
      <dgm:spPr/>
    </dgm:pt>
    <dgm:pt modelId="{3E350BDF-AADA-4D2C-9C9B-B6162CD1E08F}" type="pres">
      <dgm:prSet presAssocID="{0D6D7E64-0FB6-4D17-B787-B9DA95C730A3}" presName="parallelogram2" presStyleLbl="alignNode1" presStyleIdx="43" presStyleCnt="49"/>
      <dgm:spPr/>
    </dgm:pt>
    <dgm:pt modelId="{DBF1DC1D-DCDE-4CAE-9F23-006FA37644C9}" type="pres">
      <dgm:prSet presAssocID="{0D6D7E64-0FB6-4D17-B787-B9DA95C730A3}" presName="parallelogram3" presStyleLbl="alignNode1" presStyleIdx="44" presStyleCnt="49"/>
      <dgm:spPr/>
    </dgm:pt>
    <dgm:pt modelId="{989C9151-6438-49CC-8247-8495BB7471BD}" type="pres">
      <dgm:prSet presAssocID="{0D6D7E64-0FB6-4D17-B787-B9DA95C730A3}" presName="parallelogram4" presStyleLbl="alignNode1" presStyleIdx="45" presStyleCnt="49"/>
      <dgm:spPr/>
    </dgm:pt>
    <dgm:pt modelId="{A083685C-C01E-4DF8-961B-423382CD5A9F}" type="pres">
      <dgm:prSet presAssocID="{0D6D7E64-0FB6-4D17-B787-B9DA95C730A3}" presName="parallelogram5" presStyleLbl="alignNode1" presStyleIdx="46" presStyleCnt="49"/>
      <dgm:spPr/>
    </dgm:pt>
    <dgm:pt modelId="{FC297C1B-2D43-44B9-AE50-DFA9229D338E}" type="pres">
      <dgm:prSet presAssocID="{0D6D7E64-0FB6-4D17-B787-B9DA95C730A3}" presName="parallelogram6" presStyleLbl="alignNode1" presStyleIdx="47" presStyleCnt="49"/>
      <dgm:spPr/>
    </dgm:pt>
    <dgm:pt modelId="{A38B2487-4B8D-4F7B-9377-CA0DE7ADDDE4}" type="pres">
      <dgm:prSet presAssocID="{0D6D7E64-0FB6-4D17-B787-B9DA95C730A3}" presName="parallelogram7" presStyleLbl="alignNode1" presStyleIdx="48" presStyleCnt="49"/>
      <dgm:spPr/>
    </dgm:pt>
  </dgm:ptLst>
  <dgm:cxnLst>
    <dgm:cxn modelId="{7F3CA199-35D4-4D5F-A88D-DD01111F188D}" type="presOf" srcId="{A27BEB18-EDE0-4684-ADA4-52DDF4DE2732}" destId="{A0B906D0-3316-483D-9310-87218D38CD52}" srcOrd="0" destOrd="0" presId="urn:microsoft.com/office/officeart/2008/layout/VerticalAccentList"/>
    <dgm:cxn modelId="{9DEC727C-1EE3-47D1-864F-946DAC4CE29F}" type="presOf" srcId="{D4638421-FEBC-417C-B9E1-71183061DD3B}" destId="{30146B3E-7FA3-4446-A505-81F50AC32316}" srcOrd="0" destOrd="0" presId="urn:microsoft.com/office/officeart/2008/layout/VerticalAccentList"/>
    <dgm:cxn modelId="{C13DBCB1-428D-4C77-910B-DBF5E31D3A1D}" srcId="{2EB9093E-1F78-4BF3-86E2-E439983B1903}" destId="{074AC905-9554-4DBC-A31D-F5B0C483170A}" srcOrd="1" destOrd="0" parTransId="{1ABD4779-18EE-4A50-BF73-47055D4EF189}" sibTransId="{919C7FE2-A3A2-4E44-8554-D0AB1EAFB3DA}"/>
    <dgm:cxn modelId="{1886E902-F484-4DC1-8C0D-CF770A563AB9}" type="presOf" srcId="{0D6D7E64-0FB6-4D17-B787-B9DA95C730A3}" destId="{556DAB44-78BA-4E14-BA74-45706FFA6983}" srcOrd="0" destOrd="0" presId="urn:microsoft.com/office/officeart/2008/layout/VerticalAccentList"/>
    <dgm:cxn modelId="{772C9548-7CD7-4CB9-9FEC-E050D90FF098}" srcId="{2EB9093E-1F78-4BF3-86E2-E439983B1903}" destId="{338C67E7-D114-4221-B002-81D2D34DB29B}" srcOrd="2" destOrd="0" parTransId="{DEB67006-E7D8-49D9-AC62-3FE0FAE04A88}" sibTransId="{D6C496AB-63DD-4D1C-B15A-788653C70B01}"/>
    <dgm:cxn modelId="{EAD5B918-6327-4F9D-9897-B2F115B3C187}" srcId="{2EB9093E-1F78-4BF3-86E2-E439983B1903}" destId="{9ADFBF8A-8BDD-4BF7-B853-9CF628C7D771}" srcOrd="4" destOrd="0" parTransId="{569E8036-82D9-4A9C-97EC-18630AA1F347}" sibTransId="{9F73BC8C-7261-4A3B-9315-86F163E206BF}"/>
    <dgm:cxn modelId="{39B16ED8-30AA-46AB-834F-BD814AF69D08}" type="presOf" srcId="{074AC905-9554-4DBC-A31D-F5B0C483170A}" destId="{62361B0F-5DA1-4732-AAFF-06515DA3D7F1}" srcOrd="0" destOrd="0" presId="urn:microsoft.com/office/officeart/2008/layout/VerticalAccentList"/>
    <dgm:cxn modelId="{CF63D200-910A-464F-8709-F339700D9B67}" srcId="{2EB9093E-1F78-4BF3-86E2-E439983B1903}" destId="{A27BEB18-EDE0-4684-ADA4-52DDF4DE2732}" srcOrd="3" destOrd="0" parTransId="{1EDCF0FC-FCAC-4319-B435-DE272694C5FF}" sibTransId="{C0740533-E5F5-4973-BCA0-38DDE81465C0}"/>
    <dgm:cxn modelId="{F0E39298-81CA-44F1-9C95-5AC16A91F8FC}" srcId="{2EB9093E-1F78-4BF3-86E2-E439983B1903}" destId="{0D6D7E64-0FB6-4D17-B787-B9DA95C730A3}" srcOrd="6" destOrd="0" parTransId="{176FD7D7-F1CA-43EB-AFD9-0188F4839164}" sibTransId="{8B3DC385-C42B-443C-A065-93120DDF4275}"/>
    <dgm:cxn modelId="{E2EF84C5-D8D4-4709-B142-B78C752A716B}" srcId="{2EB9093E-1F78-4BF3-86E2-E439983B1903}" destId="{B54EC1D9-B687-4ED1-AAAA-F2E3DA8AB8DE}" srcOrd="0" destOrd="0" parTransId="{F906403D-3D1B-4940-8A48-C66960D5DE79}" sibTransId="{C68101AD-0FC4-4D95-B2C1-9AB014FB3981}"/>
    <dgm:cxn modelId="{5F12BA62-5535-4832-B4C7-744F861262C3}" type="presOf" srcId="{B54EC1D9-B687-4ED1-AAAA-F2E3DA8AB8DE}" destId="{A6C6E0D6-5811-469B-9E65-8CE96EADFCDD}" srcOrd="0" destOrd="0" presId="urn:microsoft.com/office/officeart/2008/layout/VerticalAccentList"/>
    <dgm:cxn modelId="{14A16405-AFBB-478C-B03C-D2A38ECBCC17}" type="presOf" srcId="{338C67E7-D114-4221-B002-81D2D34DB29B}" destId="{2F295D8F-C8DF-4318-AF52-C6741F582512}" srcOrd="0" destOrd="0" presId="urn:microsoft.com/office/officeart/2008/layout/VerticalAccentList"/>
    <dgm:cxn modelId="{63157E30-C8EE-4D1E-A788-BCC087C5CDC6}" type="presOf" srcId="{9ADFBF8A-8BDD-4BF7-B853-9CF628C7D771}" destId="{9E0AEC77-AC16-4563-8007-381FCB534B5F}" srcOrd="0" destOrd="0" presId="urn:microsoft.com/office/officeart/2008/layout/VerticalAccentList"/>
    <dgm:cxn modelId="{6DE495C2-6A56-4D94-B12E-FF6C0EFC60F0}" srcId="{2EB9093E-1F78-4BF3-86E2-E439983B1903}" destId="{D4638421-FEBC-417C-B9E1-71183061DD3B}" srcOrd="5" destOrd="0" parTransId="{DD86786F-0F39-4124-B064-BA85D9036D45}" sibTransId="{438A655A-6B7C-486B-AFD8-F89C4C03E010}"/>
    <dgm:cxn modelId="{03B4CBA8-76F7-4DAF-BC53-2CE4E94E7A73}" type="presOf" srcId="{2EB9093E-1F78-4BF3-86E2-E439983B1903}" destId="{5787522C-1060-4D08-B1DD-212B4A9C1888}" srcOrd="0" destOrd="0" presId="urn:microsoft.com/office/officeart/2008/layout/VerticalAccentList"/>
    <dgm:cxn modelId="{72959BEB-022D-4FE2-A361-51D890E5847A}" type="presParOf" srcId="{5787522C-1060-4D08-B1DD-212B4A9C1888}" destId="{9FE79585-DE4C-4542-BB96-3C3EBAC218F8}" srcOrd="0" destOrd="0" presId="urn:microsoft.com/office/officeart/2008/layout/VerticalAccentList"/>
    <dgm:cxn modelId="{21B0AFB9-AAA2-4FAA-8DF3-9924898856D3}" type="presParOf" srcId="{9FE79585-DE4C-4542-BB96-3C3EBAC218F8}" destId="{A6C6E0D6-5811-469B-9E65-8CE96EADFCDD}" srcOrd="0" destOrd="0" presId="urn:microsoft.com/office/officeart/2008/layout/VerticalAccentList"/>
    <dgm:cxn modelId="{650243E7-22DC-464E-8EF6-F67F0A5313E4}" type="presParOf" srcId="{5787522C-1060-4D08-B1DD-212B4A9C1888}" destId="{F0132B71-65D3-41C9-92FA-B07816DC5E8A}" srcOrd="1" destOrd="0" presId="urn:microsoft.com/office/officeart/2008/layout/VerticalAccentList"/>
    <dgm:cxn modelId="{C958CA97-13A1-40CC-A812-C5CB4B431678}" type="presParOf" srcId="{F0132B71-65D3-41C9-92FA-B07816DC5E8A}" destId="{5FCD11AC-3D04-4FC8-AD7B-0E30818617EA}" srcOrd="0" destOrd="0" presId="urn:microsoft.com/office/officeart/2008/layout/VerticalAccentList"/>
    <dgm:cxn modelId="{6A6DD4EE-2FF9-44E9-9848-BC636F315D41}" type="presParOf" srcId="{F0132B71-65D3-41C9-92FA-B07816DC5E8A}" destId="{FD52DE6F-CDFB-47D9-8DB5-39CE47C00CE6}" srcOrd="1" destOrd="0" presId="urn:microsoft.com/office/officeart/2008/layout/VerticalAccentList"/>
    <dgm:cxn modelId="{E57728E1-EB4A-439A-ACC5-B1573E0AD3F2}" type="presParOf" srcId="{F0132B71-65D3-41C9-92FA-B07816DC5E8A}" destId="{FDA4BF7B-74C3-4BB6-A7F1-D4C2CF84C0E4}" srcOrd="2" destOrd="0" presId="urn:microsoft.com/office/officeart/2008/layout/VerticalAccentList"/>
    <dgm:cxn modelId="{08185648-6C79-4F73-8C00-D0BF330F34F2}" type="presParOf" srcId="{F0132B71-65D3-41C9-92FA-B07816DC5E8A}" destId="{1781B375-6F0B-4B0B-958F-E71997F96288}" srcOrd="3" destOrd="0" presId="urn:microsoft.com/office/officeart/2008/layout/VerticalAccentList"/>
    <dgm:cxn modelId="{06681827-F713-4307-85C9-5734E7F5A089}" type="presParOf" srcId="{F0132B71-65D3-41C9-92FA-B07816DC5E8A}" destId="{37222157-D50B-4319-9154-43B88033DD60}" srcOrd="4" destOrd="0" presId="urn:microsoft.com/office/officeart/2008/layout/VerticalAccentList"/>
    <dgm:cxn modelId="{5D4F7484-7FFF-4059-B744-370E3245E008}" type="presParOf" srcId="{F0132B71-65D3-41C9-92FA-B07816DC5E8A}" destId="{729D4B5B-45A1-4593-B02B-05EBF0067979}" srcOrd="5" destOrd="0" presId="urn:microsoft.com/office/officeart/2008/layout/VerticalAccentList"/>
    <dgm:cxn modelId="{82E49F40-8302-448F-9803-14B58B3DC238}" type="presParOf" srcId="{F0132B71-65D3-41C9-92FA-B07816DC5E8A}" destId="{F2CF0C62-2F62-42FC-9317-D716E93EF919}" srcOrd="6" destOrd="0" presId="urn:microsoft.com/office/officeart/2008/layout/VerticalAccentList"/>
    <dgm:cxn modelId="{B41AEA02-CA62-45E9-8448-E045DDC78E94}" type="presParOf" srcId="{5787522C-1060-4D08-B1DD-212B4A9C1888}" destId="{0858CFC0-EC49-4A94-92C5-596383ED82B1}" srcOrd="2" destOrd="0" presId="urn:microsoft.com/office/officeart/2008/layout/VerticalAccentList"/>
    <dgm:cxn modelId="{E041B12D-6963-4491-A927-AB9899A7FEBA}" type="presParOf" srcId="{5787522C-1060-4D08-B1DD-212B4A9C1888}" destId="{6FC6E2CC-9B25-47DB-845A-5201586C46D0}" srcOrd="3" destOrd="0" presId="urn:microsoft.com/office/officeart/2008/layout/VerticalAccentList"/>
    <dgm:cxn modelId="{F2420BC1-6B02-4B1C-87B8-ECC6B0A8E85E}" type="presParOf" srcId="{6FC6E2CC-9B25-47DB-845A-5201586C46D0}" destId="{62361B0F-5DA1-4732-AAFF-06515DA3D7F1}" srcOrd="0" destOrd="0" presId="urn:microsoft.com/office/officeart/2008/layout/VerticalAccentList"/>
    <dgm:cxn modelId="{6C32D9AC-DA22-4A10-B8F3-6FB8255C2A0A}" type="presParOf" srcId="{5787522C-1060-4D08-B1DD-212B4A9C1888}" destId="{D0F65E5B-9EFC-4775-A3D0-D22FC4044CEA}" srcOrd="4" destOrd="0" presId="urn:microsoft.com/office/officeart/2008/layout/VerticalAccentList"/>
    <dgm:cxn modelId="{3F016341-4143-4DE9-82C7-4AA065418858}" type="presParOf" srcId="{D0F65E5B-9EFC-4775-A3D0-D22FC4044CEA}" destId="{0D050B22-5A90-423B-B36D-3237B0C6047D}" srcOrd="0" destOrd="0" presId="urn:microsoft.com/office/officeart/2008/layout/VerticalAccentList"/>
    <dgm:cxn modelId="{6524749E-28E7-40A9-8706-7E20797E02A3}" type="presParOf" srcId="{D0F65E5B-9EFC-4775-A3D0-D22FC4044CEA}" destId="{B46CFEDE-BE54-4BE0-BC59-0DA6E1D6367B}" srcOrd="1" destOrd="0" presId="urn:microsoft.com/office/officeart/2008/layout/VerticalAccentList"/>
    <dgm:cxn modelId="{BEECC8EF-3B31-40C4-BF5B-DB6A9CFF34E3}" type="presParOf" srcId="{D0F65E5B-9EFC-4775-A3D0-D22FC4044CEA}" destId="{0447CD6C-11CB-4D3C-997C-47217C767B41}" srcOrd="2" destOrd="0" presId="urn:microsoft.com/office/officeart/2008/layout/VerticalAccentList"/>
    <dgm:cxn modelId="{EF5941D0-BE22-4D6C-895A-D51FECB3E4F7}" type="presParOf" srcId="{D0F65E5B-9EFC-4775-A3D0-D22FC4044CEA}" destId="{AB3D199B-FFFA-4847-941A-2C3085C71AC2}" srcOrd="3" destOrd="0" presId="urn:microsoft.com/office/officeart/2008/layout/VerticalAccentList"/>
    <dgm:cxn modelId="{105BFDDD-77FC-47CF-A6F0-7B8A82F9B7F9}" type="presParOf" srcId="{D0F65E5B-9EFC-4775-A3D0-D22FC4044CEA}" destId="{77307A66-2A70-4A53-9F89-A48F7CB5E4D2}" srcOrd="4" destOrd="0" presId="urn:microsoft.com/office/officeart/2008/layout/VerticalAccentList"/>
    <dgm:cxn modelId="{9CAEB961-7640-4577-B945-1483947E6275}" type="presParOf" srcId="{D0F65E5B-9EFC-4775-A3D0-D22FC4044CEA}" destId="{C1EAB402-DA3F-4519-83D1-3C4ADC1B193F}" srcOrd="5" destOrd="0" presId="urn:microsoft.com/office/officeart/2008/layout/VerticalAccentList"/>
    <dgm:cxn modelId="{548A5540-2B43-48A5-8D4C-4FDFB02F2595}" type="presParOf" srcId="{D0F65E5B-9EFC-4775-A3D0-D22FC4044CEA}" destId="{BEA36680-B73F-4962-B0C1-D8641110C6AA}" srcOrd="6" destOrd="0" presId="urn:microsoft.com/office/officeart/2008/layout/VerticalAccentList"/>
    <dgm:cxn modelId="{576E84B6-4134-43FA-8973-E474522060D4}" type="presParOf" srcId="{5787522C-1060-4D08-B1DD-212B4A9C1888}" destId="{E334518F-561E-43C4-B95F-922857012E7F}" srcOrd="5" destOrd="0" presId="urn:microsoft.com/office/officeart/2008/layout/VerticalAccentList"/>
    <dgm:cxn modelId="{A70AF61B-5DC4-4B03-A52E-BCB5908D8375}" type="presParOf" srcId="{5787522C-1060-4D08-B1DD-212B4A9C1888}" destId="{D92F5B01-0320-499A-A9DE-C1D7A338F301}" srcOrd="6" destOrd="0" presId="urn:microsoft.com/office/officeart/2008/layout/VerticalAccentList"/>
    <dgm:cxn modelId="{D7736750-4320-451A-BD10-CA30AF71560D}" type="presParOf" srcId="{D92F5B01-0320-499A-A9DE-C1D7A338F301}" destId="{2F295D8F-C8DF-4318-AF52-C6741F582512}" srcOrd="0" destOrd="0" presId="urn:microsoft.com/office/officeart/2008/layout/VerticalAccentList"/>
    <dgm:cxn modelId="{C86EA537-6AF1-4899-8194-0AF3FFFF1BB2}" type="presParOf" srcId="{5787522C-1060-4D08-B1DD-212B4A9C1888}" destId="{7681E1F3-FE3F-4B0D-98D1-0680FD3F6004}" srcOrd="7" destOrd="0" presId="urn:microsoft.com/office/officeart/2008/layout/VerticalAccentList"/>
    <dgm:cxn modelId="{71C0E422-9CAD-47A2-AB66-666F670D639F}" type="presParOf" srcId="{7681E1F3-FE3F-4B0D-98D1-0680FD3F6004}" destId="{90E6B50E-75EF-47F5-BCED-B4D0840FF10A}" srcOrd="0" destOrd="0" presId="urn:microsoft.com/office/officeart/2008/layout/VerticalAccentList"/>
    <dgm:cxn modelId="{D014CA83-C2A3-4F80-9AF1-7A83B5CB8B40}" type="presParOf" srcId="{7681E1F3-FE3F-4B0D-98D1-0680FD3F6004}" destId="{05BF121E-A7A7-4B4C-AAC4-561BC69E1A04}" srcOrd="1" destOrd="0" presId="urn:microsoft.com/office/officeart/2008/layout/VerticalAccentList"/>
    <dgm:cxn modelId="{1FAD2DEE-225A-4865-830E-B45E1251F595}" type="presParOf" srcId="{7681E1F3-FE3F-4B0D-98D1-0680FD3F6004}" destId="{2BE9F3A5-6DE4-4EB9-A23A-8C4506DFE4B9}" srcOrd="2" destOrd="0" presId="urn:microsoft.com/office/officeart/2008/layout/VerticalAccentList"/>
    <dgm:cxn modelId="{CC310EE4-7296-4F3A-B0AB-CA80A1430841}" type="presParOf" srcId="{7681E1F3-FE3F-4B0D-98D1-0680FD3F6004}" destId="{9424E6F5-9040-48B8-8C86-AF89ABFF652D}" srcOrd="3" destOrd="0" presId="urn:microsoft.com/office/officeart/2008/layout/VerticalAccentList"/>
    <dgm:cxn modelId="{582382D9-3CBA-4ECA-8956-B3EB09D8E4F6}" type="presParOf" srcId="{7681E1F3-FE3F-4B0D-98D1-0680FD3F6004}" destId="{9B7A29BF-2B5F-42C8-83DC-C3330B0DD29C}" srcOrd="4" destOrd="0" presId="urn:microsoft.com/office/officeart/2008/layout/VerticalAccentList"/>
    <dgm:cxn modelId="{946B7B5A-77C3-4B84-BA3D-C7C2FFC1C90C}" type="presParOf" srcId="{7681E1F3-FE3F-4B0D-98D1-0680FD3F6004}" destId="{FAEB5FF6-0F39-442F-95DC-57464FB57087}" srcOrd="5" destOrd="0" presId="urn:microsoft.com/office/officeart/2008/layout/VerticalAccentList"/>
    <dgm:cxn modelId="{4DA43B6A-5D79-43AC-B327-1F36A584BA88}" type="presParOf" srcId="{7681E1F3-FE3F-4B0D-98D1-0680FD3F6004}" destId="{94B3BE61-E964-4220-B421-C8CA445C9F52}" srcOrd="6" destOrd="0" presId="urn:microsoft.com/office/officeart/2008/layout/VerticalAccentList"/>
    <dgm:cxn modelId="{C7C8C013-C471-4CC6-B01D-C018FFD512D0}" type="presParOf" srcId="{5787522C-1060-4D08-B1DD-212B4A9C1888}" destId="{F9D0922B-03D3-46C4-B0CC-0ED327F40571}" srcOrd="8" destOrd="0" presId="urn:microsoft.com/office/officeart/2008/layout/VerticalAccentList"/>
    <dgm:cxn modelId="{41EC9A62-F40D-44B0-92BD-A83F8BBE561A}" type="presParOf" srcId="{5787522C-1060-4D08-B1DD-212B4A9C1888}" destId="{C8A2C6C7-7C12-4E1A-A6A5-81CACB87F40A}" srcOrd="9" destOrd="0" presId="urn:microsoft.com/office/officeart/2008/layout/VerticalAccentList"/>
    <dgm:cxn modelId="{D5B8BA7D-135D-4740-A777-92F48535A3BF}" type="presParOf" srcId="{C8A2C6C7-7C12-4E1A-A6A5-81CACB87F40A}" destId="{A0B906D0-3316-483D-9310-87218D38CD52}" srcOrd="0" destOrd="0" presId="urn:microsoft.com/office/officeart/2008/layout/VerticalAccentList"/>
    <dgm:cxn modelId="{CEB88B2D-82CA-4588-8E63-5EA141B8DE54}" type="presParOf" srcId="{5787522C-1060-4D08-B1DD-212B4A9C1888}" destId="{46888984-1CDC-449A-BD4B-4991531D3AB7}" srcOrd="10" destOrd="0" presId="urn:microsoft.com/office/officeart/2008/layout/VerticalAccentList"/>
    <dgm:cxn modelId="{D95D698C-C415-4095-98E5-64DC214B3AD4}" type="presParOf" srcId="{46888984-1CDC-449A-BD4B-4991531D3AB7}" destId="{79B1C1F4-C1B7-4175-B513-1EDCC24294B6}" srcOrd="0" destOrd="0" presId="urn:microsoft.com/office/officeart/2008/layout/VerticalAccentList"/>
    <dgm:cxn modelId="{E53B2C7D-6794-454C-BE4A-CF6FDEE5475D}" type="presParOf" srcId="{46888984-1CDC-449A-BD4B-4991531D3AB7}" destId="{6B78E77A-1879-47EB-A0F1-C4A0C8F9B5D5}" srcOrd="1" destOrd="0" presId="urn:microsoft.com/office/officeart/2008/layout/VerticalAccentList"/>
    <dgm:cxn modelId="{67F3083E-E49D-48C5-AF7A-4DF27B56342E}" type="presParOf" srcId="{46888984-1CDC-449A-BD4B-4991531D3AB7}" destId="{2728F4C0-E266-40C7-B70C-12E4F83F47EA}" srcOrd="2" destOrd="0" presId="urn:microsoft.com/office/officeart/2008/layout/VerticalAccentList"/>
    <dgm:cxn modelId="{04BF50DE-1A75-4F74-AC53-B4E8BCAF5F32}" type="presParOf" srcId="{46888984-1CDC-449A-BD4B-4991531D3AB7}" destId="{7818985B-6DD6-4D07-8037-3543A5EC1526}" srcOrd="3" destOrd="0" presId="urn:microsoft.com/office/officeart/2008/layout/VerticalAccentList"/>
    <dgm:cxn modelId="{1140C690-D62D-43E5-AAA0-70DC7A753C00}" type="presParOf" srcId="{46888984-1CDC-449A-BD4B-4991531D3AB7}" destId="{92AB72AF-ECDC-4297-BA25-25C3A26A76B2}" srcOrd="4" destOrd="0" presId="urn:microsoft.com/office/officeart/2008/layout/VerticalAccentList"/>
    <dgm:cxn modelId="{AAEB7A4C-ACEC-47C6-B06E-17998664AAEF}" type="presParOf" srcId="{46888984-1CDC-449A-BD4B-4991531D3AB7}" destId="{E60A7072-B4F8-46D0-B7F0-9C55119082E3}" srcOrd="5" destOrd="0" presId="urn:microsoft.com/office/officeart/2008/layout/VerticalAccentList"/>
    <dgm:cxn modelId="{FCC5E297-472B-40E0-86EE-DEDC2136554D}" type="presParOf" srcId="{46888984-1CDC-449A-BD4B-4991531D3AB7}" destId="{7313E50B-2221-4B49-BA17-F866427E6835}" srcOrd="6" destOrd="0" presId="urn:microsoft.com/office/officeart/2008/layout/VerticalAccentList"/>
    <dgm:cxn modelId="{440B2801-2AC5-4FD9-B6FA-D58CEB4C7BD6}" type="presParOf" srcId="{5787522C-1060-4D08-B1DD-212B4A9C1888}" destId="{9DA84472-3760-499B-9BDE-17AE0E412535}" srcOrd="11" destOrd="0" presId="urn:microsoft.com/office/officeart/2008/layout/VerticalAccentList"/>
    <dgm:cxn modelId="{C0F20C42-B5C5-4DF7-8FDE-C003593EB0B0}" type="presParOf" srcId="{5787522C-1060-4D08-B1DD-212B4A9C1888}" destId="{ADB1A333-C356-4B17-A2F7-7AF2EE66E252}" srcOrd="12" destOrd="0" presId="urn:microsoft.com/office/officeart/2008/layout/VerticalAccentList"/>
    <dgm:cxn modelId="{8C2EEFE6-7C35-4C8B-B96F-B9E959FB5F0F}" type="presParOf" srcId="{ADB1A333-C356-4B17-A2F7-7AF2EE66E252}" destId="{9E0AEC77-AC16-4563-8007-381FCB534B5F}" srcOrd="0" destOrd="0" presId="urn:microsoft.com/office/officeart/2008/layout/VerticalAccentList"/>
    <dgm:cxn modelId="{389A5114-E13E-438B-9E51-BE83866E6A0E}" type="presParOf" srcId="{5787522C-1060-4D08-B1DD-212B4A9C1888}" destId="{1ACC3CA0-3BB9-4BC4-8C73-7108C6E1E40D}" srcOrd="13" destOrd="0" presId="urn:microsoft.com/office/officeart/2008/layout/VerticalAccentList"/>
    <dgm:cxn modelId="{BBD6149D-CD9D-402A-B060-C1B30C6D76AC}" type="presParOf" srcId="{1ACC3CA0-3BB9-4BC4-8C73-7108C6E1E40D}" destId="{66175EFF-C353-4D73-9071-717151AC34B9}" srcOrd="0" destOrd="0" presId="urn:microsoft.com/office/officeart/2008/layout/VerticalAccentList"/>
    <dgm:cxn modelId="{72A0FD16-7A7B-4DA9-BDC8-5B3D1D188E4E}" type="presParOf" srcId="{1ACC3CA0-3BB9-4BC4-8C73-7108C6E1E40D}" destId="{A579296D-4D12-4A18-AA82-42D06FCEFAA2}" srcOrd="1" destOrd="0" presId="urn:microsoft.com/office/officeart/2008/layout/VerticalAccentList"/>
    <dgm:cxn modelId="{B097996D-C830-49BF-A351-807493024C62}" type="presParOf" srcId="{1ACC3CA0-3BB9-4BC4-8C73-7108C6E1E40D}" destId="{ED6CF2CC-2C16-4792-A619-57908BAF78BA}" srcOrd="2" destOrd="0" presId="urn:microsoft.com/office/officeart/2008/layout/VerticalAccentList"/>
    <dgm:cxn modelId="{0DB4EA0B-60F7-4E58-9499-C1D2F70905A2}" type="presParOf" srcId="{1ACC3CA0-3BB9-4BC4-8C73-7108C6E1E40D}" destId="{894EFEF9-C248-4FC4-9608-53D50491CC1B}" srcOrd="3" destOrd="0" presId="urn:microsoft.com/office/officeart/2008/layout/VerticalAccentList"/>
    <dgm:cxn modelId="{B28F114A-A819-44C0-ACC5-88BFC28DF0BB}" type="presParOf" srcId="{1ACC3CA0-3BB9-4BC4-8C73-7108C6E1E40D}" destId="{A55E5938-8EC8-4082-BD45-1D20C1EE567E}" srcOrd="4" destOrd="0" presId="urn:microsoft.com/office/officeart/2008/layout/VerticalAccentList"/>
    <dgm:cxn modelId="{3F5E4169-2AB9-4BDA-A01A-5DE26C1EFD36}" type="presParOf" srcId="{1ACC3CA0-3BB9-4BC4-8C73-7108C6E1E40D}" destId="{B9811F9A-1C42-4A91-A11E-AF862BDFCCDD}" srcOrd="5" destOrd="0" presId="urn:microsoft.com/office/officeart/2008/layout/VerticalAccentList"/>
    <dgm:cxn modelId="{B518AD7B-432D-48F8-AF23-CBACF4A29605}" type="presParOf" srcId="{1ACC3CA0-3BB9-4BC4-8C73-7108C6E1E40D}" destId="{9856E714-6C45-4352-BDF4-239A0D3BA7B3}" srcOrd="6" destOrd="0" presId="urn:microsoft.com/office/officeart/2008/layout/VerticalAccentList"/>
    <dgm:cxn modelId="{DB5F31D1-C6EC-49E4-9179-340B2726BC03}" type="presParOf" srcId="{5787522C-1060-4D08-B1DD-212B4A9C1888}" destId="{6C6A25E2-C5BA-411D-8F13-674C840EB458}" srcOrd="14" destOrd="0" presId="urn:microsoft.com/office/officeart/2008/layout/VerticalAccentList"/>
    <dgm:cxn modelId="{67623791-D3EF-4EFC-B066-F5277719479E}" type="presParOf" srcId="{5787522C-1060-4D08-B1DD-212B4A9C1888}" destId="{3635D942-C174-4D0D-A8E1-021DC930C055}" srcOrd="15" destOrd="0" presId="urn:microsoft.com/office/officeart/2008/layout/VerticalAccentList"/>
    <dgm:cxn modelId="{FD4DA000-3A64-4C94-935C-CD37A6E0508B}" type="presParOf" srcId="{3635D942-C174-4D0D-A8E1-021DC930C055}" destId="{30146B3E-7FA3-4446-A505-81F50AC32316}" srcOrd="0" destOrd="0" presId="urn:microsoft.com/office/officeart/2008/layout/VerticalAccentList"/>
    <dgm:cxn modelId="{B9808098-DD42-4D60-AC4A-C6E0D4181625}" type="presParOf" srcId="{5787522C-1060-4D08-B1DD-212B4A9C1888}" destId="{B6530563-E4D9-4FF6-B3A6-DA1060BB47EA}" srcOrd="16" destOrd="0" presId="urn:microsoft.com/office/officeart/2008/layout/VerticalAccentList"/>
    <dgm:cxn modelId="{F3B0A5A1-7BC1-4860-8179-1B2B935BD890}" type="presParOf" srcId="{B6530563-E4D9-4FF6-B3A6-DA1060BB47EA}" destId="{EF3F99BE-A488-4078-850D-27B5881927DE}" srcOrd="0" destOrd="0" presId="urn:microsoft.com/office/officeart/2008/layout/VerticalAccentList"/>
    <dgm:cxn modelId="{74DF2A38-1668-4138-B4B5-815A3E6861DA}" type="presParOf" srcId="{B6530563-E4D9-4FF6-B3A6-DA1060BB47EA}" destId="{D3B1290B-AC22-4BB1-8BD1-A53848A3289F}" srcOrd="1" destOrd="0" presId="urn:microsoft.com/office/officeart/2008/layout/VerticalAccentList"/>
    <dgm:cxn modelId="{B802BE9B-E35D-4533-9C69-231D634F9D57}" type="presParOf" srcId="{B6530563-E4D9-4FF6-B3A6-DA1060BB47EA}" destId="{F1B78D52-46BF-4FBD-BA39-234D841A4E92}" srcOrd="2" destOrd="0" presId="urn:microsoft.com/office/officeart/2008/layout/VerticalAccentList"/>
    <dgm:cxn modelId="{CD7CAD33-3C34-43B0-BC3C-B74657219D45}" type="presParOf" srcId="{B6530563-E4D9-4FF6-B3A6-DA1060BB47EA}" destId="{F888860F-2325-40E3-96AA-F1E08F0A1751}" srcOrd="3" destOrd="0" presId="urn:microsoft.com/office/officeart/2008/layout/VerticalAccentList"/>
    <dgm:cxn modelId="{C1F6BD6D-A65C-4E8E-8DCA-281F8B529E90}" type="presParOf" srcId="{B6530563-E4D9-4FF6-B3A6-DA1060BB47EA}" destId="{9064AF9E-AA1F-4798-AE32-8409FB8C295D}" srcOrd="4" destOrd="0" presId="urn:microsoft.com/office/officeart/2008/layout/VerticalAccentList"/>
    <dgm:cxn modelId="{23FEA0F9-5267-465C-898B-18F722296078}" type="presParOf" srcId="{B6530563-E4D9-4FF6-B3A6-DA1060BB47EA}" destId="{08035653-DD9C-44A3-9C64-8AC4F5BE4985}" srcOrd="5" destOrd="0" presId="urn:microsoft.com/office/officeart/2008/layout/VerticalAccentList"/>
    <dgm:cxn modelId="{6A411A5A-7F67-481F-B827-DA97EBD40C28}" type="presParOf" srcId="{B6530563-E4D9-4FF6-B3A6-DA1060BB47EA}" destId="{CCB32179-B9B0-49C3-97CA-C64293C9FBBF}" srcOrd="6" destOrd="0" presId="urn:microsoft.com/office/officeart/2008/layout/VerticalAccentList"/>
    <dgm:cxn modelId="{4B3F137A-6B03-401F-96B6-56223FE4CD70}" type="presParOf" srcId="{5787522C-1060-4D08-B1DD-212B4A9C1888}" destId="{D4401750-F2CA-451D-B748-0B142F865561}" srcOrd="17" destOrd="0" presId="urn:microsoft.com/office/officeart/2008/layout/VerticalAccentList"/>
    <dgm:cxn modelId="{AF39BBC2-A375-438B-8155-9F8867C96169}" type="presParOf" srcId="{5787522C-1060-4D08-B1DD-212B4A9C1888}" destId="{A4F33E8E-8180-4D67-A4A1-D7A8D9CE034B}" srcOrd="18" destOrd="0" presId="urn:microsoft.com/office/officeart/2008/layout/VerticalAccentList"/>
    <dgm:cxn modelId="{E46C5E09-35B2-4197-97B7-5896E4F606A7}" type="presParOf" srcId="{A4F33E8E-8180-4D67-A4A1-D7A8D9CE034B}" destId="{556DAB44-78BA-4E14-BA74-45706FFA6983}" srcOrd="0" destOrd="0" presId="urn:microsoft.com/office/officeart/2008/layout/VerticalAccentList"/>
    <dgm:cxn modelId="{7F8CD084-601E-4DC5-ACC9-8715562A0DD3}" type="presParOf" srcId="{5787522C-1060-4D08-B1DD-212B4A9C1888}" destId="{E4627995-CE61-444F-A3C7-BAAAED69BEAD}" srcOrd="19" destOrd="0" presId="urn:microsoft.com/office/officeart/2008/layout/VerticalAccentList"/>
    <dgm:cxn modelId="{2EF21DE5-1B0C-4106-BA10-114EC5F5ADD9}" type="presParOf" srcId="{E4627995-CE61-444F-A3C7-BAAAED69BEAD}" destId="{3F65FAA4-AF89-4851-8462-7850DFF3E30B}" srcOrd="0" destOrd="0" presId="urn:microsoft.com/office/officeart/2008/layout/VerticalAccentList"/>
    <dgm:cxn modelId="{1B3F2560-028D-4450-B34A-52300E1205DD}" type="presParOf" srcId="{E4627995-CE61-444F-A3C7-BAAAED69BEAD}" destId="{3E350BDF-AADA-4D2C-9C9B-B6162CD1E08F}" srcOrd="1" destOrd="0" presId="urn:microsoft.com/office/officeart/2008/layout/VerticalAccentList"/>
    <dgm:cxn modelId="{337C62AD-705D-4702-9B57-024E4A17A603}" type="presParOf" srcId="{E4627995-CE61-444F-A3C7-BAAAED69BEAD}" destId="{DBF1DC1D-DCDE-4CAE-9F23-006FA37644C9}" srcOrd="2" destOrd="0" presId="urn:microsoft.com/office/officeart/2008/layout/VerticalAccentList"/>
    <dgm:cxn modelId="{2DA4A1B1-FB3A-46C2-A7CA-6E2D1D2A4349}" type="presParOf" srcId="{E4627995-CE61-444F-A3C7-BAAAED69BEAD}" destId="{989C9151-6438-49CC-8247-8495BB7471BD}" srcOrd="3" destOrd="0" presId="urn:microsoft.com/office/officeart/2008/layout/VerticalAccentList"/>
    <dgm:cxn modelId="{03B5A6AF-61AA-4962-BFC6-FFA41CD64BE7}" type="presParOf" srcId="{E4627995-CE61-444F-A3C7-BAAAED69BEAD}" destId="{A083685C-C01E-4DF8-961B-423382CD5A9F}" srcOrd="4" destOrd="0" presId="urn:microsoft.com/office/officeart/2008/layout/VerticalAccentList"/>
    <dgm:cxn modelId="{E314F227-7B86-4E90-992C-258241C03665}" type="presParOf" srcId="{E4627995-CE61-444F-A3C7-BAAAED69BEAD}" destId="{FC297C1B-2D43-44B9-AE50-DFA9229D338E}" srcOrd="5" destOrd="0" presId="urn:microsoft.com/office/officeart/2008/layout/VerticalAccentList"/>
    <dgm:cxn modelId="{5B75CA70-B6EA-47D9-8B9A-F530DB66E6F8}" type="presParOf" srcId="{E4627995-CE61-444F-A3C7-BAAAED69BEAD}" destId="{A38B2487-4B8D-4F7B-9377-CA0DE7ADDDE4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A9232-ACEB-4727-98D1-8A7830AB64D5}">
      <dsp:nvSpPr>
        <dsp:cNvPr id="0" name=""/>
        <dsp:cNvSpPr/>
      </dsp:nvSpPr>
      <dsp:spPr>
        <a:xfrm>
          <a:off x="0" y="266111"/>
          <a:ext cx="8229600" cy="7560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noProof="0" dirty="0" smtClean="0"/>
            <a:t>You need to set your </a:t>
          </a:r>
          <a:r>
            <a:rPr lang="en-GB" sz="2000" b="1" kern="1200" noProof="0" dirty="0" smtClean="0"/>
            <a:t>budget</a:t>
          </a:r>
          <a:r>
            <a:rPr lang="en-GB" sz="2000" kern="1200" noProof="0" dirty="0" smtClean="0"/>
            <a:t> – how much you can spend</a:t>
          </a:r>
          <a:endParaRPr lang="cs-CZ" sz="2000" kern="1200" dirty="0"/>
        </a:p>
      </dsp:txBody>
      <dsp:txXfrm>
        <a:off x="0" y="266111"/>
        <a:ext cx="8229600" cy="756070"/>
      </dsp:txXfrm>
    </dsp:sp>
    <dsp:sp modelId="{EF65E64F-6FD1-449A-A786-80954A364304}">
      <dsp:nvSpPr>
        <dsp:cNvPr id="0" name=""/>
        <dsp:cNvSpPr/>
      </dsp:nvSpPr>
      <dsp:spPr>
        <a:xfrm>
          <a:off x="360040" y="72005"/>
          <a:ext cx="1988830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/>
            <a:t>MONEY</a:t>
          </a:r>
        </a:p>
      </dsp:txBody>
      <dsp:txXfrm>
        <a:off x="385979" y="97944"/>
        <a:ext cx="1936952" cy="479482"/>
      </dsp:txXfrm>
    </dsp:sp>
    <dsp:sp modelId="{C768C786-2174-41DF-9FD5-C18A1402EA17}">
      <dsp:nvSpPr>
        <dsp:cNvPr id="0" name=""/>
        <dsp:cNvSpPr/>
      </dsp:nvSpPr>
      <dsp:spPr>
        <a:xfrm>
          <a:off x="0" y="1275126"/>
          <a:ext cx="8229600" cy="11404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noProof="0" dirty="0" smtClean="0"/>
            <a:t>Seaside </a:t>
          </a:r>
          <a:r>
            <a:rPr lang="en-GB" sz="2000" b="1" kern="1200" noProof="0" dirty="0" smtClean="0"/>
            <a:t>relax</a:t>
          </a:r>
          <a:r>
            <a:rPr lang="en-GB" sz="2000" kern="1200" noProof="0" dirty="0" smtClean="0"/>
            <a:t>, cruise, sightseeing, fishing, </a:t>
          </a:r>
          <a:r>
            <a:rPr lang="en-GB" sz="2000" b="1" kern="1200" noProof="0" dirty="0" smtClean="0"/>
            <a:t>active</a:t>
          </a:r>
          <a:r>
            <a:rPr lang="en-GB" sz="2000" kern="1200" noProof="0" dirty="0" smtClean="0"/>
            <a:t> holiday – climbing, snowboard, other sports activities ...</a:t>
          </a:r>
          <a:endParaRPr lang="en-GB" sz="2000" kern="1200" noProof="0" dirty="0"/>
        </a:p>
      </dsp:txBody>
      <dsp:txXfrm>
        <a:off x="0" y="1275126"/>
        <a:ext cx="8229600" cy="1140440"/>
      </dsp:txXfrm>
    </dsp:sp>
    <dsp:sp modelId="{B7152B17-607D-45B3-A8E8-49706A1681FC}">
      <dsp:nvSpPr>
        <dsp:cNvPr id="0" name=""/>
        <dsp:cNvSpPr/>
      </dsp:nvSpPr>
      <dsp:spPr>
        <a:xfrm>
          <a:off x="360040" y="1080120"/>
          <a:ext cx="3817629" cy="53136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/>
            <a:t>TYPE OF HOLIDAY</a:t>
          </a:r>
        </a:p>
      </dsp:txBody>
      <dsp:txXfrm>
        <a:off x="385979" y="1106059"/>
        <a:ext cx="3765751" cy="479482"/>
      </dsp:txXfrm>
    </dsp:sp>
    <dsp:sp modelId="{661DC62F-249A-40F4-A66B-A6FEF1A85B9C}">
      <dsp:nvSpPr>
        <dsp:cNvPr id="0" name=""/>
        <dsp:cNvSpPr/>
      </dsp:nvSpPr>
      <dsp:spPr>
        <a:xfrm>
          <a:off x="0" y="2702001"/>
          <a:ext cx="8229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noProof="0" dirty="0" smtClean="0"/>
            <a:t>Choose the </a:t>
          </a:r>
          <a:r>
            <a:rPr lang="en-GB" sz="2000" b="1" kern="1200" noProof="0" dirty="0" smtClean="0"/>
            <a:t>location</a:t>
          </a:r>
          <a:r>
            <a:rPr lang="en-GB" sz="2000" kern="1200" noProof="0" dirty="0" smtClean="0"/>
            <a:t> - country, town or city, holiday resort, mountain range, sea...</a:t>
          </a:r>
          <a:endParaRPr lang="en-GB" sz="2000" kern="1200" noProof="0" dirty="0"/>
        </a:p>
      </dsp:txBody>
      <dsp:txXfrm>
        <a:off x="0" y="2702001"/>
        <a:ext cx="8229600" cy="1077300"/>
      </dsp:txXfrm>
    </dsp:sp>
    <dsp:sp modelId="{DD641EFE-561F-45F2-9677-43EED903A73D}">
      <dsp:nvSpPr>
        <dsp:cNvPr id="0" name=""/>
        <dsp:cNvSpPr/>
      </dsp:nvSpPr>
      <dsp:spPr>
        <a:xfrm>
          <a:off x="432049" y="2449134"/>
          <a:ext cx="3160446" cy="53136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/>
            <a:t>DESTINATION</a:t>
          </a:r>
        </a:p>
      </dsp:txBody>
      <dsp:txXfrm>
        <a:off x="457988" y="2475073"/>
        <a:ext cx="3108568" cy="479482"/>
      </dsp:txXfrm>
    </dsp:sp>
    <dsp:sp modelId="{9CF8375F-2CA2-4EA8-BF6C-A2E8D1F010A9}">
      <dsp:nvSpPr>
        <dsp:cNvPr id="0" name=""/>
        <dsp:cNvSpPr/>
      </dsp:nvSpPr>
      <dsp:spPr>
        <a:xfrm>
          <a:off x="0" y="4104456"/>
          <a:ext cx="8229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b="1" kern="1200" noProof="0" dirty="0" smtClean="0"/>
            <a:t>Plan</a:t>
          </a:r>
          <a:r>
            <a:rPr lang="en-GB" sz="2000" kern="1200" noProof="0" dirty="0" smtClean="0"/>
            <a:t> your holiday </a:t>
          </a:r>
          <a:r>
            <a:rPr lang="en-GB" sz="2000" b="1" kern="1200" noProof="0" dirty="0" smtClean="0"/>
            <a:t>alone,</a:t>
          </a:r>
          <a:r>
            <a:rPr lang="en-GB" sz="2000" kern="1200" noProof="0" dirty="0" smtClean="0"/>
            <a:t> contact travel agency - </a:t>
          </a:r>
          <a:r>
            <a:rPr lang="en-GB" sz="2000" b="1" kern="1200" noProof="0" dirty="0" smtClean="0"/>
            <a:t>package holiday </a:t>
          </a:r>
          <a:r>
            <a:rPr lang="en-GB" sz="2000" b="0" kern="1200" noProof="0" dirty="0" smtClean="0"/>
            <a:t>or</a:t>
          </a:r>
          <a:r>
            <a:rPr lang="en-GB" sz="2000" b="1" kern="1200" noProof="0" dirty="0" smtClean="0"/>
            <a:t> compromise </a:t>
          </a:r>
          <a:r>
            <a:rPr lang="en-GB" sz="2000" b="0" kern="1200" noProof="0" dirty="0" smtClean="0"/>
            <a:t>-</a:t>
          </a:r>
          <a:r>
            <a:rPr lang="en-GB" sz="2000" kern="1200" noProof="0" dirty="0" smtClean="0"/>
            <a:t> get the basic packet and plan your extras ...</a:t>
          </a:r>
          <a:endParaRPr lang="en-GB" sz="2000" kern="1200" noProof="0" dirty="0"/>
        </a:p>
      </dsp:txBody>
      <dsp:txXfrm>
        <a:off x="0" y="4104456"/>
        <a:ext cx="8229600" cy="1077300"/>
      </dsp:txXfrm>
    </dsp:sp>
    <dsp:sp modelId="{0C5D7DC2-67F3-4D0E-AC34-DAF81FD17CD2}">
      <dsp:nvSpPr>
        <dsp:cNvPr id="0" name=""/>
        <dsp:cNvSpPr/>
      </dsp:nvSpPr>
      <dsp:spPr>
        <a:xfrm>
          <a:off x="432049" y="3816422"/>
          <a:ext cx="3503324" cy="5313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/>
            <a:t>ORGANIZATION</a:t>
          </a:r>
        </a:p>
      </dsp:txBody>
      <dsp:txXfrm>
        <a:off x="457988" y="3842361"/>
        <a:ext cx="3451446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28E7D-7881-4C4E-B28B-88E68EC3894C}">
      <dsp:nvSpPr>
        <dsp:cNvPr id="0" name=""/>
        <dsp:cNvSpPr/>
      </dsp:nvSpPr>
      <dsp:spPr>
        <a:xfrm>
          <a:off x="2757006" y="85928"/>
          <a:ext cx="5245925" cy="151407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noProof="0" dirty="0" smtClean="0">
              <a:latin typeface="+mn-lt"/>
              <a:cs typeface="Arial" panose="020B0604020202020204" pitchFamily="34" charset="0"/>
            </a:rPr>
            <a:t>Make sure your </a:t>
          </a:r>
          <a:r>
            <a:rPr lang="en-GB" sz="2600" b="1" kern="1200" noProof="0" dirty="0" smtClean="0">
              <a:latin typeface="+mn-lt"/>
              <a:cs typeface="Arial" panose="020B0604020202020204" pitchFamily="34" charset="0"/>
            </a:rPr>
            <a:t>passport</a:t>
          </a:r>
          <a:r>
            <a:rPr lang="en-GB" sz="2600" kern="1200" noProof="0" dirty="0" smtClean="0">
              <a:latin typeface="+mn-lt"/>
              <a:cs typeface="Arial" panose="020B0604020202020204" pitchFamily="34" charset="0"/>
            </a:rPr>
            <a:t> (global travel) or </a:t>
          </a:r>
          <a:r>
            <a:rPr lang="en-GB" sz="2600" b="1" kern="1200" noProof="0" dirty="0" smtClean="0">
              <a:latin typeface="+mn-lt"/>
              <a:cs typeface="Arial" panose="020B0604020202020204" pitchFamily="34" charset="0"/>
            </a:rPr>
            <a:t>ID</a:t>
          </a:r>
          <a:r>
            <a:rPr lang="en-GB" sz="2600" kern="1200" noProof="0" dirty="0" smtClean="0">
              <a:latin typeface="+mn-lt"/>
              <a:cs typeface="Arial" panose="020B0604020202020204" pitchFamily="34" charset="0"/>
            </a:rPr>
            <a:t> (travel within the EU) is </a:t>
          </a:r>
          <a:r>
            <a:rPr lang="en-GB" sz="2600" b="1" kern="1200" noProof="0" dirty="0" smtClean="0">
              <a:latin typeface="+mn-lt"/>
              <a:cs typeface="Arial" panose="020B0604020202020204" pitchFamily="34" charset="0"/>
            </a:rPr>
            <a:t>valid</a:t>
          </a:r>
          <a:endParaRPr lang="en-GB" sz="2600" b="1" kern="1200" noProof="0" dirty="0">
            <a:latin typeface="+mn-lt"/>
            <a:cs typeface="Arial" panose="020B0604020202020204" pitchFamily="34" charset="0"/>
          </a:endParaRPr>
        </a:p>
      </dsp:txBody>
      <dsp:txXfrm>
        <a:off x="2757006" y="275187"/>
        <a:ext cx="4678147" cy="1135557"/>
      </dsp:txXfrm>
    </dsp:sp>
    <dsp:sp modelId="{F92724EE-73C9-4CA8-9FD5-F06F2031F764}">
      <dsp:nvSpPr>
        <dsp:cNvPr id="0" name=""/>
        <dsp:cNvSpPr/>
      </dsp:nvSpPr>
      <dsp:spPr>
        <a:xfrm>
          <a:off x="41353" y="121732"/>
          <a:ext cx="2386353" cy="168768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noProof="0" dirty="0" smtClean="0">
              <a:solidFill>
                <a:schemeClr val="tx1"/>
              </a:solidFill>
            </a:rPr>
            <a:t>PASSPORT or ID</a:t>
          </a:r>
          <a:endParaRPr lang="en-GB" sz="3200" b="1" kern="1200" noProof="0" dirty="0">
            <a:solidFill>
              <a:schemeClr val="tx1"/>
            </a:solidFill>
          </a:endParaRPr>
        </a:p>
      </dsp:txBody>
      <dsp:txXfrm>
        <a:off x="123739" y="204118"/>
        <a:ext cx="2221581" cy="1522915"/>
      </dsp:txXfrm>
    </dsp:sp>
    <dsp:sp modelId="{BCF773F5-BC80-45B9-BCCD-2D7BF9546D1C}">
      <dsp:nvSpPr>
        <dsp:cNvPr id="0" name=""/>
        <dsp:cNvSpPr/>
      </dsp:nvSpPr>
      <dsp:spPr>
        <a:xfrm>
          <a:off x="2839557" y="1890311"/>
          <a:ext cx="5267207" cy="1687687"/>
        </a:xfrm>
        <a:prstGeom prst="rightArrow">
          <a:avLst>
            <a:gd name="adj1" fmla="val 75000"/>
            <a:gd name="adj2" fmla="val 50000"/>
          </a:avLst>
        </a:prstGeom>
        <a:solidFill>
          <a:srgbClr val="92D050">
            <a:alpha val="90000"/>
          </a:srgb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noProof="0" dirty="0" smtClean="0"/>
            <a:t>Get </a:t>
          </a:r>
          <a:r>
            <a:rPr lang="en-GB" sz="2600" b="1" kern="1200" noProof="0" dirty="0" smtClean="0"/>
            <a:t>travel insurance </a:t>
          </a:r>
          <a:r>
            <a:rPr lang="en-GB" sz="2600" kern="1200" noProof="0" dirty="0" smtClean="0"/>
            <a:t>if it is not already included in your packet holiday</a:t>
          </a:r>
          <a:endParaRPr lang="en-GB" sz="2600" kern="1200" noProof="0" dirty="0"/>
        </a:p>
      </dsp:txBody>
      <dsp:txXfrm>
        <a:off x="2839557" y="2101272"/>
        <a:ext cx="4634324" cy="1265765"/>
      </dsp:txXfrm>
    </dsp:sp>
    <dsp:sp modelId="{8BD98C5F-05C5-4DFE-A122-E5CF04028D57}">
      <dsp:nvSpPr>
        <dsp:cNvPr id="0" name=""/>
        <dsp:cNvSpPr/>
      </dsp:nvSpPr>
      <dsp:spPr>
        <a:xfrm>
          <a:off x="20705" y="1921921"/>
          <a:ext cx="2551538" cy="1687687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chemeClr val="tx1"/>
              </a:solidFill>
            </a:rPr>
            <a:t>INSURANCE</a:t>
          </a:r>
          <a:endParaRPr lang="en-GB" sz="3200" b="1" kern="1200" dirty="0">
            <a:solidFill>
              <a:schemeClr val="tx1"/>
            </a:solidFill>
          </a:endParaRPr>
        </a:p>
      </dsp:txBody>
      <dsp:txXfrm>
        <a:off x="103091" y="2004307"/>
        <a:ext cx="2386766" cy="1522915"/>
      </dsp:txXfrm>
    </dsp:sp>
    <dsp:sp modelId="{B6BA60A8-744D-4337-818D-E8405AEB74B2}">
      <dsp:nvSpPr>
        <dsp:cNvPr id="0" name=""/>
        <dsp:cNvSpPr/>
      </dsp:nvSpPr>
      <dsp:spPr>
        <a:xfrm>
          <a:off x="2757006" y="3712912"/>
          <a:ext cx="5267157" cy="1687687"/>
        </a:xfrm>
        <a:prstGeom prst="rightArrow">
          <a:avLst>
            <a:gd name="adj1" fmla="val 75000"/>
            <a:gd name="adj2" fmla="val 50000"/>
          </a:avLst>
        </a:prstGeom>
        <a:solidFill>
          <a:srgbClr val="F79443">
            <a:alpha val="89804"/>
          </a:srgb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600" kern="1200" noProof="0" dirty="0" smtClean="0"/>
            <a:t>Exchange the </a:t>
          </a:r>
          <a:r>
            <a:rPr lang="en-GB" sz="2600" b="1" kern="1200" noProof="0" dirty="0" smtClean="0"/>
            <a:t>local currency</a:t>
          </a:r>
          <a:r>
            <a:rPr lang="en-GB" sz="2600" kern="1200" noProof="0" dirty="0" smtClean="0"/>
            <a:t> or have credit on your </a:t>
          </a:r>
          <a:r>
            <a:rPr lang="en-GB" sz="2600" b="1" kern="1200" noProof="0" dirty="0" smtClean="0"/>
            <a:t>pay card</a:t>
          </a:r>
          <a:endParaRPr lang="en-GB" sz="2600" b="1" kern="1200" noProof="0" dirty="0"/>
        </a:p>
      </dsp:txBody>
      <dsp:txXfrm>
        <a:off x="2757006" y="3923873"/>
        <a:ext cx="4634274" cy="1265765"/>
      </dsp:txXfrm>
    </dsp:sp>
    <dsp:sp modelId="{39B47F3E-4068-4C9D-A5CC-552FB0B178D9}">
      <dsp:nvSpPr>
        <dsp:cNvPr id="0" name=""/>
        <dsp:cNvSpPr/>
      </dsp:nvSpPr>
      <dsp:spPr>
        <a:xfrm>
          <a:off x="20697" y="3712912"/>
          <a:ext cx="2386386" cy="1687687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chemeClr val="tx1"/>
              </a:solidFill>
            </a:rPr>
            <a:t>EXCHANGE</a:t>
          </a:r>
          <a:endParaRPr lang="en-GB" sz="3200" b="1" kern="1200" dirty="0">
            <a:solidFill>
              <a:schemeClr val="tx1"/>
            </a:solidFill>
          </a:endParaRPr>
        </a:p>
      </dsp:txBody>
      <dsp:txXfrm>
        <a:off x="103083" y="3795298"/>
        <a:ext cx="2221614" cy="15229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6E0D6-5811-469B-9E65-8CE96EADFCDD}">
      <dsp:nvSpPr>
        <dsp:cNvPr id="0" name=""/>
        <dsp:cNvSpPr/>
      </dsp:nvSpPr>
      <dsp:spPr>
        <a:xfrm>
          <a:off x="1321009" y="3111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ON FOOT</a:t>
          </a:r>
          <a:endParaRPr lang="en-GB" sz="2800" kern="1200" dirty="0"/>
        </a:p>
      </dsp:txBody>
      <dsp:txXfrm>
        <a:off x="1321009" y="3111"/>
        <a:ext cx="5854925" cy="532265"/>
      </dsp:txXfrm>
    </dsp:sp>
    <dsp:sp modelId="{5FCD11AC-3D04-4FC8-AD7B-0E30818617EA}">
      <dsp:nvSpPr>
        <dsp:cNvPr id="0" name=""/>
        <dsp:cNvSpPr/>
      </dsp:nvSpPr>
      <dsp:spPr>
        <a:xfrm>
          <a:off x="1321009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2DE6F-CDFB-47D9-8DB5-39CE47C00CE6}">
      <dsp:nvSpPr>
        <dsp:cNvPr id="0" name=""/>
        <dsp:cNvSpPr/>
      </dsp:nvSpPr>
      <dsp:spPr>
        <a:xfrm>
          <a:off x="2147204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06956"/>
            <a:satOff val="829"/>
            <a:lumOff val="180"/>
            <a:alphaOff val="0"/>
          </a:schemeClr>
        </a:solidFill>
        <a:ln w="25400" cap="flat" cmpd="sng" algn="ctr">
          <a:solidFill>
            <a:schemeClr val="accent5">
              <a:hueOff val="-206956"/>
              <a:satOff val="829"/>
              <a:lumOff val="1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4BF7B-74C3-4BB6-A7F1-D4C2CF84C0E4}">
      <dsp:nvSpPr>
        <dsp:cNvPr id="0" name=""/>
        <dsp:cNvSpPr/>
      </dsp:nvSpPr>
      <dsp:spPr>
        <a:xfrm>
          <a:off x="2973399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13912"/>
            <a:satOff val="1659"/>
            <a:lumOff val="359"/>
            <a:alphaOff val="0"/>
          </a:schemeClr>
        </a:solidFill>
        <a:ln w="25400" cap="flat" cmpd="sng" algn="ctr">
          <a:solidFill>
            <a:schemeClr val="accent5">
              <a:hueOff val="-413912"/>
              <a:satOff val="1659"/>
              <a:lumOff val="3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81B375-6F0B-4B0B-958F-E71997F96288}">
      <dsp:nvSpPr>
        <dsp:cNvPr id="0" name=""/>
        <dsp:cNvSpPr/>
      </dsp:nvSpPr>
      <dsp:spPr>
        <a:xfrm>
          <a:off x="3799594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20867"/>
            <a:satOff val="2488"/>
            <a:lumOff val="539"/>
            <a:alphaOff val="0"/>
          </a:schemeClr>
        </a:solidFill>
        <a:ln w="25400" cap="flat" cmpd="sng" algn="ctr">
          <a:solidFill>
            <a:schemeClr val="accent5">
              <a:hueOff val="-620867"/>
              <a:satOff val="2488"/>
              <a:lumOff val="5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22157-D50B-4319-9154-43B88033DD60}">
      <dsp:nvSpPr>
        <dsp:cNvPr id="0" name=""/>
        <dsp:cNvSpPr/>
      </dsp:nvSpPr>
      <dsp:spPr>
        <a:xfrm>
          <a:off x="4625789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27823"/>
            <a:satOff val="3318"/>
            <a:lumOff val="719"/>
            <a:alphaOff val="0"/>
          </a:schemeClr>
        </a:solidFill>
        <a:ln w="25400" cap="flat" cmpd="sng" algn="ctr">
          <a:solidFill>
            <a:schemeClr val="accent5">
              <a:hueOff val="-827823"/>
              <a:satOff val="3318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D4B5B-45A1-4593-B02B-05EBF0067979}">
      <dsp:nvSpPr>
        <dsp:cNvPr id="0" name=""/>
        <dsp:cNvSpPr/>
      </dsp:nvSpPr>
      <dsp:spPr>
        <a:xfrm>
          <a:off x="5451984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1034779"/>
            <a:satOff val="4147"/>
            <a:lumOff val="899"/>
            <a:alphaOff val="0"/>
          </a:schemeClr>
        </a:solidFill>
        <a:ln w="25400" cap="flat" cmpd="sng" algn="ctr">
          <a:solidFill>
            <a:schemeClr val="accent5">
              <a:hueOff val="-1034779"/>
              <a:satOff val="4147"/>
              <a:lumOff val="8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CF0C62-2F62-42FC-9317-D716E93EF919}">
      <dsp:nvSpPr>
        <dsp:cNvPr id="0" name=""/>
        <dsp:cNvSpPr/>
      </dsp:nvSpPr>
      <dsp:spPr>
        <a:xfrm>
          <a:off x="6278179" y="535377"/>
          <a:ext cx="780656" cy="130109"/>
        </a:xfrm>
        <a:prstGeom prst="parallelogram">
          <a:avLst>
            <a:gd name="adj" fmla="val 140840"/>
          </a:avLst>
        </a:prstGeom>
        <a:solidFill>
          <a:schemeClr val="bg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61B0F-5DA1-4732-AAFF-06515DA3D7F1}">
      <dsp:nvSpPr>
        <dsp:cNvPr id="0" name=""/>
        <dsp:cNvSpPr/>
      </dsp:nvSpPr>
      <dsp:spPr>
        <a:xfrm>
          <a:off x="1321009" y="743773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				CAR</a:t>
          </a:r>
          <a:endParaRPr lang="en-GB" sz="2800" kern="1200" dirty="0"/>
        </a:p>
      </dsp:txBody>
      <dsp:txXfrm>
        <a:off x="1321009" y="743773"/>
        <a:ext cx="5854925" cy="532265"/>
      </dsp:txXfrm>
    </dsp:sp>
    <dsp:sp modelId="{0D050B22-5A90-423B-B36D-3237B0C6047D}">
      <dsp:nvSpPr>
        <dsp:cNvPr id="0" name=""/>
        <dsp:cNvSpPr/>
      </dsp:nvSpPr>
      <dsp:spPr>
        <a:xfrm>
          <a:off x="1321009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1448690"/>
            <a:satOff val="5806"/>
            <a:lumOff val="1258"/>
            <a:alphaOff val="0"/>
          </a:schemeClr>
        </a:solidFill>
        <a:ln w="25400" cap="flat" cmpd="sng" algn="ctr">
          <a:solidFill>
            <a:schemeClr val="accent5">
              <a:hueOff val="-1448690"/>
              <a:satOff val="5806"/>
              <a:lumOff val="12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CFEDE-BE54-4BE0-BC59-0DA6E1D6367B}">
      <dsp:nvSpPr>
        <dsp:cNvPr id="0" name=""/>
        <dsp:cNvSpPr/>
      </dsp:nvSpPr>
      <dsp:spPr>
        <a:xfrm>
          <a:off x="2147204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47CD6C-11CB-4D3C-997C-47217C767B41}">
      <dsp:nvSpPr>
        <dsp:cNvPr id="0" name=""/>
        <dsp:cNvSpPr/>
      </dsp:nvSpPr>
      <dsp:spPr>
        <a:xfrm>
          <a:off x="2973399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1862602"/>
            <a:satOff val="7465"/>
            <a:lumOff val="1618"/>
            <a:alphaOff val="0"/>
          </a:schemeClr>
        </a:solidFill>
        <a:ln w="25400" cap="flat" cmpd="sng" algn="ctr">
          <a:solidFill>
            <a:schemeClr val="accent5">
              <a:hueOff val="-1862602"/>
              <a:satOff val="7465"/>
              <a:lumOff val="16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D199B-FFFA-4847-941A-2C3085C71AC2}">
      <dsp:nvSpPr>
        <dsp:cNvPr id="0" name=""/>
        <dsp:cNvSpPr/>
      </dsp:nvSpPr>
      <dsp:spPr>
        <a:xfrm>
          <a:off x="3799594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069558"/>
            <a:satOff val="8294"/>
            <a:lumOff val="1797"/>
            <a:alphaOff val="0"/>
          </a:schemeClr>
        </a:solidFill>
        <a:ln w="25400" cap="flat" cmpd="sng" algn="ctr">
          <a:solidFill>
            <a:schemeClr val="accent5">
              <a:hueOff val="-2069558"/>
              <a:satOff val="8294"/>
              <a:lumOff val="17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307A66-2A70-4A53-9F89-A48F7CB5E4D2}">
      <dsp:nvSpPr>
        <dsp:cNvPr id="0" name=""/>
        <dsp:cNvSpPr/>
      </dsp:nvSpPr>
      <dsp:spPr>
        <a:xfrm>
          <a:off x="4625789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276513"/>
            <a:satOff val="9123"/>
            <a:lumOff val="1977"/>
            <a:alphaOff val="0"/>
          </a:schemeClr>
        </a:solidFill>
        <a:ln w="25400" cap="flat" cmpd="sng" algn="ctr">
          <a:solidFill>
            <a:schemeClr val="accent5">
              <a:hueOff val="-2276513"/>
              <a:satOff val="9123"/>
              <a:lumOff val="19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AB402-DA3F-4519-83D1-3C4ADC1B193F}">
      <dsp:nvSpPr>
        <dsp:cNvPr id="0" name=""/>
        <dsp:cNvSpPr/>
      </dsp:nvSpPr>
      <dsp:spPr>
        <a:xfrm>
          <a:off x="5451984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36680-B73F-4962-B0C1-D8641110C6AA}">
      <dsp:nvSpPr>
        <dsp:cNvPr id="0" name=""/>
        <dsp:cNvSpPr/>
      </dsp:nvSpPr>
      <dsp:spPr>
        <a:xfrm>
          <a:off x="6278179" y="1276039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690425"/>
            <a:satOff val="10782"/>
            <a:lumOff val="2337"/>
            <a:alphaOff val="0"/>
          </a:schemeClr>
        </a:solidFill>
        <a:ln w="25400" cap="flat" cmpd="sng" algn="ctr">
          <a:solidFill>
            <a:schemeClr val="accent5">
              <a:hueOff val="-2690425"/>
              <a:satOff val="10782"/>
              <a:lumOff val="23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95D8F-C8DF-4318-AF52-C6741F582512}">
      <dsp:nvSpPr>
        <dsp:cNvPr id="0" name=""/>
        <dsp:cNvSpPr/>
      </dsp:nvSpPr>
      <dsp:spPr>
        <a:xfrm>
          <a:off x="1321009" y="1484434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BOAT</a:t>
          </a:r>
          <a:endParaRPr lang="en-GB" sz="2800" kern="1200" dirty="0"/>
        </a:p>
      </dsp:txBody>
      <dsp:txXfrm>
        <a:off x="1321009" y="1484434"/>
        <a:ext cx="5854925" cy="532265"/>
      </dsp:txXfrm>
    </dsp:sp>
    <dsp:sp modelId="{90E6B50E-75EF-47F5-BCED-B4D0840FF10A}">
      <dsp:nvSpPr>
        <dsp:cNvPr id="0" name=""/>
        <dsp:cNvSpPr/>
      </dsp:nvSpPr>
      <dsp:spPr>
        <a:xfrm>
          <a:off x="1321009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2897381"/>
            <a:satOff val="11612"/>
            <a:lumOff val="2516"/>
            <a:alphaOff val="0"/>
          </a:schemeClr>
        </a:solidFill>
        <a:ln w="25400" cap="flat" cmpd="sng" algn="ctr">
          <a:solidFill>
            <a:schemeClr val="accent5">
              <a:hueOff val="-2897381"/>
              <a:satOff val="11612"/>
              <a:lumOff val="25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BF121E-A7A7-4B4C-AAC4-561BC69E1A04}">
      <dsp:nvSpPr>
        <dsp:cNvPr id="0" name=""/>
        <dsp:cNvSpPr/>
      </dsp:nvSpPr>
      <dsp:spPr>
        <a:xfrm>
          <a:off x="2147204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3104336"/>
            <a:satOff val="12441"/>
            <a:lumOff val="2696"/>
            <a:alphaOff val="0"/>
          </a:schemeClr>
        </a:solidFill>
        <a:ln w="25400" cap="flat" cmpd="sng" algn="ctr">
          <a:solidFill>
            <a:schemeClr val="accent5">
              <a:hueOff val="-3104336"/>
              <a:satOff val="12441"/>
              <a:lumOff val="26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E9F3A5-6DE4-4EB9-A23A-8C4506DFE4B9}">
      <dsp:nvSpPr>
        <dsp:cNvPr id="0" name=""/>
        <dsp:cNvSpPr/>
      </dsp:nvSpPr>
      <dsp:spPr>
        <a:xfrm>
          <a:off x="2973399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24E6F5-9040-48B8-8C86-AF89ABFF652D}">
      <dsp:nvSpPr>
        <dsp:cNvPr id="0" name=""/>
        <dsp:cNvSpPr/>
      </dsp:nvSpPr>
      <dsp:spPr>
        <a:xfrm>
          <a:off x="3799594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3518248"/>
            <a:satOff val="14100"/>
            <a:lumOff val="3056"/>
            <a:alphaOff val="0"/>
          </a:schemeClr>
        </a:solidFill>
        <a:ln w="25400" cap="flat" cmpd="sng" algn="ctr">
          <a:solidFill>
            <a:schemeClr val="accent5">
              <a:hueOff val="-3518248"/>
              <a:satOff val="14100"/>
              <a:lumOff val="30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A29BF-2B5F-42C8-83DC-C3330B0DD29C}">
      <dsp:nvSpPr>
        <dsp:cNvPr id="0" name=""/>
        <dsp:cNvSpPr/>
      </dsp:nvSpPr>
      <dsp:spPr>
        <a:xfrm>
          <a:off x="4625789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5400" cap="flat" cmpd="sng" algn="ctr">
          <a:solidFill>
            <a:schemeClr val="accent5">
              <a:hueOff val="-3725204"/>
              <a:satOff val="14929"/>
              <a:lumOff val="3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EB5FF6-0F39-442F-95DC-57464FB57087}">
      <dsp:nvSpPr>
        <dsp:cNvPr id="0" name=""/>
        <dsp:cNvSpPr/>
      </dsp:nvSpPr>
      <dsp:spPr>
        <a:xfrm>
          <a:off x="5451984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3932159"/>
            <a:satOff val="15759"/>
            <a:lumOff val="3415"/>
            <a:alphaOff val="0"/>
          </a:schemeClr>
        </a:solidFill>
        <a:ln w="25400" cap="flat" cmpd="sng" algn="ctr">
          <a:solidFill>
            <a:schemeClr val="accent5">
              <a:hueOff val="-3932159"/>
              <a:satOff val="15759"/>
              <a:lumOff val="34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3BE61-E964-4220-B421-C8CA445C9F52}">
      <dsp:nvSpPr>
        <dsp:cNvPr id="0" name=""/>
        <dsp:cNvSpPr/>
      </dsp:nvSpPr>
      <dsp:spPr>
        <a:xfrm>
          <a:off x="6278179" y="2016700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139115"/>
            <a:satOff val="16588"/>
            <a:lumOff val="3595"/>
            <a:alphaOff val="0"/>
          </a:schemeClr>
        </a:solidFill>
        <a:ln w="25400" cap="flat" cmpd="sng" algn="ctr">
          <a:solidFill>
            <a:schemeClr val="accent5">
              <a:hueOff val="-4139115"/>
              <a:satOff val="16588"/>
              <a:lumOff val="35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B906D0-3316-483D-9310-87218D38CD52}">
      <dsp:nvSpPr>
        <dsp:cNvPr id="0" name=""/>
        <dsp:cNvSpPr/>
      </dsp:nvSpPr>
      <dsp:spPr>
        <a:xfrm>
          <a:off x="1321009" y="2225096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			     AIRPLANE</a:t>
          </a:r>
          <a:endParaRPr lang="en-GB" sz="2800" kern="1200" dirty="0"/>
        </a:p>
      </dsp:txBody>
      <dsp:txXfrm>
        <a:off x="1321009" y="2225096"/>
        <a:ext cx="5854925" cy="532265"/>
      </dsp:txXfrm>
    </dsp:sp>
    <dsp:sp modelId="{79B1C1F4-C1B7-4175-B513-1EDCC24294B6}">
      <dsp:nvSpPr>
        <dsp:cNvPr id="0" name=""/>
        <dsp:cNvSpPr/>
      </dsp:nvSpPr>
      <dsp:spPr>
        <a:xfrm>
          <a:off x="1321009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346071"/>
            <a:satOff val="17417"/>
            <a:lumOff val="3775"/>
            <a:alphaOff val="0"/>
          </a:schemeClr>
        </a:solidFill>
        <a:ln w="25400" cap="flat" cmpd="sng" algn="ctr">
          <a:solidFill>
            <a:schemeClr val="accent5">
              <a:hueOff val="-4346071"/>
              <a:satOff val="17417"/>
              <a:lumOff val="37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8E77A-1879-47EB-A0F1-C4A0C8F9B5D5}">
      <dsp:nvSpPr>
        <dsp:cNvPr id="0" name=""/>
        <dsp:cNvSpPr/>
      </dsp:nvSpPr>
      <dsp:spPr>
        <a:xfrm>
          <a:off x="2147204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553027"/>
            <a:satOff val="18247"/>
            <a:lumOff val="3954"/>
            <a:alphaOff val="0"/>
          </a:schemeClr>
        </a:solidFill>
        <a:ln w="25400" cap="flat" cmpd="sng" algn="ctr">
          <a:solidFill>
            <a:schemeClr val="accent5">
              <a:hueOff val="-4553027"/>
              <a:satOff val="18247"/>
              <a:lumOff val="39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8F4C0-E266-40C7-B70C-12E4F83F47EA}">
      <dsp:nvSpPr>
        <dsp:cNvPr id="0" name=""/>
        <dsp:cNvSpPr/>
      </dsp:nvSpPr>
      <dsp:spPr>
        <a:xfrm>
          <a:off x="3024337" y="2736304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759982"/>
            <a:satOff val="19076"/>
            <a:lumOff val="4134"/>
            <a:alphaOff val="0"/>
          </a:schemeClr>
        </a:solidFill>
        <a:ln w="25400" cap="flat" cmpd="sng" algn="ctr">
          <a:solidFill>
            <a:schemeClr val="accent5">
              <a:hueOff val="-4759982"/>
              <a:satOff val="19076"/>
              <a:lumOff val="41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8985B-6DD6-4D07-8037-3543A5EC1526}">
      <dsp:nvSpPr>
        <dsp:cNvPr id="0" name=""/>
        <dsp:cNvSpPr/>
      </dsp:nvSpPr>
      <dsp:spPr>
        <a:xfrm>
          <a:off x="3799594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B72AF-ECDC-4297-BA25-25C3A26A76B2}">
      <dsp:nvSpPr>
        <dsp:cNvPr id="0" name=""/>
        <dsp:cNvSpPr/>
      </dsp:nvSpPr>
      <dsp:spPr>
        <a:xfrm>
          <a:off x="4625789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5173894"/>
            <a:satOff val="20735"/>
            <a:lumOff val="4494"/>
            <a:alphaOff val="0"/>
          </a:schemeClr>
        </a:solidFill>
        <a:ln w="25400" cap="flat" cmpd="sng" algn="ctr">
          <a:solidFill>
            <a:schemeClr val="accent5">
              <a:hueOff val="-5173894"/>
              <a:satOff val="20735"/>
              <a:lumOff val="44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A7072-B4F8-46D0-B7F0-9C55119082E3}">
      <dsp:nvSpPr>
        <dsp:cNvPr id="0" name=""/>
        <dsp:cNvSpPr/>
      </dsp:nvSpPr>
      <dsp:spPr>
        <a:xfrm>
          <a:off x="5451984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5380850"/>
            <a:satOff val="21564"/>
            <a:lumOff val="4673"/>
            <a:alphaOff val="0"/>
          </a:schemeClr>
        </a:solidFill>
        <a:ln w="25400" cap="flat" cmpd="sng" algn="ctr">
          <a:solidFill>
            <a:schemeClr val="accent5">
              <a:hueOff val="-5380850"/>
              <a:satOff val="21564"/>
              <a:lumOff val="46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3E50B-2221-4B49-BA17-F866427E6835}">
      <dsp:nvSpPr>
        <dsp:cNvPr id="0" name=""/>
        <dsp:cNvSpPr/>
      </dsp:nvSpPr>
      <dsp:spPr>
        <a:xfrm>
          <a:off x="6278179" y="2757362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5587805"/>
            <a:satOff val="22394"/>
            <a:lumOff val="4853"/>
            <a:alphaOff val="0"/>
          </a:schemeClr>
        </a:solidFill>
        <a:ln w="25400" cap="flat" cmpd="sng" algn="ctr">
          <a:solidFill>
            <a:schemeClr val="accent5">
              <a:hueOff val="-5587805"/>
              <a:satOff val="22394"/>
              <a:lumOff val="48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AEC77-AC16-4563-8007-381FCB534B5F}">
      <dsp:nvSpPr>
        <dsp:cNvPr id="0" name=""/>
        <dsp:cNvSpPr/>
      </dsp:nvSpPr>
      <dsp:spPr>
        <a:xfrm>
          <a:off x="1321009" y="2965757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TRAIN</a:t>
          </a:r>
          <a:endParaRPr lang="en-GB" sz="2800" kern="1200" dirty="0"/>
        </a:p>
      </dsp:txBody>
      <dsp:txXfrm>
        <a:off x="1321009" y="2965757"/>
        <a:ext cx="5854925" cy="532265"/>
      </dsp:txXfrm>
    </dsp:sp>
    <dsp:sp modelId="{66175EFF-C353-4D73-9071-717151AC34B9}">
      <dsp:nvSpPr>
        <dsp:cNvPr id="0" name=""/>
        <dsp:cNvSpPr/>
      </dsp:nvSpPr>
      <dsp:spPr>
        <a:xfrm>
          <a:off x="1321009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5794761"/>
            <a:satOff val="23223"/>
            <a:lumOff val="5033"/>
            <a:alphaOff val="0"/>
          </a:schemeClr>
        </a:solidFill>
        <a:ln w="25400" cap="flat" cmpd="sng" algn="ctr">
          <a:solidFill>
            <a:schemeClr val="accent5">
              <a:hueOff val="-5794761"/>
              <a:satOff val="23223"/>
              <a:lumOff val="50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9296D-4D12-4A18-AA82-42D06FCEFAA2}">
      <dsp:nvSpPr>
        <dsp:cNvPr id="0" name=""/>
        <dsp:cNvSpPr/>
      </dsp:nvSpPr>
      <dsp:spPr>
        <a:xfrm>
          <a:off x="2147204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001717"/>
            <a:satOff val="24052"/>
            <a:lumOff val="5213"/>
            <a:alphaOff val="0"/>
          </a:schemeClr>
        </a:solidFill>
        <a:ln w="25400" cap="flat" cmpd="sng" algn="ctr">
          <a:solidFill>
            <a:schemeClr val="accent5">
              <a:hueOff val="-6001717"/>
              <a:satOff val="24052"/>
              <a:lumOff val="52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CF2CC-2C16-4792-A619-57908BAF78BA}">
      <dsp:nvSpPr>
        <dsp:cNvPr id="0" name=""/>
        <dsp:cNvSpPr/>
      </dsp:nvSpPr>
      <dsp:spPr>
        <a:xfrm>
          <a:off x="2973399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5400" cap="flat" cmpd="sng" algn="ctr">
          <a:solidFill>
            <a:schemeClr val="accent5">
              <a:hueOff val="-6208672"/>
              <a:satOff val="24882"/>
              <a:lumOff val="5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4EFEF9-C248-4FC4-9608-53D50491CC1B}">
      <dsp:nvSpPr>
        <dsp:cNvPr id="0" name=""/>
        <dsp:cNvSpPr/>
      </dsp:nvSpPr>
      <dsp:spPr>
        <a:xfrm>
          <a:off x="3799594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415628"/>
            <a:satOff val="25711"/>
            <a:lumOff val="5572"/>
            <a:alphaOff val="0"/>
          </a:schemeClr>
        </a:solidFill>
        <a:ln w="25400" cap="flat" cmpd="sng" algn="ctr">
          <a:solidFill>
            <a:schemeClr val="accent5">
              <a:hueOff val="-6415628"/>
              <a:satOff val="25711"/>
              <a:lumOff val="55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5E5938-8EC8-4082-BD45-1D20C1EE567E}">
      <dsp:nvSpPr>
        <dsp:cNvPr id="0" name=""/>
        <dsp:cNvSpPr/>
      </dsp:nvSpPr>
      <dsp:spPr>
        <a:xfrm>
          <a:off x="4625789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11F9A-1C42-4A91-A11E-AF862BDFCCDD}">
      <dsp:nvSpPr>
        <dsp:cNvPr id="0" name=""/>
        <dsp:cNvSpPr/>
      </dsp:nvSpPr>
      <dsp:spPr>
        <a:xfrm>
          <a:off x="5451984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6829540"/>
            <a:satOff val="27370"/>
            <a:lumOff val="5932"/>
            <a:alphaOff val="0"/>
          </a:schemeClr>
        </a:solidFill>
        <a:ln w="25400" cap="flat" cmpd="sng" algn="ctr">
          <a:solidFill>
            <a:schemeClr val="accent5">
              <a:hueOff val="-6829540"/>
              <a:satOff val="27370"/>
              <a:lumOff val="59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6E714-6C45-4352-BDF4-239A0D3BA7B3}">
      <dsp:nvSpPr>
        <dsp:cNvPr id="0" name=""/>
        <dsp:cNvSpPr/>
      </dsp:nvSpPr>
      <dsp:spPr>
        <a:xfrm>
          <a:off x="6278179" y="3498023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7036496"/>
            <a:satOff val="28199"/>
            <a:lumOff val="6111"/>
            <a:alphaOff val="0"/>
          </a:schemeClr>
        </a:solidFill>
        <a:ln w="25400" cap="flat" cmpd="sng" algn="ctr">
          <a:solidFill>
            <a:schemeClr val="accent5">
              <a:hueOff val="-7036496"/>
              <a:satOff val="28199"/>
              <a:lumOff val="61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146B3E-7FA3-4446-A505-81F50AC32316}">
      <dsp:nvSpPr>
        <dsp:cNvPr id="0" name=""/>
        <dsp:cNvSpPr/>
      </dsp:nvSpPr>
      <dsp:spPr>
        <a:xfrm>
          <a:off x="1321009" y="3706419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				BUS</a:t>
          </a:r>
          <a:endParaRPr lang="en-GB" sz="2800" kern="1200" dirty="0"/>
        </a:p>
      </dsp:txBody>
      <dsp:txXfrm>
        <a:off x="1321009" y="3706419"/>
        <a:ext cx="5854925" cy="532265"/>
      </dsp:txXfrm>
    </dsp:sp>
    <dsp:sp modelId="{EF3F99BE-A488-4078-850D-27B5881927DE}">
      <dsp:nvSpPr>
        <dsp:cNvPr id="0" name=""/>
        <dsp:cNvSpPr/>
      </dsp:nvSpPr>
      <dsp:spPr>
        <a:xfrm>
          <a:off x="1321009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7243452"/>
            <a:satOff val="29029"/>
            <a:lumOff val="6291"/>
            <a:alphaOff val="0"/>
          </a:schemeClr>
        </a:solidFill>
        <a:ln w="25400" cap="flat" cmpd="sng" algn="ctr">
          <a:solidFill>
            <a:schemeClr val="accent5">
              <a:hueOff val="-7243452"/>
              <a:satOff val="29029"/>
              <a:lumOff val="62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1290B-AC22-4BB1-8BD1-A53848A3289F}">
      <dsp:nvSpPr>
        <dsp:cNvPr id="0" name=""/>
        <dsp:cNvSpPr/>
      </dsp:nvSpPr>
      <dsp:spPr>
        <a:xfrm>
          <a:off x="2147204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78D52-46BF-4FBD-BA39-234D841A4E92}">
      <dsp:nvSpPr>
        <dsp:cNvPr id="0" name=""/>
        <dsp:cNvSpPr/>
      </dsp:nvSpPr>
      <dsp:spPr>
        <a:xfrm>
          <a:off x="2973399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7657363"/>
            <a:satOff val="30688"/>
            <a:lumOff val="6651"/>
            <a:alphaOff val="0"/>
          </a:schemeClr>
        </a:solidFill>
        <a:ln w="25400" cap="flat" cmpd="sng" algn="ctr">
          <a:solidFill>
            <a:schemeClr val="accent5">
              <a:hueOff val="-7657363"/>
              <a:satOff val="30688"/>
              <a:lumOff val="66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88860F-2325-40E3-96AA-F1E08F0A1751}">
      <dsp:nvSpPr>
        <dsp:cNvPr id="0" name=""/>
        <dsp:cNvSpPr/>
      </dsp:nvSpPr>
      <dsp:spPr>
        <a:xfrm>
          <a:off x="3799594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7864319"/>
            <a:satOff val="31517"/>
            <a:lumOff val="6830"/>
            <a:alphaOff val="0"/>
          </a:schemeClr>
        </a:solidFill>
        <a:ln w="25400" cap="flat" cmpd="sng" algn="ctr">
          <a:solidFill>
            <a:schemeClr val="accent5">
              <a:hueOff val="-7864319"/>
              <a:satOff val="31517"/>
              <a:lumOff val="6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4AF9E-AA1F-4798-AE32-8409FB8C295D}">
      <dsp:nvSpPr>
        <dsp:cNvPr id="0" name=""/>
        <dsp:cNvSpPr/>
      </dsp:nvSpPr>
      <dsp:spPr>
        <a:xfrm>
          <a:off x="4625789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071274"/>
            <a:satOff val="32346"/>
            <a:lumOff val="7010"/>
            <a:alphaOff val="0"/>
          </a:schemeClr>
        </a:solidFill>
        <a:ln w="25400" cap="flat" cmpd="sng" algn="ctr">
          <a:solidFill>
            <a:schemeClr val="accent5">
              <a:hueOff val="-8071274"/>
              <a:satOff val="32346"/>
              <a:lumOff val="70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035653-DD9C-44A3-9C64-8AC4F5BE4985}">
      <dsp:nvSpPr>
        <dsp:cNvPr id="0" name=""/>
        <dsp:cNvSpPr/>
      </dsp:nvSpPr>
      <dsp:spPr>
        <a:xfrm>
          <a:off x="5451984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32179-B9B0-49C3-97CA-C64293C9FBBF}">
      <dsp:nvSpPr>
        <dsp:cNvPr id="0" name=""/>
        <dsp:cNvSpPr/>
      </dsp:nvSpPr>
      <dsp:spPr>
        <a:xfrm>
          <a:off x="6278179" y="4238685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485186"/>
            <a:satOff val="34005"/>
            <a:lumOff val="7370"/>
            <a:alphaOff val="0"/>
          </a:schemeClr>
        </a:solidFill>
        <a:ln w="25400" cap="flat" cmpd="sng" algn="ctr">
          <a:solidFill>
            <a:schemeClr val="accent5">
              <a:hueOff val="-8485186"/>
              <a:satOff val="34005"/>
              <a:lumOff val="73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DAB44-78BA-4E14-BA74-45706FFA6983}">
      <dsp:nvSpPr>
        <dsp:cNvPr id="0" name=""/>
        <dsp:cNvSpPr/>
      </dsp:nvSpPr>
      <dsp:spPr>
        <a:xfrm>
          <a:off x="1321009" y="4447081"/>
          <a:ext cx="5854925" cy="532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BICYCLE</a:t>
          </a:r>
          <a:endParaRPr lang="en-GB" sz="2800" kern="1200" dirty="0"/>
        </a:p>
      </dsp:txBody>
      <dsp:txXfrm>
        <a:off x="1321009" y="4447081"/>
        <a:ext cx="5854925" cy="532265"/>
      </dsp:txXfrm>
    </dsp:sp>
    <dsp:sp modelId="{3F65FAA4-AF89-4851-8462-7850DFF3E30B}">
      <dsp:nvSpPr>
        <dsp:cNvPr id="0" name=""/>
        <dsp:cNvSpPr/>
      </dsp:nvSpPr>
      <dsp:spPr>
        <a:xfrm>
          <a:off x="1321009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5400" cap="flat" cmpd="sng" algn="ctr">
          <a:solidFill>
            <a:schemeClr val="accent5">
              <a:hueOff val="-8692142"/>
              <a:satOff val="34835"/>
              <a:lumOff val="7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50BDF-AADA-4D2C-9C9B-B6162CD1E08F}">
      <dsp:nvSpPr>
        <dsp:cNvPr id="0" name=""/>
        <dsp:cNvSpPr/>
      </dsp:nvSpPr>
      <dsp:spPr>
        <a:xfrm>
          <a:off x="2147204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8899097"/>
            <a:satOff val="35664"/>
            <a:lumOff val="7729"/>
            <a:alphaOff val="0"/>
          </a:schemeClr>
        </a:solidFill>
        <a:ln w="25400" cap="flat" cmpd="sng" algn="ctr">
          <a:solidFill>
            <a:schemeClr val="accent5">
              <a:hueOff val="-8899097"/>
              <a:satOff val="35664"/>
              <a:lumOff val="77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F1DC1D-DCDE-4CAE-9F23-006FA37644C9}">
      <dsp:nvSpPr>
        <dsp:cNvPr id="0" name=""/>
        <dsp:cNvSpPr/>
      </dsp:nvSpPr>
      <dsp:spPr>
        <a:xfrm>
          <a:off x="2973399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9106054"/>
            <a:satOff val="36493"/>
            <a:lumOff val="7909"/>
            <a:alphaOff val="0"/>
          </a:schemeClr>
        </a:solidFill>
        <a:ln w="25400" cap="flat" cmpd="sng" algn="ctr">
          <a:solidFill>
            <a:schemeClr val="accent5">
              <a:hueOff val="-9106054"/>
              <a:satOff val="36493"/>
              <a:lumOff val="79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C9151-6438-49CC-8247-8495BB7471BD}">
      <dsp:nvSpPr>
        <dsp:cNvPr id="0" name=""/>
        <dsp:cNvSpPr/>
      </dsp:nvSpPr>
      <dsp:spPr>
        <a:xfrm>
          <a:off x="3799594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9313009"/>
            <a:satOff val="37323"/>
            <a:lumOff val="8089"/>
            <a:alphaOff val="0"/>
          </a:schemeClr>
        </a:solidFill>
        <a:ln w="25400" cap="flat" cmpd="sng" algn="ctr">
          <a:solidFill>
            <a:schemeClr val="accent5">
              <a:hueOff val="-9313009"/>
              <a:satOff val="37323"/>
              <a:lumOff val="80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3685C-C01E-4DF8-961B-423382CD5A9F}">
      <dsp:nvSpPr>
        <dsp:cNvPr id="0" name=""/>
        <dsp:cNvSpPr/>
      </dsp:nvSpPr>
      <dsp:spPr>
        <a:xfrm>
          <a:off x="4625789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9519965"/>
            <a:satOff val="38152"/>
            <a:lumOff val="8268"/>
            <a:alphaOff val="0"/>
          </a:schemeClr>
        </a:solidFill>
        <a:ln w="25400" cap="flat" cmpd="sng" algn="ctr">
          <a:solidFill>
            <a:schemeClr val="accent5">
              <a:hueOff val="-9519965"/>
              <a:satOff val="38152"/>
              <a:lumOff val="82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97C1B-2D43-44B9-AE50-DFA9229D338E}">
      <dsp:nvSpPr>
        <dsp:cNvPr id="0" name=""/>
        <dsp:cNvSpPr/>
      </dsp:nvSpPr>
      <dsp:spPr>
        <a:xfrm>
          <a:off x="5451984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9726920"/>
            <a:satOff val="38982"/>
            <a:lumOff val="8448"/>
            <a:alphaOff val="0"/>
          </a:schemeClr>
        </a:solidFill>
        <a:ln w="25400" cap="flat" cmpd="sng" algn="ctr">
          <a:solidFill>
            <a:schemeClr val="accent5">
              <a:hueOff val="-9726920"/>
              <a:satOff val="38982"/>
              <a:lumOff val="84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8B2487-4B8D-4F7B-9377-CA0DE7ADDDE4}">
      <dsp:nvSpPr>
        <dsp:cNvPr id="0" name=""/>
        <dsp:cNvSpPr/>
      </dsp:nvSpPr>
      <dsp:spPr>
        <a:xfrm>
          <a:off x="6278179" y="4979347"/>
          <a:ext cx="780656" cy="130109"/>
        </a:xfrm>
        <a:prstGeom prst="parallelogram">
          <a:avLst>
            <a:gd name="adj" fmla="val 14084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52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85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19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085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39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67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01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066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09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80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735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003EA-4595-4E94-95F8-C72FA16894C1}" type="datetimeFigureOut">
              <a:rPr lang="en-GB" smtClean="0"/>
              <a:t>07/11/2014</a:t>
            </a:fld>
            <a:endParaRPr lang="en-GB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8B9A6-00DB-4F99-B4E0-7E39D9A0EBD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90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17.wmf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wmf"/><Relationship Id="rId12" Type="http://schemas.openxmlformats.org/officeDocument/2006/relationships/image" Target="../media/image16.w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15.wmf"/><Relationship Id="rId5" Type="http://schemas.openxmlformats.org/officeDocument/2006/relationships/diagramColors" Target="../diagrams/colors3.xml"/><Relationship Id="rId10" Type="http://schemas.openxmlformats.org/officeDocument/2006/relationships/image" Target="../media/image14.wmf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97768" y="2530724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000" b="1" dirty="0" smtClean="0">
                <a:latin typeface="Stencil" panose="040409050D0802020404" pitchFamily="82" charset="0"/>
              </a:rPr>
              <a:t>HOLIDAY TRAVEL</a:t>
            </a:r>
            <a:endParaRPr lang="en-GB" sz="6000" b="1" dirty="0">
              <a:latin typeface="Stencil" panose="040409050D0802020404" pitchFamily="82" charset="0"/>
            </a:endParaRPr>
          </a:p>
        </p:txBody>
      </p:sp>
      <p:pic>
        <p:nvPicPr>
          <p:cNvPr id="3" name="Picture 3" descr="C:\Users\Kamil\AppData\Local\Microsoft\Windows\Temporary Internet Files\Content.IE5\YMJZE213\MC90044170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368" y="118841"/>
            <a:ext cx="3146896" cy="314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Kamil\AppData\Local\Microsoft\Windows\Temporary Internet Files\Content.IE5\0XHY32N7\MC90044170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0000">
            <a:off x="5602507" y="4590257"/>
            <a:ext cx="16383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140000">
            <a:off x="2033928" y="4154226"/>
            <a:ext cx="1228533" cy="18657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8609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tencil" panose="040409050D0802020404" pitchFamily="82" charset="0"/>
              </a:rPr>
              <a:t>types of holiday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09120"/>
          </a:xfrm>
          <a:solidFill>
            <a:schemeClr val="bg1"/>
          </a:solidFill>
          <a:ln w="38100" cap="rnd" cmpd="sng">
            <a:solidFill>
              <a:schemeClr val="tx1"/>
            </a:solidFill>
            <a:prstDash val="solid"/>
          </a:ln>
        </p:spPr>
        <p:txBody>
          <a:bodyPr>
            <a:noAutofit/>
          </a:bodyPr>
          <a:lstStyle/>
          <a:p>
            <a:r>
              <a:rPr lang="en-GB" sz="2800" dirty="0" smtClean="0"/>
              <a:t>Seaside holiday resort – beach time</a:t>
            </a:r>
          </a:p>
          <a:p>
            <a:r>
              <a:rPr lang="en-GB" sz="2800" dirty="0" smtClean="0"/>
              <a:t>Mountain holiday resort – skiing, snowboarding</a:t>
            </a:r>
          </a:p>
          <a:p>
            <a:r>
              <a:rPr lang="en-GB" sz="2800" dirty="0" smtClean="0"/>
              <a:t>Camping holiday or backpacking holiday</a:t>
            </a:r>
          </a:p>
          <a:p>
            <a:r>
              <a:rPr lang="en-GB" sz="2800" dirty="0" smtClean="0"/>
              <a:t>Sightseeing holiday</a:t>
            </a:r>
            <a:endParaRPr lang="cs-CZ" sz="2800" dirty="0" smtClean="0"/>
          </a:p>
          <a:p>
            <a:r>
              <a:rPr lang="en-GB" sz="2800" dirty="0" smtClean="0"/>
              <a:t>Spa holiday</a:t>
            </a:r>
          </a:p>
          <a:p>
            <a:r>
              <a:rPr lang="en-GB" sz="2800" dirty="0" smtClean="0"/>
              <a:t>Cruise holiday - sailing</a:t>
            </a:r>
          </a:p>
          <a:p>
            <a:r>
              <a:rPr lang="en-GB" sz="2800" dirty="0" smtClean="0"/>
              <a:t>Fishing / hunting holiday</a:t>
            </a:r>
          </a:p>
          <a:p>
            <a:r>
              <a:rPr lang="en-GB" sz="2800" dirty="0" smtClean="0"/>
              <a:t>Sports holiday </a:t>
            </a:r>
            <a:endParaRPr lang="cs-CZ" sz="2800" dirty="0"/>
          </a:p>
          <a:p>
            <a:r>
              <a:rPr lang="en-GB" sz="2800" dirty="0" smtClean="0"/>
              <a:t>Combined holiday</a:t>
            </a:r>
            <a:r>
              <a:rPr lang="cs-CZ" sz="2800" dirty="0" smtClean="0"/>
              <a:t> …</a:t>
            </a:r>
            <a:endParaRPr lang="en-GB" sz="2800" dirty="0"/>
          </a:p>
        </p:txBody>
      </p:sp>
      <p:pic>
        <p:nvPicPr>
          <p:cNvPr id="1026" name="Picture 2" descr="C:\Users\Kamil\AppData\Local\Microsoft\Windows\Temporary Internet Files\Content.IE5\YMJZE213\MC9004464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9326">
            <a:off x="456353" y="69608"/>
            <a:ext cx="953929" cy="1467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Kamil\AppData\Local\Microsoft\Windows\Temporary Internet Files\Content.IE5\0XHY32N7\MC90023432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4869160"/>
            <a:ext cx="1779052" cy="121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Kamil\AppData\Local\Microsoft\Windows\Temporary Internet Files\Content.IE5\TPUP3F4D\MC900440389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2091">
            <a:off x="7225669" y="99965"/>
            <a:ext cx="1515616" cy="151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31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Stencil" panose="040409050D0802020404" pitchFamily="82" charset="0"/>
                <a:sym typeface="Wingdings 2"/>
              </a:rPr>
              <a:t> </a:t>
            </a:r>
            <a:r>
              <a:rPr lang="cs-CZ" dirty="0" smtClean="0">
                <a:latin typeface="Stencil" panose="040409050D0802020404" pitchFamily="82" charset="0"/>
                <a:sym typeface="Wingdings 2"/>
              </a:rPr>
              <a:t> YOUR </a:t>
            </a:r>
            <a:r>
              <a:rPr lang="en-GB" dirty="0" smtClean="0">
                <a:latin typeface="Stencil" panose="040409050D0802020404" pitchFamily="82" charset="0"/>
              </a:rPr>
              <a:t>types </a:t>
            </a:r>
            <a:r>
              <a:rPr lang="en-GB" dirty="0">
                <a:latin typeface="Stencil" panose="040409050D0802020404" pitchFamily="82" charset="0"/>
              </a:rPr>
              <a:t>of holiday </a:t>
            </a:r>
            <a:r>
              <a:rPr lang="cs-CZ" dirty="0" smtClean="0">
                <a:latin typeface="Stencil" panose="040409050D0802020404" pitchFamily="82" charset="0"/>
              </a:rPr>
              <a:t> </a:t>
            </a:r>
            <a:r>
              <a:rPr lang="en-GB" dirty="0" smtClean="0">
                <a:latin typeface="Stencil" panose="040409050D0802020404" pitchFamily="82" charset="0"/>
                <a:sym typeface="Wingdings 2"/>
              </a:rPr>
              <a:t></a:t>
            </a:r>
            <a:endParaRPr lang="en-GB" dirty="0">
              <a:latin typeface="Stencil" panose="040409050D0802020404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kind of holiday have you experienced?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was your best holiday ever? Why?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Which kind of holiday would you never choose again? 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Which one would you like to try?</a:t>
            </a:r>
            <a:r>
              <a:rPr lang="cs-CZ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GB" sz="2400" b="1" dirty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Why</a:t>
            </a:r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  <a:r>
              <a:rPr lang="cs-CZ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 would you take with you?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Can you think of another type of holiday to be added to the previous list?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would be the best time for your parents?</a:t>
            </a:r>
            <a:endParaRPr lang="cs-CZ" sz="2400" b="1" dirty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GB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581129"/>
            <a:ext cx="1947664" cy="194766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97" y="5073459"/>
            <a:ext cx="1771091" cy="145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79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>
            <a:normAutofit/>
          </a:bodyPr>
          <a:lstStyle/>
          <a:p>
            <a:r>
              <a:rPr lang="en-GB" sz="3100" dirty="0" smtClean="0">
                <a:latin typeface="Stencil" panose="040409050D0802020404" pitchFamily="82" charset="0"/>
                <a:sym typeface="Wingdings 2"/>
              </a:rPr>
              <a:t>  Write about your holiday</a:t>
            </a:r>
            <a:r>
              <a:rPr lang="en-GB" sz="3100" dirty="0" smtClean="0">
                <a:latin typeface="Stencil" panose="040409050D0802020404" pitchFamily="82" charset="0"/>
              </a:rPr>
              <a:t>  </a:t>
            </a:r>
            <a:r>
              <a:rPr lang="en-GB" sz="3100" dirty="0" smtClean="0">
                <a:latin typeface="Stencil" panose="040409050D0802020404" pitchFamily="82" charset="0"/>
                <a:sym typeface="Wingdings 2"/>
              </a:rPr>
              <a:t></a:t>
            </a:r>
            <a:endParaRPr lang="en-GB" sz="3100" dirty="0">
              <a:latin typeface="Stencil" panose="040409050D0802020404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40277" y="1772816"/>
            <a:ext cx="7560840" cy="3672408"/>
          </a:xfrm>
        </p:spPr>
        <p:txBody>
          <a:bodyPr>
            <a:normAutofit lnSpcReduction="10000"/>
          </a:bodyPr>
          <a:lstStyle/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Choose one particular holiday you would like to write about. It could be your best, worst or just last.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Brainstorm some ideas you would like to mention.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Prepare an outline – you can use the previous slides as an inspiration and of course you can add some extra information.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Write a personal letter to your friend and tell him/her about your holiday.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4" y="116629"/>
            <a:ext cx="1800200" cy="1751497"/>
          </a:xfrm>
          <a:prstGeom prst="rect">
            <a:avLst/>
          </a:prstGeom>
        </p:spPr>
      </p:pic>
      <p:pic>
        <p:nvPicPr>
          <p:cNvPr id="12" name="Zástupný symbol pro obsah 1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083565"/>
            <a:ext cx="1733477" cy="136011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perspectiveContrastingRightFacing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075" name="Picture 3" descr="C:\Users\Kamil\AppData\Local\Microsoft\Windows\Temporary Internet Files\Content.IE5\SYVYN78P\MC90044172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87848">
            <a:off x="6796886" y="4933806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38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anose="040409050D0802020404" pitchFamily="82" charset="0"/>
              </a:rPr>
              <a:t>Planning your holiday</a:t>
            </a:r>
            <a:endParaRPr lang="en-GB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anose="040409050D0802020404" pitchFamily="82" charset="0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62358"/>
              </p:ext>
            </p:extLst>
          </p:nvPr>
        </p:nvGraphicFramePr>
        <p:xfrm>
          <a:off x="395536" y="1196752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C:\Users\Kamil\AppData\Local\Microsoft\Windows\Temporary Internet Files\Content.IE5\0XHY32N7\MC90035220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836713"/>
            <a:ext cx="1398085" cy="1151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46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Stencil" panose="040409050D0802020404" pitchFamily="82" charset="0"/>
                <a:sym typeface="Wingdings 2"/>
              </a:rPr>
              <a:t>	</a:t>
            </a:r>
            <a:r>
              <a:rPr lang="cs-CZ" dirty="0" smtClean="0">
                <a:latin typeface="Stencil" panose="040409050D0802020404" pitchFamily="82" charset="0"/>
              </a:rPr>
              <a:t>YOUR LAST HOLIDAY	</a:t>
            </a:r>
            <a:r>
              <a:rPr lang="cs-CZ" dirty="0" smtClean="0">
                <a:latin typeface="Stencil" panose="040409050D0802020404" pitchFamily="82" charset="0"/>
                <a:sym typeface="Wingdings 2"/>
              </a:rPr>
              <a:t> </a:t>
            </a:r>
            <a:r>
              <a:rPr lang="cs-CZ" dirty="0">
                <a:latin typeface="Stencil" panose="040409050D0802020404" pitchFamily="82" charset="0"/>
                <a:sym typeface="Wingdings 2"/>
              </a:rPr>
              <a:t></a:t>
            </a:r>
            <a:endParaRPr lang="en-GB" dirty="0">
              <a:latin typeface="Stencil" panose="040409050D0802020404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4645" y="1772817"/>
            <a:ext cx="8229600" cy="4785395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When was your last family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 planned the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kind of holiday was it?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Where did you go?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 chose the location?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How was the holiday organized?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was your favourite trip, city or activity during your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Did you have the opportunity to use your English? Describe the situation.</a:t>
            </a:r>
            <a:endParaRPr lang="en-GB" sz="2400" b="1" dirty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2050" name="Picture 2" descr="C:\Users\Kamil\AppData\Local\Microsoft\Windows\Temporary Internet Files\Content.IE5\0XHY32N7\MC900239015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08" y="595838"/>
            <a:ext cx="1026987" cy="124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6" y="2508198"/>
            <a:ext cx="140017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47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56990"/>
          </a:xfrm>
        </p:spPr>
        <p:txBody>
          <a:bodyPr/>
          <a:lstStyle/>
          <a:p>
            <a:r>
              <a:rPr lang="cs-CZ" dirty="0" smtClean="0">
                <a:latin typeface="Stencil" panose="040409050D0802020404" pitchFamily="82" charset="0"/>
              </a:rPr>
              <a:t>BEFORE LEAVING</a:t>
            </a:r>
            <a:endParaRPr lang="en-GB" dirty="0">
              <a:latin typeface="Stencil" panose="040409050D0802020404" pitchFamily="82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485319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54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Stencil" panose="040409050D0802020404" pitchFamily="82" charset="0"/>
                <a:sym typeface="Wingdings 2"/>
              </a:rPr>
              <a:t>	</a:t>
            </a:r>
            <a:r>
              <a:rPr lang="cs-CZ" dirty="0">
                <a:latin typeface="Stencil" panose="040409050D0802020404" pitchFamily="82" charset="0"/>
              </a:rPr>
              <a:t>YOUR </a:t>
            </a:r>
            <a:r>
              <a:rPr lang="cs-CZ" dirty="0" smtClean="0">
                <a:latin typeface="Stencil" panose="040409050D0802020404" pitchFamily="82" charset="0"/>
              </a:rPr>
              <a:t>HOLIDAY </a:t>
            </a:r>
            <a:r>
              <a:rPr lang="cs-CZ" dirty="0" smtClean="0">
                <a:latin typeface="Stencil" panose="040409050D0802020404" pitchFamily="82" charset="0"/>
                <a:sym typeface="Wingdings 2"/>
              </a:rPr>
              <a:t> </a:t>
            </a:r>
            <a:r>
              <a:rPr lang="cs-CZ" dirty="0">
                <a:latin typeface="Stencil" panose="040409050D0802020404" pitchFamily="82" charset="0"/>
                <a:sym typeface="Wingdings 2"/>
              </a:rPr>
              <a:t>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 you have a passport?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lost or forgotten your passport?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 you get travel insurance every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needed it?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Where do you exchange the currency?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 you use your pay card abroad?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4797152"/>
            <a:ext cx="2643535" cy="151216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5" y="4509121"/>
            <a:ext cx="3980953" cy="15238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1396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FIRST AID KIT - just in case</a:t>
            </a:r>
          </a:p>
          <a:p>
            <a:r>
              <a:rPr lang="en-GB" dirty="0" smtClean="0"/>
              <a:t>CELL PHONE AND CHARGER</a:t>
            </a:r>
          </a:p>
          <a:p>
            <a:r>
              <a:rPr lang="en-GB" dirty="0" smtClean="0"/>
              <a:t>MEDICAL SUPPLIES - your regular medicine</a:t>
            </a:r>
          </a:p>
          <a:p>
            <a:r>
              <a:rPr lang="en-GB" dirty="0" smtClean="0"/>
              <a:t>MAPS for your active holiday if not included in your mobile</a:t>
            </a:r>
          </a:p>
          <a:p>
            <a:r>
              <a:rPr lang="en-GB" dirty="0" smtClean="0"/>
              <a:t>DICTIONARY when travelling abroad</a:t>
            </a:r>
          </a:p>
          <a:p>
            <a:r>
              <a:rPr lang="en-GB" dirty="0" smtClean="0"/>
              <a:t>CAMERA</a:t>
            </a:r>
          </a:p>
          <a:p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tencil" panose="040409050D0802020404" pitchFamily="82" charset="0"/>
              </a:rPr>
              <a:t>Useful items</a:t>
            </a:r>
            <a:endParaRPr lang="en-GB" dirty="0"/>
          </a:p>
        </p:txBody>
      </p:sp>
      <p:pic>
        <p:nvPicPr>
          <p:cNvPr id="3075" name="Picture 3" descr="C:\Users\Kamil\AppData\Local\Microsoft\Windows\Temporary Internet Files\Content.IE5\VXM67DWM\MC9004326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0977">
            <a:off x="6607718" y="136026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721351"/>
            <a:ext cx="753196" cy="71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6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Stencil" panose="040409050D0802020404" pitchFamily="82" charset="0"/>
                <a:sym typeface="Wingdings 2"/>
              </a:rPr>
              <a:t>	</a:t>
            </a:r>
            <a:r>
              <a:rPr lang="en-GB" dirty="0" smtClean="0">
                <a:latin typeface="Stencil" panose="040409050D0802020404" pitchFamily="82" charset="0"/>
              </a:rPr>
              <a:t>YOUR useful items  </a:t>
            </a:r>
            <a:r>
              <a:rPr lang="en-GB" dirty="0" smtClean="0">
                <a:latin typeface="Stencil" panose="040409050D0802020404" pitchFamily="82" charset="0"/>
                <a:sym typeface="Wingdings 2"/>
              </a:rPr>
              <a:t>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are your personal useful items</a:t>
            </a:r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  <a:endParaRPr lang="cs-CZ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is your item number one? 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got lost during your holiday? Did you have a map?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used a first aid kit while on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Have you ever been on holiday without a camera or mobile phone?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 you take a dictionary when visiting 	     foreign countries?</a:t>
            </a:r>
          </a:p>
          <a:p>
            <a:endParaRPr lang="cs-CZ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cs-CZ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cs-CZ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GB" sz="2400" b="1" dirty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026" name="Picture 2" descr="C:\Users\Kamil\AppData\Local\Microsoft\Windows\Temporary Internet Files\Content.IE5\0XHY32N7\MC90043382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951">
            <a:off x="6695841" y="4328704"/>
            <a:ext cx="1870481" cy="187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24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Stencil" panose="040409050D0802020404" pitchFamily="82" charset="0"/>
              </a:rPr>
              <a:t>Means of transport</a:t>
            </a:r>
            <a:endParaRPr lang="en-GB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670048"/>
              </p:ext>
            </p:extLst>
          </p:nvPr>
        </p:nvGraphicFramePr>
        <p:xfrm>
          <a:off x="395536" y="1268760"/>
          <a:ext cx="849694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3" descr="C:\Users\Kamil\AppData\Local\Microsoft\Windows\Temporary Internet Files\Content.IE5\YMJZE213\MC900388724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584">
            <a:off x="6679149" y="1182771"/>
            <a:ext cx="1516563" cy="82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Kamil\AppData\Local\Microsoft\Windows\Temporary Internet Files\Content.IE5\0XHY32N7\MC900441707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373" y="3645024"/>
            <a:ext cx="1587624" cy="15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Kamil\AppData\Local\Microsoft\Windows\Temporary Internet Files\Content.IE5\0XHY32N7\MC900028383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73231"/>
            <a:ext cx="1845653" cy="140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Kamil\AppData\Local\Microsoft\Windows\Temporary Internet Files\Content.IE5\VXM67DWM\MC900398529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579" y="3429001"/>
            <a:ext cx="1367879" cy="87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Kamil\AppData\Local\Microsoft\Windows\Temporary Internet Files\Content.IE5\TPUP3F4D\MC900299809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69" y="5373217"/>
            <a:ext cx="1377524" cy="84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Kamil\AppData\Local\Microsoft\Windows\Temporary Internet Files\Content.IE5\YMJZE213\MC900354931[1]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36994"/>
            <a:ext cx="1944216" cy="49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Kamil\AppData\Local\Microsoft\Windows\Temporary Internet Files\Content.IE5\TPUP3F4D\MC900354923[1]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3" y="944667"/>
            <a:ext cx="1497376" cy="107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83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3657"/>
            <a:ext cx="8229600" cy="1143000"/>
          </a:xfrm>
        </p:spPr>
        <p:txBody>
          <a:bodyPr/>
          <a:lstStyle/>
          <a:p>
            <a:r>
              <a:rPr lang="en-GB" dirty="0">
                <a:latin typeface="Stencil" panose="040409050D0802020404" pitchFamily="82" charset="0"/>
                <a:sym typeface="Wingdings 2"/>
              </a:rPr>
              <a:t>	</a:t>
            </a:r>
            <a:r>
              <a:rPr lang="cs-CZ" dirty="0" smtClean="0">
                <a:latin typeface="Stencil" panose="040409050D0802020404" pitchFamily="82" charset="0"/>
              </a:rPr>
              <a:t>BEST WAY TO TRAVEL  </a:t>
            </a:r>
            <a:r>
              <a:rPr lang="en-GB" dirty="0" smtClean="0">
                <a:latin typeface="Stencil" panose="040409050D0802020404" pitchFamily="82" charset="0"/>
                <a:sym typeface="Wingdings 2"/>
              </a:rPr>
              <a:t></a:t>
            </a:r>
            <a:endParaRPr lang="en-GB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1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is your favourite means of transport on holiday?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do you like about it? 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Which way do you use most often?</a:t>
            </a:r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Think about the advantages and disadvantages of other means of transport? Consider for example price, speed, independence, comfort, relax, being active.</a:t>
            </a:r>
            <a:endParaRPr lang="en-GB" sz="2400" dirty="0" smtClean="0"/>
          </a:p>
          <a:p>
            <a:r>
              <a:rPr lang="en-GB" sz="2400" b="1" dirty="0" smtClean="0">
                <a:solidFill>
                  <a:srgbClr val="007434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Can you think of some unusual means of transport?</a:t>
            </a:r>
          </a:p>
          <a:p>
            <a:endParaRPr lang="en-GB" sz="2400" b="1" dirty="0" smtClean="0">
              <a:solidFill>
                <a:srgbClr val="007434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076" name="Picture 4" descr="C:\Users\Kamil\AppData\Local\Microsoft\Windows\Temporary Internet Files\Content.IE5\VXM67DWM\MC9003615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677" y="1772817"/>
            <a:ext cx="2274763" cy="178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Kamil\AppData\Local\Microsoft\Windows\Temporary Internet Files\Content.IE5\YMJZE213\MC9003264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0500"/>
            <a:ext cx="1008112" cy="87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Kamil\AppData\Local\Microsoft\Windows\Temporary Internet Files\Content.IE5\0XHY32N7\MC9003109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44" y="5229201"/>
            <a:ext cx="1650347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72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598</Words>
  <Application>Microsoft Office PowerPoint</Application>
  <PresentationFormat>Předvádění na obrazovce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Planning your holiday</vt:lpstr>
      <vt:lpstr> YOUR LAST HOLIDAY  </vt:lpstr>
      <vt:lpstr>BEFORE LEAVING</vt:lpstr>
      <vt:lpstr> YOUR HOLIDAY  </vt:lpstr>
      <vt:lpstr>Useful items</vt:lpstr>
      <vt:lpstr> YOUR useful items  </vt:lpstr>
      <vt:lpstr>Means of transport</vt:lpstr>
      <vt:lpstr> BEST WAY TO TRAVEL  </vt:lpstr>
      <vt:lpstr>types of holiday </vt:lpstr>
      <vt:lpstr>  YOUR types of holiday  </vt:lpstr>
      <vt:lpstr>  Write about your holiday  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Kamil</dc:creator>
  <cp:lastModifiedBy>Kamil</cp:lastModifiedBy>
  <cp:revision>67</cp:revision>
  <dcterms:created xsi:type="dcterms:W3CDTF">2013-09-20T09:38:27Z</dcterms:created>
  <dcterms:modified xsi:type="dcterms:W3CDTF">2014-11-07T09:25:03Z</dcterms:modified>
</cp:coreProperties>
</file>