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9E04E-D7FB-476A-AB78-01529DA9FC8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FDE3C-20AA-48E6-8A81-90BF945B6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44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FDE3C-20AA-48E6-8A81-90BF945B610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2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13205-C933-4BBA-A4B7-FE083A2797F8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1E9BB4-E4BC-4CDB-8F49-1520E609B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4784"/>
            <a:ext cx="6172200" cy="1656184"/>
          </a:xfrm>
        </p:spPr>
        <p:txBody>
          <a:bodyPr anchor="ctr">
            <a:normAutofit/>
          </a:bodyPr>
          <a:lstStyle/>
          <a:p>
            <a:pPr algn="ctr"/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 культурних рослин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ошик з овочами і фрук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9652"/>
            <a:ext cx="5327986" cy="35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509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224136"/>
          </a:xfrm>
        </p:spPr>
        <p:txBody>
          <a:bodyPr anchor="t">
            <a:no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рослини: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цукровий буряк льон соняшник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артинки по запросу цукровий буря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99553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ль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266" y="1356792"/>
            <a:ext cx="31369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соняшн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56792"/>
            <a:ext cx="2736303" cy="18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цук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25" y="3789040"/>
            <a:ext cx="30203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артинки по запросу вироби з льон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784" y="3789040"/>
            <a:ext cx="282538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Картинки по запросу олія соняшников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355" y="3789040"/>
            <a:ext cx="26650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14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20080"/>
          </a:xfrm>
        </p:spPr>
        <p:txBody>
          <a:bodyPr anchor="t"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 рослини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декоративні росл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6712"/>
            <a:ext cx="3984378" cy="24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декоративні росл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41439"/>
            <a:ext cx="4104456" cy="24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декоративні росл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3984378" cy="31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и по запросу декоративні росли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066" y="3645024"/>
            <a:ext cx="4241382" cy="31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35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10346"/>
          </a:xfrm>
        </p:spPr>
        <p:txBody>
          <a:bodyPr anchor="ctr">
            <a:noAutofit/>
          </a:bodyPr>
          <a:lstStyle/>
          <a:p>
            <a:pPr algn="ctr"/>
            <a:r>
              <a:rPr lang="uk-UA" sz="9600" dirty="0" smtClean="0">
                <a:solidFill>
                  <a:srgbClr val="7030A0"/>
                </a:solidFill>
              </a:rPr>
              <a:t>Дякую за увагу</a:t>
            </a:r>
            <a:endParaRPr lang="ru-RU" sz="96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Картинки по запросу культурні росл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774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357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 рослини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ті які сіє і вирощує людина для отримання певних продуктів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 землі , засаджені культурними рослинами – 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невелика ділянка на якій вирощують різні овочеві культури.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велика ділянка засаджена зерновими або іншими культурами.</a:t>
            </a:r>
          </a:p>
          <a:p>
            <a:pPr marL="0" indent="0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зерн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овочи та фрук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293096"/>
            <a:ext cx="357837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17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10/961542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97" y="80626"/>
            <a:ext cx="9036496" cy="6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6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22413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Зернові культури:</a:t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пшениц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36" y="1340768"/>
            <a:ext cx="3508176" cy="23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борош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90648"/>
            <a:ext cx="3576885" cy="22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вироби з борош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503" y="4005064"/>
            <a:ext cx="36385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вироби з борош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36" y="4005064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602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9208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жи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3"/>
            <a:ext cx="3528392" cy="255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житній хлі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3"/>
            <a:ext cx="3664974" cy="25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житній кв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9060" y="3789040"/>
            <a:ext cx="3634979" cy="26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615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Ячмінь              Овес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ячмін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881681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пластівці ячнев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16971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ов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792204"/>
            <a:ext cx="3720177" cy="24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овес пече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565" y="3789041"/>
            <a:ext cx="363868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96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778098"/>
          </a:xfrm>
        </p:spPr>
        <p:txBody>
          <a:bodyPr anchor="t"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Кукурудза                  Рис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кукуруд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1713"/>
            <a:ext cx="3442981" cy="24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рисові п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рисові пол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ртинки по запросу рисові по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00923"/>
            <a:ext cx="3528392" cy="248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що роблять з кукурудз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33799"/>
            <a:ext cx="3442981" cy="25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Картинки по запросу рисові хлібц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8742"/>
            <a:ext cx="352839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565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Овочеві рослини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овочеві культу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овочева концерв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овочеві со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399" y="364559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969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Плодово-ягідні рослини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плодово-ягідні росл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6448"/>
            <a:ext cx="37842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фруктовий сі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46448"/>
            <a:ext cx="40082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сухофрук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4837584" cy="27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695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72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Різноманітність культурних рослин</vt:lpstr>
      <vt:lpstr>Слайд 2</vt:lpstr>
      <vt:lpstr>Слайд 3</vt:lpstr>
      <vt:lpstr>Зернові культури: пшениця</vt:lpstr>
      <vt:lpstr>Жито</vt:lpstr>
      <vt:lpstr>Ячмінь              Овес</vt:lpstr>
      <vt:lpstr>Кукурудза                  Рис</vt:lpstr>
      <vt:lpstr>Овочеві рослини</vt:lpstr>
      <vt:lpstr>Плодово-ягідні рослини</vt:lpstr>
      <vt:lpstr>Технічні рослини: цукровий буряк льон соняшник</vt:lpstr>
      <vt:lpstr>Декоративні рослини</vt:lpstr>
      <vt:lpstr>Дякую за увагу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культурних рослин</dc:title>
  <dc:creator>Aлексей</dc:creator>
  <cp:lastModifiedBy>Наталя</cp:lastModifiedBy>
  <cp:revision>11</cp:revision>
  <dcterms:created xsi:type="dcterms:W3CDTF">2018-01-29T18:06:16Z</dcterms:created>
  <dcterms:modified xsi:type="dcterms:W3CDTF">2022-02-17T17:44:23Z</dcterms:modified>
</cp:coreProperties>
</file>