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3" r:id="rId9"/>
    <p:sldId id="262" r:id="rId10"/>
    <p:sldId id="265" r:id="rId11"/>
    <p:sldId id="266" r:id="rId12"/>
    <p:sldId id="269" r:id="rId13"/>
    <p:sldId id="268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6600"/>
    <a:srgbClr val="FFFFCC"/>
    <a:srgbClr val="99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01049C-2CA6-4AB7-AA29-90BBB5F9E4B7}" type="datetimeFigureOut">
              <a:rPr lang="ru-RU" smtClean="0"/>
              <a:pPr/>
              <a:t>чт 17.02.22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C19BD2C-EAF1-4797-86BD-2B06AD83BC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737"/>
            <a:ext cx="7772400" cy="3000396"/>
          </a:xfrm>
          <a:solidFill>
            <a:srgbClr val="FF6600">
              <a:alpha val="20000"/>
            </a:srgbClr>
          </a:solidFill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rgbClr val="FFFF00"/>
                </a:solidFill>
              </a:rPr>
              <a:t>Міні-музей «Ґудзиків»</a:t>
            </a:r>
            <a:endParaRPr lang="ru-RU" sz="96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783160"/>
          </a:xfrm>
        </p:spPr>
        <p:txBody>
          <a:bodyPr/>
          <a:lstStyle/>
          <a:p>
            <a:endParaRPr lang="uk-UA" b="1" dirty="0" smtClean="0"/>
          </a:p>
          <a:p>
            <a:pPr algn="r"/>
            <a:endParaRPr lang="uk-UA" b="1" dirty="0" smtClean="0">
              <a:solidFill>
                <a:srgbClr val="FFFF00"/>
              </a:solidFill>
            </a:endParaRPr>
          </a:p>
          <a:p>
            <a:pPr algn="r"/>
            <a:r>
              <a:rPr lang="uk-UA" b="1" dirty="0" smtClean="0">
                <a:solidFill>
                  <a:srgbClr val="FFFF00"/>
                </a:solidFill>
              </a:rPr>
              <a:t>група </a:t>
            </a:r>
            <a:r>
              <a:rPr lang="uk-UA" b="1" dirty="0" smtClean="0">
                <a:solidFill>
                  <a:srgbClr val="FFFF00"/>
                </a:solidFill>
              </a:rPr>
              <a:t>«</a:t>
            </a:r>
            <a:r>
              <a:rPr lang="uk-UA" b="1" dirty="0" smtClean="0">
                <a:solidFill>
                  <a:srgbClr val="FFFF00"/>
                </a:solidFill>
              </a:rPr>
              <a:t>Бджілка</a:t>
            </a:r>
            <a:r>
              <a:rPr lang="uk-UA" b="1" dirty="0" smtClean="0">
                <a:solidFill>
                  <a:srgbClr val="FFFF00"/>
                </a:solidFill>
              </a:rPr>
              <a:t>»</a:t>
            </a:r>
            <a:endParaRPr lang="uk-UA" b="1" dirty="0" smtClean="0">
              <a:solidFill>
                <a:srgbClr val="FFFF00"/>
              </a:solidFill>
            </a:endParaRPr>
          </a:p>
          <a:p>
            <a:pPr algn="r"/>
            <a:r>
              <a:rPr lang="uk-UA" b="1" dirty="0">
                <a:solidFill>
                  <a:srgbClr val="FFFF00"/>
                </a:solidFill>
              </a:rPr>
              <a:t>в</a:t>
            </a:r>
            <a:r>
              <a:rPr lang="uk-UA" b="1" dirty="0" smtClean="0">
                <a:solidFill>
                  <a:srgbClr val="FFFF00"/>
                </a:solidFill>
              </a:rPr>
              <a:t>ихователь </a:t>
            </a:r>
            <a:r>
              <a:rPr lang="uk-UA" b="1" dirty="0" err="1">
                <a:solidFill>
                  <a:srgbClr val="FFFF00"/>
                </a:solidFill>
              </a:rPr>
              <a:t>Г</a:t>
            </a:r>
            <a:r>
              <a:rPr lang="uk-UA" b="1" dirty="0" err="1" smtClean="0">
                <a:solidFill>
                  <a:srgbClr val="FFFF00"/>
                </a:solidFill>
              </a:rPr>
              <a:t>орбильова</a:t>
            </a:r>
            <a:r>
              <a:rPr lang="uk-UA" b="1" dirty="0" smtClean="0">
                <a:solidFill>
                  <a:srgbClr val="FFFF00"/>
                </a:solidFill>
              </a:rPr>
              <a:t> С.В.</a:t>
            </a:r>
          </a:p>
          <a:p>
            <a:pPr algn="r"/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73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6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332656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 застібок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564" y="1383766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нависна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6256" y="167615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потайна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5661248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звичайна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08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що потрібно для пришивання ґудзиків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673"/>
          <a:stretch/>
        </p:blipFill>
        <p:spPr>
          <a:xfrm>
            <a:off x="1403648" y="2258469"/>
            <a:ext cx="6480720" cy="4244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7395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54868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пришити ґудзик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96108" y="-2650"/>
            <a:ext cx="5423792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583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6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Дидактичні ігри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82345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49" y="3645024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67679"/>
            <a:ext cx="3842538" cy="288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42063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76672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Вироби з ґудзиків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3"/>
          <a:srcRect t="55795"/>
          <a:stretch/>
        </p:blipFill>
        <p:spPr>
          <a:xfrm>
            <a:off x="251520" y="1108364"/>
            <a:ext cx="3594735" cy="1833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3458182" y="2922339"/>
            <a:ext cx="2515667" cy="3494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5"/>
          <a:stretch>
            <a:fillRect/>
          </a:stretch>
        </p:blipFill>
        <p:spPr>
          <a:xfrm>
            <a:off x="467544" y="3429000"/>
            <a:ext cx="284797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6085806" y="3429000"/>
            <a:ext cx="2759199" cy="284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133" t="42110" r="11060" b="18483"/>
          <a:stretch/>
        </p:blipFill>
        <p:spPr>
          <a:xfrm>
            <a:off x="5004048" y="1108363"/>
            <a:ext cx="4038914" cy="181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04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404664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штанців він </a:t>
            </a:r>
            <a:r>
              <a:rPr lang="uk-UA" sz="36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відірвався</a:t>
            </a:r>
            <a:endParaRPr lang="ru-RU" sz="36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36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кудись від </a:t>
            </a:r>
            <a:r>
              <a:rPr lang="uk-UA" sz="36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 сховався</a:t>
            </a:r>
            <a:r>
              <a:rPr lang="uk-UA" sz="36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36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Мусимо знайти й пришити,</a:t>
            </a:r>
            <a:endParaRPr lang="ru-RU" sz="36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36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щоб </a:t>
            </a:r>
            <a:r>
              <a:rPr lang="uk-UA" sz="36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штанці не загубити…</a:t>
            </a:r>
            <a:endParaRPr lang="ru-RU" sz="36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6" y="3068960"/>
            <a:ext cx="3727907" cy="3335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79" y="2712988"/>
            <a:ext cx="2864148" cy="2660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139952"/>
            <a:ext cx="3624064" cy="2718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4211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08720"/>
            <a:ext cx="799288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Ґудзик – застібка на одязі, призначена для з'єднання її частин. Ґудзик на одній частині одягу втягається в петлю, що знаходиться на іншій частині, і тим самим здійснюється застібання. </a:t>
            </a:r>
          </a:p>
          <a:p>
            <a:endParaRPr lang="ru-RU" sz="44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159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94540"/>
            <a:ext cx="4536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Стародавні люди замість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ґудзиків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з'єднували шматки свого одягу шипами від рослин (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дрібн</a:t>
            </a:r>
            <a:r>
              <a:rPr lang="uk-U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паличк</a:t>
            </a:r>
            <a:r>
              <a:rPr lang="uk-U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колючк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ами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камінцями, мушлями. Пізніше їх стали виготовляти з глини, бронзи та металу</a:t>
            </a:r>
            <a:r>
              <a:rPr lang="uk-UA" b="1" dirty="0" smtClean="0"/>
              <a:t>.  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94540"/>
            <a:ext cx="3048000" cy="2646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21100"/>
            <a:ext cx="3048000" cy="268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97" y="4936283"/>
            <a:ext cx="3048000" cy="16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429000"/>
            <a:ext cx="1231900" cy="2981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63" y="2551737"/>
            <a:ext cx="3037160" cy="227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8290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792" y="161078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ґудзиками  можна було відрізнити багатія від бідного: на одязі заможних людей виблискували ґудзики з перлів, коштовного каміння, золота і срібла.</a:t>
            </a:r>
            <a:endParaRPr lang="ru-RU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12" y="332656"/>
            <a:ext cx="3868688" cy="4758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01" y="2564904"/>
            <a:ext cx="3771433" cy="4104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5091034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Спершу вони слугували прикрасами, а лише згодом – застібками</a:t>
            </a:r>
            <a:r>
              <a:rPr lang="uk-UA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75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2724021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часом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ґудзики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перестають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атрибутом престижу та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розкоші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стають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доступними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всіх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8" y="145506"/>
            <a:ext cx="2432928" cy="2432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43" y="-38120"/>
            <a:ext cx="3271093" cy="2977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6510"/>
            <a:ext cx="2448272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128"/>
            <a:ext cx="3106881" cy="310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90" y="3447888"/>
            <a:ext cx="3704310" cy="3397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29142"/>
            <a:ext cx="3129136" cy="2346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43" y="-38121"/>
            <a:ext cx="3271093" cy="2977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4043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478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402452"/>
            <a:ext cx="612068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Наш музей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3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18" t="9935" r="6068" b="15282"/>
          <a:stretch/>
        </p:blipFill>
        <p:spPr>
          <a:xfrm>
            <a:off x="8740" y="3140968"/>
            <a:ext cx="5266066" cy="354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54" t="10983" r="6734" b="12438"/>
          <a:stretch/>
        </p:blipFill>
        <p:spPr>
          <a:xfrm>
            <a:off x="3922690" y="20247"/>
            <a:ext cx="5221310" cy="3446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3528" y="692696"/>
            <a:ext cx="295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 </a:t>
            </a:r>
            <a:r>
              <a:rPr lang="ru-RU" sz="6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ґудзиків</a:t>
            </a:r>
            <a:r>
              <a:rPr lang="uk-UA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19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79" t="16455" r="3308" b="7268"/>
          <a:stretch/>
        </p:blipFill>
        <p:spPr>
          <a:xfrm>
            <a:off x="4488150" y="-16666"/>
            <a:ext cx="4640843" cy="3002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99" t="3636" r="3525" b="11491"/>
          <a:stretch/>
        </p:blipFill>
        <p:spPr>
          <a:xfrm>
            <a:off x="38447" y="80957"/>
            <a:ext cx="4581926" cy="316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7" t="7719" r="5188" b="11052"/>
          <a:stretch/>
        </p:blipFill>
        <p:spPr>
          <a:xfrm>
            <a:off x="-1" y="3773963"/>
            <a:ext cx="4658822" cy="310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40" t="9720" r="2958" b="10691"/>
          <a:stretch/>
        </p:blipFill>
        <p:spPr>
          <a:xfrm>
            <a:off x="4488872" y="3645024"/>
            <a:ext cx="4655128" cy="3090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55576" y="2986233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Різновиди </a:t>
            </a:r>
            <a:r>
              <a:rPr lang="ru-RU" sz="4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ґудзиків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006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171</TotalTime>
  <Words>181</Words>
  <Application>Microsoft Office PowerPoint</Application>
  <PresentationFormat>Экран (4:3)</PresentationFormat>
  <Paragraphs>25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Трек</vt:lpstr>
      <vt:lpstr>Міні-музей «Ґудзиків»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Міні-музей «Ґудзиків»</dc:title>
  <dc:creator>BEST</dc:creator>
  <cp:lastModifiedBy>Пользователь</cp:lastModifiedBy>
  <cp:revision>20</cp:revision>
  <dcterms:created xsi:type="dcterms:W3CDTF">2015-01-08T15:39:37Z</dcterms:created>
  <dcterms:modified xsi:type="dcterms:W3CDTF">2022-02-17T21:42:02Z</dcterms:modified>
</cp:coreProperties>
</file>