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31333-B71F-4F6D-9721-8A9DB6DC70DE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5BDFF-979A-48F3-8676-69CD4A036BF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06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7FD9-2FBD-42D4-81ED-2637DBAAF21B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07F9-8092-47FE-9379-DF487AA92E0F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93C1-234C-4109-89E2-13B90371064F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4E4E-95EE-4487-AA0F-8AA001603628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CA34C-3F19-4DFD-8A25-B54B87340C08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C7555-EB8D-4411-A7D2-3CBF79E12E3B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1B40-583D-4114-97B3-EC6800D8D29F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1DE0-3A4F-4257-9272-5B23432D43E9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C2EBC-F64D-49F1-9F8B-0D4DA4646B8C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5F9B-7A49-40F4-A84E-BC1CDFE99A82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4478-6A11-4529-AFB0-0594C21F1D6F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DBFC-7BD4-42D9-B0FF-DD29BBFD0A0D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3F8-C8DD-4C19-9690-4EE86F0CF64E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61E-A231-4E1D-A76A-7C1E73113640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A362-A44E-48E9-8262-C26A4D384A3F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1B39-7A2B-4726-B717-F3AC57636A49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0D4485D-3B9C-4692-9001-F201A9F32B5F}" type="datetime4">
              <a:rPr lang="uk-UA" smtClean="0"/>
              <a:t>21 лютого 2022 р.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https://sites.google.com/view/onlayn-konspekt-z-informatiku/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Способи подання алгоритмів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508" y="3445328"/>
            <a:ext cx="4888854" cy="2737758"/>
          </a:xfrm>
          <a:prstGeom prst="rect">
            <a:avLst/>
          </a:prstGeom>
        </p:spPr>
      </p:pic>
      <p:sp>
        <p:nvSpPr>
          <p:cNvPr id="4" name="Пі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97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Згадаємо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	</a:t>
            </a:r>
            <a:r>
              <a:rPr lang="uk-UA" dirty="0" smtClean="0"/>
              <a:t>Що таке алгоритм?</a:t>
            </a:r>
          </a:p>
          <a:p>
            <a:pPr marL="0" indent="0">
              <a:buNone/>
            </a:pPr>
            <a:r>
              <a:rPr lang="uk-UA" dirty="0" smtClean="0"/>
              <a:t>2.	Якими способами можуть подаватися команди виконавцям? Наведіть приклади.</a:t>
            </a:r>
          </a:p>
          <a:p>
            <a:pPr marL="0" indent="0">
              <a:buNone/>
            </a:pPr>
            <a:r>
              <a:rPr lang="uk-UA" dirty="0" smtClean="0"/>
              <a:t>3.	Для чого використовуються команди Зберегти і Зберегти як? Яка відмінність в їх виконанні?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412" y="3386010"/>
            <a:ext cx="3962400" cy="296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СПОСОБИ ПОДАННЯ АЛГОРИТМІВ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Команди виконавцям можуть подаватися різними способами: спонукальними реченнями, звуковими або світловими сигналами, жестами, вибором команди меню або кнопки вікна та ін.</a:t>
            </a:r>
          </a:p>
          <a:p>
            <a:pPr marL="0" indent="0">
              <a:buNone/>
            </a:pPr>
            <a:r>
              <a:rPr lang="uk-UA" dirty="0" smtClean="0"/>
              <a:t>Відповідно до цього алгоритми також можуть бути подані різними способами:</a:t>
            </a:r>
          </a:p>
          <a:p>
            <a:pPr lvl="0"/>
            <a:r>
              <a:rPr lang="uk-UA" b="1" dirty="0" smtClean="0">
                <a:solidFill>
                  <a:srgbClr val="FF0000"/>
                </a:solidFill>
              </a:rPr>
              <a:t>словесним</a:t>
            </a:r>
            <a:r>
              <a:rPr lang="uk-UA" b="1" dirty="0">
                <a:solidFill>
                  <a:srgbClr val="FF0000"/>
                </a:solidFill>
              </a:rPr>
              <a:t>;</a:t>
            </a:r>
            <a:endParaRPr lang="ru-RU" b="1" dirty="0">
              <a:solidFill>
                <a:srgbClr val="FF0000"/>
              </a:solidFill>
            </a:endParaRPr>
          </a:p>
          <a:p>
            <a:pPr lvl="0"/>
            <a:r>
              <a:rPr lang="uk-UA" b="1" dirty="0">
                <a:solidFill>
                  <a:srgbClr val="FF0000"/>
                </a:solidFill>
              </a:rPr>
              <a:t>графічним;</a:t>
            </a:r>
            <a:endParaRPr lang="ru-RU" b="1" dirty="0">
              <a:solidFill>
                <a:srgbClr val="FF0000"/>
              </a:solidFill>
            </a:endParaRPr>
          </a:p>
          <a:p>
            <a:pPr lvl="0"/>
            <a:r>
              <a:rPr lang="uk-UA" b="1" dirty="0">
                <a:solidFill>
                  <a:srgbClr val="FF0000"/>
                </a:solidFill>
              </a:rPr>
              <a:t>послідовністю сигналів </a:t>
            </a:r>
            <a:r>
              <a:rPr lang="uk-UA" dirty="0"/>
              <a:t>(звукових, світлових тощо) та ін.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04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Словесний спосіб подання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4212" y="239486"/>
            <a:ext cx="8534400" cy="4746171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900" dirty="0" smtClean="0"/>
              <a:t>Алгоритмом </a:t>
            </a:r>
            <a:r>
              <a:rPr lang="uk-UA" sz="4900" dirty="0" smtClean="0"/>
              <a:t>приготування яєчні є така послідовність команд: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4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900" dirty="0" smtClean="0"/>
              <a:t>1.	Поставити пательню на плиту.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4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900" dirty="0" smtClean="0"/>
              <a:t>2.	Покласти на пательню шматочок вершкового масла.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4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900" dirty="0" smtClean="0"/>
              <a:t>3.	Увімкнути конфорку.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4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900" dirty="0" smtClean="0"/>
              <a:t>4.	Чекати, поки масло на пательні розтане.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4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900" dirty="0" smtClean="0"/>
              <a:t>5.	Розбити по черзі два яйця і вилити їх вміст на пательню.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4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900" dirty="0" smtClean="0"/>
              <a:t>6.	Посолити.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4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900" dirty="0" smtClean="0"/>
              <a:t>7.	Чекати, поки загусне білок.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49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900" dirty="0" smtClean="0"/>
              <a:t>8.	Вимкнути конфорку.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74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Послідовність сигналів</a:t>
            </a:r>
            <a:endParaRPr lang="ru-RU" dirty="0"/>
          </a:p>
        </p:txBody>
      </p:sp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245" y="476800"/>
            <a:ext cx="6707767" cy="4127857"/>
          </a:xfrm>
        </p:spPr>
      </p:pic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9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10820400" cy="1507067"/>
          </a:xfrm>
        </p:spPr>
        <p:txBody>
          <a:bodyPr/>
          <a:lstStyle/>
          <a:p>
            <a:r>
              <a:rPr lang="uk-UA" dirty="0" smtClean="0"/>
              <a:t>Графічний спосіб (у вигляді блок-схеми)</a:t>
            </a:r>
            <a:endParaRPr lang="ru-RU" dirty="0"/>
          </a:p>
        </p:txBody>
      </p:sp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6162" y="926306"/>
            <a:ext cx="9656295" cy="3874294"/>
          </a:xfrm>
          <a:prstGeom prst="rect">
            <a:avLst/>
          </a:prstGeom>
        </p:spPr>
      </p:pic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9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Наприклад (словесний спосіб)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2345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 smtClean="0"/>
              <a:t>Складемо алгоритм для обчислення значення виразу </a:t>
            </a:r>
            <a:r>
              <a:rPr lang="uk-UA" b="1" dirty="0" smtClean="0">
                <a:solidFill>
                  <a:srgbClr val="FF0000"/>
                </a:solidFill>
              </a:rPr>
              <a:t>73 + (37 - 12) * 15 </a:t>
            </a:r>
            <a:r>
              <a:rPr lang="uk-UA" dirty="0" smtClean="0"/>
              <a:t>для виконавця з такою системою команд:</a:t>
            </a:r>
          </a:p>
          <a:p>
            <a:pPr marL="0" indent="0">
              <a:buNone/>
            </a:pPr>
            <a:r>
              <a:rPr lang="uk-UA" dirty="0" smtClean="0"/>
              <a:t>1)	Виконати арифметичну операцію.</a:t>
            </a:r>
          </a:p>
          <a:p>
            <a:pPr marL="0" indent="0">
              <a:buNone/>
            </a:pPr>
            <a:r>
              <a:rPr lang="uk-UA" dirty="0" smtClean="0"/>
              <a:t>2)	Запам’ятати результат виконання арифметичної операції.</a:t>
            </a:r>
          </a:p>
          <a:p>
            <a:pPr marL="0" indent="0">
              <a:buNone/>
            </a:pPr>
            <a:r>
              <a:rPr lang="uk-UA" dirty="0" smtClean="0"/>
              <a:t>3)	Повідомляти запам’ятовані результати.</a:t>
            </a:r>
          </a:p>
          <a:p>
            <a:pPr marL="0" indent="0">
              <a:buNone/>
            </a:pPr>
            <a:r>
              <a:rPr lang="uk-UA" dirty="0" smtClean="0"/>
              <a:t>Подамо цей алгоритм словесним і графічним способами. 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Словесний алгоритм </a:t>
            </a:r>
            <a:r>
              <a:rPr lang="uk-UA" dirty="0" smtClean="0"/>
              <a:t>матиме такий вигляд:</a:t>
            </a:r>
          </a:p>
          <a:p>
            <a:pPr marL="0" indent="0">
              <a:buNone/>
            </a:pPr>
            <a:r>
              <a:rPr lang="uk-UA" dirty="0" smtClean="0"/>
              <a:t>1.	Обчислити 37 - 12 і запам’ятати результат.</a:t>
            </a:r>
          </a:p>
          <a:p>
            <a:pPr marL="0" indent="0">
              <a:buNone/>
            </a:pPr>
            <a:r>
              <a:rPr lang="uk-UA" dirty="0" smtClean="0"/>
              <a:t>2.	Помножити запам’ятований результат на 15 і запам’ятати результат.</a:t>
            </a:r>
          </a:p>
          <a:p>
            <a:pPr marL="0" indent="0">
              <a:buNone/>
            </a:pPr>
            <a:r>
              <a:rPr lang="uk-UA" dirty="0" smtClean="0"/>
              <a:t>3.	Додати останній запам’ятований результат до 73 і запам’ятати результат.</a:t>
            </a:r>
          </a:p>
          <a:p>
            <a:pPr marL="0" indent="0">
              <a:buNone/>
            </a:pPr>
            <a:r>
              <a:rPr lang="uk-UA" dirty="0" smtClean="0"/>
              <a:t>4.	Повідомити останній запам’ятований результат.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6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Наприклад (графічний спосіб) </a:t>
            </a:r>
            <a:endParaRPr lang="ru-RU" dirty="0"/>
          </a:p>
        </p:txBody>
      </p:sp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6343" y="228600"/>
            <a:ext cx="3494314" cy="4557208"/>
          </a:xfrm>
          <a:prstGeom prst="rect">
            <a:avLst/>
          </a:prstGeom>
        </p:spPr>
      </p:pic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8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Обговорюємо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/>
              <a:t>Якими способами може бути подано алгоритм?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/>
              <a:t>У чому полягає словесний спосіб подання алгоритму?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/>
              <a:t>У чому полягає графічний спосіб подання алгоритму?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/>
              <a:t>У чому полягає подання алгоритму звуковими сигналами? </a:t>
            </a:r>
            <a:endParaRPr lang="uk-UA" b="1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6161-1475-4252-AF11-CFD3314B05BE}" type="datetime4">
              <a:rPr lang="uk-UA" smtClean="0"/>
              <a:t>21 лютого 2022 р.</a:t>
            </a:fld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223" y="3561669"/>
            <a:ext cx="4455206" cy="3085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4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</TotalTime>
  <Words>340</Words>
  <Application>Microsoft Office PowerPoint</Application>
  <PresentationFormat>Широкий екран</PresentationFormat>
  <Paragraphs>56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Wingdings 3</vt:lpstr>
      <vt:lpstr>Сектор</vt:lpstr>
      <vt:lpstr>Способи подання алгоритмів</vt:lpstr>
      <vt:lpstr>Згадаємо</vt:lpstr>
      <vt:lpstr>СПОСОБИ ПОДАННЯ АЛГОРИТМІВ</vt:lpstr>
      <vt:lpstr>Словесний спосіб подання</vt:lpstr>
      <vt:lpstr>Послідовність сигналів</vt:lpstr>
      <vt:lpstr>Графічний спосіб (у вигляді блок-схеми)</vt:lpstr>
      <vt:lpstr>Наприклад (словесний спосіб)</vt:lpstr>
      <vt:lpstr>Наприклад (графічний спосіб) </vt:lpstr>
      <vt:lpstr>Обговорюємо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Способи подання алгоритмів</dc:title>
  <dc:creator>Sergey Dubashevskiy</dc:creator>
  <cp:lastModifiedBy>01</cp:lastModifiedBy>
  <cp:revision>4</cp:revision>
  <dcterms:created xsi:type="dcterms:W3CDTF">2019-01-31T17:12:25Z</dcterms:created>
  <dcterms:modified xsi:type="dcterms:W3CDTF">2022-02-21T07:22:21Z</dcterms:modified>
</cp:coreProperties>
</file>