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60" r:id="rId5"/>
    <p:sldId id="268" r:id="rId6"/>
    <p:sldId id="262" r:id="rId7"/>
    <p:sldId id="263" r:id="rId8"/>
    <p:sldId id="275" r:id="rId9"/>
    <p:sldId id="264" r:id="rId10"/>
    <p:sldId id="278" r:id="rId11"/>
    <p:sldId id="279" r:id="rId12"/>
    <p:sldId id="285" r:id="rId13"/>
    <p:sldId id="284" r:id="rId14"/>
    <p:sldId id="283" r:id="rId15"/>
    <p:sldId id="282" r:id="rId16"/>
    <p:sldId id="281" r:id="rId17"/>
    <p:sldId id="280" r:id="rId18"/>
    <p:sldId id="286" r:id="rId19"/>
    <p:sldId id="265" r:id="rId20"/>
    <p:sldId id="266" r:id="rId21"/>
    <p:sldId id="267" r:id="rId22"/>
    <p:sldId id="269" r:id="rId23"/>
    <p:sldId id="272" r:id="rId24"/>
    <p:sldId id="270" r:id="rId25"/>
    <p:sldId id="271" r:id="rId2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38" autoAdjust="0"/>
  </p:normalViewPr>
  <p:slideViewPr>
    <p:cSldViewPr snapToGrid="0">
      <p:cViewPr varScale="1">
        <p:scale>
          <a:sx n="35" d="100"/>
          <a:sy n="35" d="100"/>
        </p:scale>
        <p:origin x="-113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A964E-D5D3-4934-9AE0-143875C48EE8}" type="datetimeFigureOut">
              <a:rPr lang="x-none" smtClean="0"/>
              <a:pPr/>
              <a:t>21.03.2022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3884B-A379-4C48-9C24-35B0FC19BFDC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553077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884B-A379-4C48-9C24-35B0FC19BFDC}" type="slidenum">
              <a:rPr lang="x-none" smtClean="0"/>
              <a:pPr/>
              <a:t>1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692127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884B-A379-4C48-9C24-35B0FC19BFDC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403775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884B-A379-4C48-9C24-35B0FC19BFDC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249551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884B-A379-4C48-9C24-35B0FC19BFDC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570401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Напишіть про курси, які пройшли прикріпіть сертифікати (на слайд чи посиланням)</a:t>
            </a:r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884B-A379-4C48-9C24-35B0FC19BFDC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144680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Напишіть теми показових уроків. Додайте фото</a:t>
            </a:r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884B-A379-4C48-9C24-35B0FC19BFDC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656037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884B-A379-4C48-9C24-35B0FC19BFDC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98717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3884B-A379-4C48-9C24-35B0FC19BFDC}" type="slidenum">
              <a:rPr lang="x-none" smtClean="0"/>
              <a:pPr/>
              <a:t>25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27808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BB827F-24FC-499A-86C6-C030BD494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DEAF8BD-88F0-4080-B89D-94F55F45F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1DECF6A-30D8-4568-88DA-D8DDA7B8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ED61-329D-48D4-9492-20EA1F85E6C5}" type="datetimeFigureOut">
              <a:rPr lang="x-none" smtClean="0"/>
              <a:pPr/>
              <a:t>21.03.2022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8F59623-A33E-4B28-B32B-88512F9A6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C64C06D-4C47-40CB-9C3F-AE4216F0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5639-8FF2-43A0-B196-336228CC4B9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72533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581539-CDCB-4388-8A0F-368D49D3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EC4D708-8FD7-4039-BB4D-429C19A8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226EE31-AFD6-43F1-B96E-89F7921C0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ED61-329D-48D4-9492-20EA1F85E6C5}" type="datetimeFigureOut">
              <a:rPr lang="x-none" smtClean="0"/>
              <a:pPr/>
              <a:t>21.03.2022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8885F61-1719-4165-80CB-5F4FB7C1A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77C1C04-DFD2-4F83-9F23-FB1624B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5639-8FF2-43A0-B196-336228CC4B9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67528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748CF3F-8CEC-49E5-9238-655B57474E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536F1E8-F98A-4065-BC9B-3ABBE1B102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ECD7F2C-C54D-4B96-AB96-3AB3E5B07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ED61-329D-48D4-9492-20EA1F85E6C5}" type="datetimeFigureOut">
              <a:rPr lang="x-none" smtClean="0"/>
              <a:pPr/>
              <a:t>21.03.2022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3BCCB37-6A6F-4C39-BE35-097F36203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01C1242-A799-4224-8E7E-037D0732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5639-8FF2-43A0-B196-336228CC4B9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353492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E194DD-C794-4284-9EDB-D274882D5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309FCA-E7DC-4EAD-8DB1-C0FEB9EC6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7B12549-BA45-4564-BE9F-2CE84D1C8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ED61-329D-48D4-9492-20EA1F85E6C5}" type="datetimeFigureOut">
              <a:rPr lang="x-none" smtClean="0"/>
              <a:pPr/>
              <a:t>21.03.2022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19BA727-AA6C-4F30-9EF4-9E227F98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03F3CFC-0DAE-4661-B2B2-A32882EE3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5639-8FF2-43A0-B196-336228CC4B9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16560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B0D2C6-2328-41A8-A2C1-D6BA9EBE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395E60E-45EA-419A-AEB1-B75DF4708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69F1CA8-03CF-42B3-A0ED-83307203C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ED61-329D-48D4-9492-20EA1F85E6C5}" type="datetimeFigureOut">
              <a:rPr lang="x-none" smtClean="0"/>
              <a:pPr/>
              <a:t>21.03.2022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BE7851-8E11-4B7B-B00F-6121AE741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6D041BB-6B86-4C48-AD30-B55DEA7F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5639-8FF2-43A0-B196-336228CC4B9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87755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36510E-7C23-4971-B99F-D96A7689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00E2E72-258A-4048-82F4-504223E02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A37D12B-C4BC-49ED-ADDA-A68D59095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5CAF17B-F1CC-4BB0-850F-2189F754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ED61-329D-48D4-9492-20EA1F85E6C5}" type="datetimeFigureOut">
              <a:rPr lang="x-none" smtClean="0"/>
              <a:pPr/>
              <a:t>21.03.2022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149D8E6-4279-44F9-9F5D-39C7747B1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4038304-D454-45DB-8B56-B727547E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5639-8FF2-43A0-B196-336228CC4B9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03574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7D6EB9-DFDA-4069-ACCC-1478DE77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2E7EFF7-58C9-4E3E-96C7-9EF1E5019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E28F3D0-93EA-4AF4-B292-E3DCD0E16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F4DF5DF-4C04-4956-A8C8-2436E2246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EFD52D2-211D-4F91-A280-DAC5F479E7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75F9B24-AA9C-4F57-ACEB-31E4E77CA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ED61-329D-48D4-9492-20EA1F85E6C5}" type="datetimeFigureOut">
              <a:rPr lang="x-none" smtClean="0"/>
              <a:pPr/>
              <a:t>21.03.2022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CFF90C4-57AD-4E38-8B1B-6B2FBBBE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15E4DD0-6E7E-4E2C-BB32-5DADA7EB2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5639-8FF2-43A0-B196-336228CC4B9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128548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97A2E5-5C86-4D84-8983-992841738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95FF791-BCBC-4252-883D-C9B5335F7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ED61-329D-48D4-9492-20EA1F85E6C5}" type="datetimeFigureOut">
              <a:rPr lang="x-none" smtClean="0"/>
              <a:pPr/>
              <a:t>21.03.2022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F9B55BC-1F37-410B-8BAA-66134DA4B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FE5D32C-AB08-465C-AB0E-C0C105D38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5639-8FF2-43A0-B196-336228CC4B9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822448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D42392E-4625-433C-A7CC-9F24BB55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ED61-329D-48D4-9492-20EA1F85E6C5}" type="datetimeFigureOut">
              <a:rPr lang="x-none" smtClean="0"/>
              <a:pPr/>
              <a:t>21.03.2022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0D583FB-9AA9-49AA-B0BA-84A4D4E4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3827BBE-9286-4711-8E59-A9EF39516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5639-8FF2-43A0-B196-336228CC4B9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56883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25F804-BEA4-42E0-9595-29D753E0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97EA307-D5F3-4869-8158-A69863363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D19AF15-CA6B-4E33-9886-9F2322E6F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5B6DEE0-F89B-4FB6-9B3A-D7520FE1C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ED61-329D-48D4-9492-20EA1F85E6C5}" type="datetimeFigureOut">
              <a:rPr lang="x-none" smtClean="0"/>
              <a:pPr/>
              <a:t>21.03.2022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6827B22-45DE-4227-9D99-080A1A69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5500490-65CE-459A-A3E5-2D8E54C3E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5639-8FF2-43A0-B196-336228CC4B9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507482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D9E9E5-BA00-4D6F-B3A9-E192FF45E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C0B5568-1336-46E7-BD83-9813AE0E5F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6AA68E3-0395-4E75-B12D-E167E4124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C84199A-7FC3-427A-86D9-6CD5FBB44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EED61-329D-48D4-9492-20EA1F85E6C5}" type="datetimeFigureOut">
              <a:rPr lang="x-none" smtClean="0"/>
              <a:pPr/>
              <a:t>21.03.2022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45F2AF5-BAC5-4780-A982-840106B10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4EF7017-3929-4F9A-A773-94EA89F97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35639-8FF2-43A0-B196-336228CC4B9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914797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5F5C04-BE5D-456E-98AD-ED0E5C2F2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330E821-2105-4DE7-864C-2F38B3703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ECB9CF9-0440-4A30-AAD5-887032E49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EED61-329D-48D4-9492-20EA1F85E6C5}" type="datetimeFigureOut">
              <a:rPr lang="x-none" smtClean="0"/>
              <a:pPr/>
              <a:t>21.03.2022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F391563-EF32-479A-AB3F-E30FBBF13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8CA3159-CA3B-4E45-974D-24EB83537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35639-8FF2-43A0-B196-336228CC4B9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81938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jpeg"/><Relationship Id="rId7" Type="http://schemas.openxmlformats.org/officeDocument/2006/relationships/image" Target="../media/image47.jpe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8.png"/><Relationship Id="rId10" Type="http://schemas.openxmlformats.org/officeDocument/2006/relationships/image" Target="../media/image50.jpeg"/><Relationship Id="rId4" Type="http://schemas.openxmlformats.org/officeDocument/2006/relationships/slide" Target="slide6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slide" Target="slide6.xml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hyperlink" Target="https://naurok.com.ua/" TargetMode="External"/><Relationship Id="rId10" Type="http://schemas.openxmlformats.org/officeDocument/2006/relationships/image" Target="../media/image57.jpeg"/><Relationship Id="rId4" Type="http://schemas.openxmlformats.org/officeDocument/2006/relationships/image" Target="../media/image8.pn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8" Type="http://schemas.openxmlformats.org/officeDocument/2006/relationships/image" Target="../media/image67.png"/><Relationship Id="rId3" Type="http://schemas.openxmlformats.org/officeDocument/2006/relationships/image" Target="../media/image64.png"/><Relationship Id="rId21" Type="http://schemas.openxmlformats.org/officeDocument/2006/relationships/image" Target="../media/image70.png"/><Relationship Id="rId7" Type="http://schemas.microsoft.com/office/2007/relationships/hdphoto" Target="../media/hdphoto2.wdp"/><Relationship Id="rId17" Type="http://schemas.microsoft.com/office/2007/relationships/hdphoto" Target="../media/hdphoto7.wdp"/><Relationship Id="rId2" Type="http://schemas.openxmlformats.org/officeDocument/2006/relationships/image" Target="../media/image62.jpeg"/><Relationship Id="rId16" Type="http://schemas.openxmlformats.org/officeDocument/2006/relationships/image" Target="../media/image66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73.png"/><Relationship Id="rId15" Type="http://schemas.microsoft.com/office/2007/relationships/hdphoto" Target="../media/hdphoto6.wdp"/><Relationship Id="rId23" Type="http://schemas.openxmlformats.org/officeDocument/2006/relationships/image" Target="../media/image72.png"/><Relationship Id="rId19" Type="http://schemas.openxmlformats.org/officeDocument/2006/relationships/image" Target="../media/image68.png"/><Relationship Id="rId22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9.xml"/><Relationship Id="rId7" Type="http://schemas.openxmlformats.org/officeDocument/2006/relationships/slide" Target="slide2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microsoft.com/office/2007/relationships/hdphoto" Target="../media/hdphoto1.wdp"/><Relationship Id="rId10" Type="http://schemas.openxmlformats.org/officeDocument/2006/relationships/slide" Target="slide7.xml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737AEC-C3DB-404A-B5A7-D7682C595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8888" y="583419"/>
            <a:ext cx="9144000" cy="1210289"/>
          </a:xfrm>
        </p:spPr>
        <p:txBody>
          <a:bodyPr>
            <a:normAutofit/>
          </a:bodyPr>
          <a:lstStyle/>
          <a:p>
            <a:r>
              <a:rPr lang="uk-UA" sz="8000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Портфоліо </a:t>
            </a:r>
            <a:endParaRPr lang="x-none" sz="8000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5BAAAEF-690B-4455-AA6E-5872A05F3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899" y="1967948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uk-UA" sz="3600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Вчителя основ здоров</a:t>
            </a:r>
            <a:r>
              <a:rPr lang="en-US" sz="3600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’</a:t>
            </a:r>
            <a:r>
              <a:rPr lang="uk-UA" sz="3600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я</a:t>
            </a:r>
          </a:p>
          <a:p>
            <a:r>
              <a:rPr lang="uk-UA" sz="3600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«</a:t>
            </a:r>
            <a:r>
              <a:rPr lang="uk-UA" sz="3600" dirty="0" err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Межівського</a:t>
            </a:r>
            <a:r>
              <a:rPr lang="uk-UA" sz="3600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ліцею № 1» </a:t>
            </a:r>
          </a:p>
          <a:p>
            <a:r>
              <a:rPr lang="uk-UA" sz="3600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МСР</a:t>
            </a:r>
            <a:endParaRPr lang="x-none" sz="3600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144C381-3EBB-44BB-A445-261C0D01F98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88217" y="3450104"/>
            <a:ext cx="6462793" cy="34078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67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01112_0921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12625">
            <a:off x="295503" y="3885184"/>
            <a:ext cx="5231904" cy="2942946"/>
          </a:xfrm>
          <a:prstGeom prst="rect">
            <a:avLst/>
          </a:prstGeom>
        </p:spPr>
      </p:pic>
      <p:pic>
        <p:nvPicPr>
          <p:cNvPr id="7" name="Рисунок 6" descr="IMG_20210524_0904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43557">
            <a:off x="5821789" y="320749"/>
            <a:ext cx="4943872" cy="2780928"/>
          </a:xfrm>
          <a:prstGeom prst="rect">
            <a:avLst/>
          </a:prstGeom>
        </p:spPr>
      </p:pic>
      <p:pic>
        <p:nvPicPr>
          <p:cNvPr id="8" name="Рисунок 7" descr="IMG_20210916_0914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98802">
            <a:off x="1026663" y="115687"/>
            <a:ext cx="3744416" cy="3744416"/>
          </a:xfrm>
          <a:prstGeom prst="rect">
            <a:avLst/>
          </a:prstGeom>
        </p:spPr>
      </p:pic>
      <p:pic>
        <p:nvPicPr>
          <p:cNvPr id="9" name="Рисунок 8" descr="IMG_20210923_1201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1957" y="3212976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829_073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0043" y="332656"/>
            <a:ext cx="5423925" cy="3050958"/>
          </a:xfrm>
          <a:prstGeom prst="rect">
            <a:avLst/>
          </a:prstGeom>
        </p:spPr>
      </p:pic>
      <p:pic>
        <p:nvPicPr>
          <p:cNvPr id="3" name="Рисунок 2" descr="IMG_20200709_1147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224013" cy="3501008"/>
          </a:xfrm>
          <a:prstGeom prst="rect">
            <a:avLst/>
          </a:prstGeom>
        </p:spPr>
      </p:pic>
      <p:pic>
        <p:nvPicPr>
          <p:cNvPr id="4" name="Рисунок 3" descr="IMG_20210524_0832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7986" y="3356992"/>
            <a:ext cx="6224015" cy="3501008"/>
          </a:xfrm>
          <a:prstGeom prst="rect">
            <a:avLst/>
          </a:prstGeom>
        </p:spPr>
      </p:pic>
      <p:pic>
        <p:nvPicPr>
          <p:cNvPr id="5" name="Рисунок 4" descr="IMG_20200928_1155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3284984"/>
            <a:ext cx="5903979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1223_125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7284531">
            <a:off x="7004556" y="-690999"/>
            <a:ext cx="3342710" cy="5942595"/>
          </a:xfrm>
          <a:prstGeom prst="rect">
            <a:avLst/>
          </a:prstGeom>
        </p:spPr>
      </p:pic>
      <p:pic>
        <p:nvPicPr>
          <p:cNvPr id="3" name="Рисунок 2" descr="IMG_20211223_1259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264823">
            <a:off x="1839305" y="1997042"/>
            <a:ext cx="3435846" cy="6108171"/>
          </a:xfrm>
          <a:prstGeom prst="rect">
            <a:avLst/>
          </a:prstGeom>
        </p:spPr>
      </p:pic>
      <p:pic>
        <p:nvPicPr>
          <p:cNvPr id="4" name="Рисунок 3" descr="IMG_20211223_1138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371" y="260648"/>
            <a:ext cx="4559829" cy="2564904"/>
          </a:xfrm>
          <a:prstGeom prst="rect">
            <a:avLst/>
          </a:prstGeom>
        </p:spPr>
      </p:pic>
      <p:pic>
        <p:nvPicPr>
          <p:cNvPr id="5" name="Рисунок 4" descr="IMG_20211207_1030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6108" y="4149080"/>
            <a:ext cx="4815857" cy="2708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1012_0945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5573" y="3429000"/>
            <a:ext cx="4221088" cy="3429000"/>
          </a:xfrm>
          <a:prstGeom prst="rect">
            <a:avLst/>
          </a:prstGeom>
        </p:spPr>
      </p:pic>
      <p:pic>
        <p:nvPicPr>
          <p:cNvPr id="3" name="Рисунок 2" descr="IMG_20211217_1217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3820" y="0"/>
            <a:ext cx="7120113" cy="4005064"/>
          </a:xfrm>
          <a:prstGeom prst="rect">
            <a:avLst/>
          </a:prstGeom>
        </p:spPr>
      </p:pic>
      <p:pic>
        <p:nvPicPr>
          <p:cNvPr id="4" name="Рисунок 3" descr="IMG_20211011_1149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56107" y="3284984"/>
            <a:ext cx="3573016" cy="3573016"/>
          </a:xfrm>
          <a:prstGeom prst="rect">
            <a:avLst/>
          </a:prstGeom>
        </p:spPr>
      </p:pic>
      <p:pic>
        <p:nvPicPr>
          <p:cNvPr id="5" name="Рисунок 4" descr="IMG_20211207_1411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077072" cy="407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1012_0945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5573" y="3429000"/>
            <a:ext cx="4221088" cy="3429000"/>
          </a:xfrm>
          <a:prstGeom prst="rect">
            <a:avLst/>
          </a:prstGeom>
        </p:spPr>
      </p:pic>
      <p:pic>
        <p:nvPicPr>
          <p:cNvPr id="3" name="Рисунок 2" descr="IMG_20211217_1217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3820" y="0"/>
            <a:ext cx="7120113" cy="4005064"/>
          </a:xfrm>
          <a:prstGeom prst="rect">
            <a:avLst/>
          </a:prstGeom>
        </p:spPr>
      </p:pic>
      <p:pic>
        <p:nvPicPr>
          <p:cNvPr id="4" name="Рисунок 3" descr="IMG_20211011_1149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56107" y="3284984"/>
            <a:ext cx="3573016" cy="3573016"/>
          </a:xfrm>
          <a:prstGeom prst="rect">
            <a:avLst/>
          </a:prstGeom>
        </p:spPr>
      </p:pic>
      <p:pic>
        <p:nvPicPr>
          <p:cNvPr id="5" name="Рисунок 4" descr="IMG_20211207_1411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077072" cy="407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1124_122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2840" y="0"/>
            <a:ext cx="4869160" cy="4869160"/>
          </a:xfrm>
          <a:prstGeom prst="rect">
            <a:avLst/>
          </a:prstGeom>
        </p:spPr>
      </p:pic>
      <p:pic>
        <p:nvPicPr>
          <p:cNvPr id="3" name="Рисунок 2" descr="IMG_20211207_104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350" y="0"/>
            <a:ext cx="6608057" cy="3068960"/>
          </a:xfrm>
          <a:prstGeom prst="rect">
            <a:avLst/>
          </a:prstGeom>
        </p:spPr>
      </p:pic>
      <p:pic>
        <p:nvPicPr>
          <p:cNvPr id="4" name="Рисунок 3" descr="IMG_20211207_1337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7915" y="3645024"/>
            <a:ext cx="5327915" cy="2996952"/>
          </a:xfrm>
          <a:prstGeom prst="rect">
            <a:avLst/>
          </a:prstGeom>
        </p:spPr>
      </p:pic>
      <p:pic>
        <p:nvPicPr>
          <p:cNvPr id="5" name="Рисунок 4" descr="IMG_20211207_1404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852936"/>
            <a:ext cx="4559829" cy="4005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1124_12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6192011" cy="3933056"/>
          </a:xfrm>
          <a:prstGeom prst="rect">
            <a:avLst/>
          </a:prstGeom>
        </p:spPr>
      </p:pic>
      <p:pic>
        <p:nvPicPr>
          <p:cNvPr id="3" name="Рисунок 2" descr="IMG_20211124_1222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2011" y="0"/>
            <a:ext cx="5583943" cy="3140968"/>
          </a:xfrm>
          <a:prstGeom prst="rect">
            <a:avLst/>
          </a:prstGeom>
        </p:spPr>
      </p:pic>
      <p:pic>
        <p:nvPicPr>
          <p:cNvPr id="4" name="Рисунок 3" descr="IMG_20211126_1105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52117" y="2708920"/>
            <a:ext cx="4149080" cy="4149080"/>
          </a:xfrm>
          <a:prstGeom prst="rect">
            <a:avLst/>
          </a:prstGeom>
        </p:spPr>
      </p:pic>
      <p:pic>
        <p:nvPicPr>
          <p:cNvPr id="5" name="Рисунок 4" descr="IMG_20211202_1351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414" y="3717032"/>
            <a:ext cx="5583943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524_1334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669305">
            <a:off x="6998067" y="1035042"/>
            <a:ext cx="4541832" cy="4541832"/>
          </a:xfrm>
          <a:prstGeom prst="rect">
            <a:avLst/>
          </a:prstGeom>
        </p:spPr>
      </p:pic>
      <p:pic>
        <p:nvPicPr>
          <p:cNvPr id="3" name="Рисунок 2" descr="IMG_20211118_1043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501008" cy="3501008"/>
          </a:xfrm>
          <a:prstGeom prst="rect">
            <a:avLst/>
          </a:prstGeom>
        </p:spPr>
      </p:pic>
      <p:pic>
        <p:nvPicPr>
          <p:cNvPr id="4" name="Рисунок 3" descr="IMG_20210930_0911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11691" y="0"/>
            <a:ext cx="3573016" cy="3573016"/>
          </a:xfrm>
          <a:prstGeom prst="rect">
            <a:avLst/>
          </a:prstGeom>
        </p:spPr>
      </p:pic>
      <p:pic>
        <p:nvPicPr>
          <p:cNvPr id="5" name="Рисунок 4" descr="IMG_20211118_1107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75521" y="3573016"/>
            <a:ext cx="5455929" cy="306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930_1157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975023" cy="6735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25">
            <a:extLst>
              <a:ext uri="{FF2B5EF4-FFF2-40B4-BE49-F238E27FC236}">
                <a16:creationId xmlns="" xmlns:a16="http://schemas.microsoft.com/office/drawing/2014/main" id="{307BE9F1-9B4D-4A49-AFD7-8C34E9EB8A8C}"/>
              </a:ext>
            </a:extLst>
          </p:cNvPr>
          <p:cNvSpPr/>
          <p:nvPr/>
        </p:nvSpPr>
        <p:spPr>
          <a:xfrm rot="3462330" flipH="1">
            <a:off x="2172979" y="426926"/>
            <a:ext cx="176862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8">
            <a:extLst>
              <a:ext uri="{FF2B5EF4-FFF2-40B4-BE49-F238E27FC236}">
                <a16:creationId xmlns="" xmlns:a16="http://schemas.microsoft.com/office/drawing/2014/main" id="{93F8CCAA-0E39-4F2B-BACC-3FBE1FE3DBD9}"/>
              </a:ext>
            </a:extLst>
          </p:cNvPr>
          <p:cNvSpPr/>
          <p:nvPr/>
        </p:nvSpPr>
        <p:spPr>
          <a:xfrm rot="16200000">
            <a:off x="1180972" y="-1033389"/>
            <a:ext cx="1085558" cy="3152337"/>
          </a:xfrm>
          <a:custGeom>
            <a:avLst/>
            <a:gdLst>
              <a:gd name="connsiteX0" fmla="*/ 542779 w 1085558"/>
              <a:gd name="connsiteY0" fmla="*/ 2314981 h 3152337"/>
              <a:gd name="connsiteX1" fmla="*/ 248202 w 1085558"/>
              <a:gd name="connsiteY1" fmla="*/ 2609558 h 3152337"/>
              <a:gd name="connsiteX2" fmla="*/ 542779 w 1085558"/>
              <a:gd name="connsiteY2" fmla="*/ 2904135 h 3152337"/>
              <a:gd name="connsiteX3" fmla="*/ 837356 w 1085558"/>
              <a:gd name="connsiteY3" fmla="*/ 2609558 h 3152337"/>
              <a:gd name="connsiteX4" fmla="*/ 542779 w 1085558"/>
              <a:gd name="connsiteY4" fmla="*/ 2314981 h 3152337"/>
              <a:gd name="connsiteX5" fmla="*/ 542779 w 1085558"/>
              <a:gd name="connsiteY5" fmla="*/ 0 h 3152337"/>
              <a:gd name="connsiteX6" fmla="*/ 654623 w 1085558"/>
              <a:gd name="connsiteY6" fmla="*/ 111844 h 3152337"/>
              <a:gd name="connsiteX7" fmla="*/ 654622 w 1085558"/>
              <a:gd name="connsiteY7" fmla="*/ 2078568 h 3152337"/>
              <a:gd name="connsiteX8" fmla="*/ 754054 w 1085558"/>
              <a:gd name="connsiteY8" fmla="*/ 2109433 h 3152337"/>
              <a:gd name="connsiteX9" fmla="*/ 1085558 w 1085558"/>
              <a:gd name="connsiteY9" fmla="*/ 2609558 h 3152337"/>
              <a:gd name="connsiteX10" fmla="*/ 542779 w 1085558"/>
              <a:gd name="connsiteY10" fmla="*/ 3152337 h 3152337"/>
              <a:gd name="connsiteX11" fmla="*/ 0 w 1085558"/>
              <a:gd name="connsiteY11" fmla="*/ 2609558 h 3152337"/>
              <a:gd name="connsiteX12" fmla="*/ 331505 w 1085558"/>
              <a:gd name="connsiteY12" fmla="*/ 2109433 h 3152337"/>
              <a:gd name="connsiteX13" fmla="*/ 430935 w 1085558"/>
              <a:gd name="connsiteY13" fmla="*/ 2078568 h 3152337"/>
              <a:gd name="connsiteX14" fmla="*/ 430935 w 1085558"/>
              <a:gd name="connsiteY14" fmla="*/ 733243 h 3152337"/>
              <a:gd name="connsiteX15" fmla="*/ 210016 w 1085558"/>
              <a:gd name="connsiteY15" fmla="*/ 733243 h 3152337"/>
              <a:gd name="connsiteX16" fmla="*/ 210016 w 1085558"/>
              <a:gd name="connsiteY16" fmla="*/ 614047 h 3152337"/>
              <a:gd name="connsiteX17" fmla="*/ 430935 w 1085558"/>
              <a:gd name="connsiteY17" fmla="*/ 614047 h 3152337"/>
              <a:gd name="connsiteX18" fmla="*/ 430935 w 1085558"/>
              <a:gd name="connsiteY18" fmla="*/ 564707 h 3152337"/>
              <a:gd name="connsiteX19" fmla="*/ 253425 w 1085558"/>
              <a:gd name="connsiteY19" fmla="*/ 564707 h 3152337"/>
              <a:gd name="connsiteX20" fmla="*/ 253425 w 1085558"/>
              <a:gd name="connsiteY20" fmla="*/ 445511 h 3152337"/>
              <a:gd name="connsiteX21" fmla="*/ 430935 w 1085558"/>
              <a:gd name="connsiteY21" fmla="*/ 445511 h 3152337"/>
              <a:gd name="connsiteX22" fmla="*/ 430935 w 1085558"/>
              <a:gd name="connsiteY22" fmla="*/ 396171 h 3152337"/>
              <a:gd name="connsiteX23" fmla="*/ 110679 w 1085558"/>
              <a:gd name="connsiteY23" fmla="*/ 396171 h 3152337"/>
              <a:gd name="connsiteX24" fmla="*/ 110679 w 1085558"/>
              <a:gd name="connsiteY24" fmla="*/ 276975 h 3152337"/>
              <a:gd name="connsiteX25" fmla="*/ 430935 w 1085558"/>
              <a:gd name="connsiteY25" fmla="*/ 276975 h 3152337"/>
              <a:gd name="connsiteX26" fmla="*/ 430935 w 1085558"/>
              <a:gd name="connsiteY26" fmla="*/ 111844 h 3152337"/>
              <a:gd name="connsiteX27" fmla="*/ 542779 w 1085558"/>
              <a:gd name="connsiteY27" fmla="*/ 0 h 31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85558" h="3152337">
                <a:moveTo>
                  <a:pt x="542779" y="2314981"/>
                </a:moveTo>
                <a:cubicBezTo>
                  <a:pt x="380089" y="2314981"/>
                  <a:pt x="248202" y="2446868"/>
                  <a:pt x="248202" y="2609558"/>
                </a:cubicBezTo>
                <a:cubicBezTo>
                  <a:pt x="248202" y="2772248"/>
                  <a:pt x="380089" y="2904135"/>
                  <a:pt x="542779" y="2904135"/>
                </a:cubicBezTo>
                <a:cubicBezTo>
                  <a:pt x="705469" y="2904135"/>
                  <a:pt x="837356" y="2772248"/>
                  <a:pt x="837356" y="2609558"/>
                </a:cubicBezTo>
                <a:cubicBezTo>
                  <a:pt x="837356" y="2446868"/>
                  <a:pt x="705469" y="2314981"/>
                  <a:pt x="542779" y="2314981"/>
                </a:cubicBezTo>
                <a:close/>
                <a:moveTo>
                  <a:pt x="542779" y="0"/>
                </a:moveTo>
                <a:cubicBezTo>
                  <a:pt x="604549" y="0"/>
                  <a:pt x="654623" y="50074"/>
                  <a:pt x="654623" y="111844"/>
                </a:cubicBezTo>
                <a:lnTo>
                  <a:pt x="654622" y="2078568"/>
                </a:lnTo>
                <a:lnTo>
                  <a:pt x="754054" y="2109433"/>
                </a:lnTo>
                <a:cubicBezTo>
                  <a:pt x="948865" y="2191832"/>
                  <a:pt x="1085558" y="2384731"/>
                  <a:pt x="1085558" y="2609558"/>
                </a:cubicBezTo>
                <a:cubicBezTo>
                  <a:pt x="1085558" y="2909327"/>
                  <a:pt x="842548" y="3152337"/>
                  <a:pt x="542779" y="3152337"/>
                </a:cubicBezTo>
                <a:cubicBezTo>
                  <a:pt x="243010" y="3152337"/>
                  <a:pt x="0" y="2909327"/>
                  <a:pt x="0" y="2609558"/>
                </a:cubicBezTo>
                <a:cubicBezTo>
                  <a:pt x="0" y="2384731"/>
                  <a:pt x="136693" y="2191832"/>
                  <a:pt x="331505" y="2109433"/>
                </a:cubicBezTo>
                <a:lnTo>
                  <a:pt x="430935" y="2078568"/>
                </a:lnTo>
                <a:lnTo>
                  <a:pt x="430935" y="733243"/>
                </a:lnTo>
                <a:lnTo>
                  <a:pt x="210016" y="733243"/>
                </a:lnTo>
                <a:lnTo>
                  <a:pt x="210016" y="614047"/>
                </a:lnTo>
                <a:lnTo>
                  <a:pt x="430935" y="614047"/>
                </a:lnTo>
                <a:lnTo>
                  <a:pt x="430935" y="564707"/>
                </a:lnTo>
                <a:lnTo>
                  <a:pt x="253425" y="564707"/>
                </a:lnTo>
                <a:lnTo>
                  <a:pt x="253425" y="445511"/>
                </a:lnTo>
                <a:lnTo>
                  <a:pt x="430935" y="445511"/>
                </a:lnTo>
                <a:lnTo>
                  <a:pt x="430935" y="396171"/>
                </a:lnTo>
                <a:lnTo>
                  <a:pt x="110679" y="396171"/>
                </a:lnTo>
                <a:lnTo>
                  <a:pt x="110679" y="276975"/>
                </a:lnTo>
                <a:lnTo>
                  <a:pt x="430935" y="276975"/>
                </a:lnTo>
                <a:lnTo>
                  <a:pt x="430935" y="111844"/>
                </a:lnTo>
                <a:cubicBezTo>
                  <a:pt x="430935" y="50074"/>
                  <a:pt x="481009" y="0"/>
                  <a:pt x="542779" y="0"/>
                </a:cubicBezTo>
                <a:close/>
              </a:path>
            </a:pathLst>
          </a:custGeom>
          <a:gradFill flip="none" rotWithShape="1">
            <a:gsLst>
              <a:gs pos="93000">
                <a:srgbClr val="804518"/>
              </a:gs>
              <a:gs pos="37152">
                <a:srgbClr val="C38724"/>
              </a:gs>
              <a:gs pos="26000">
                <a:srgbClr val="804518"/>
              </a:gs>
              <a:gs pos="48000">
                <a:srgbClr val="804518"/>
              </a:gs>
              <a:gs pos="69000">
                <a:srgbClr val="C38724"/>
              </a:gs>
              <a:gs pos="6000">
                <a:srgbClr val="C38724"/>
              </a:gs>
              <a:gs pos="16000">
                <a:srgbClr val="804518"/>
              </a:gs>
              <a:gs pos="59000">
                <a:srgbClr val="FAFF8B"/>
              </a:gs>
            </a:gsLst>
            <a:lin ang="5400000" scaled="1"/>
            <a:tileRect/>
          </a:gradFill>
          <a:ln>
            <a:noFill/>
          </a:ln>
          <a:effectLst>
            <a:outerShdw blurRad="114300" dist="76200" dir="8100000" algn="tr" rotWithShape="0">
              <a:prstClr val="black">
                <a:alpha val="40000"/>
              </a:prstClr>
            </a:outerShdw>
          </a:effectLst>
          <a:scene3d>
            <a:camera prst="perspectiveRight">
              <a:rot lat="0" lon="20400000" rev="0"/>
            </a:camera>
            <a:lightRig rig="glow" dir="t"/>
          </a:scene3d>
          <a:sp3d extrusionH="336550" prstMaterial="plastic">
            <a:extrusionClr>
              <a:srgbClr val="AC7F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0">
            <a:extLst>
              <a:ext uri="{FF2B5EF4-FFF2-40B4-BE49-F238E27FC236}">
                <a16:creationId xmlns="" xmlns:a16="http://schemas.microsoft.com/office/drawing/2014/main" id="{DC6D8CD8-48D5-4F3A-9A31-A9CE60413A1B}"/>
              </a:ext>
            </a:extLst>
          </p:cNvPr>
          <p:cNvSpPr/>
          <p:nvPr/>
        </p:nvSpPr>
        <p:spPr>
          <a:xfrm rot="1628029">
            <a:off x="651909" y="987821"/>
            <a:ext cx="1141980" cy="3152338"/>
          </a:xfrm>
          <a:custGeom>
            <a:avLst/>
            <a:gdLst>
              <a:gd name="connsiteX0" fmla="*/ 570990 w 1141980"/>
              <a:gd name="connsiteY0" fmla="*/ 176910 h 3152338"/>
              <a:gd name="connsiteX1" fmla="*/ 433104 w 1141980"/>
              <a:gd name="connsiteY1" fmla="*/ 314796 h 3152338"/>
              <a:gd name="connsiteX2" fmla="*/ 570990 w 1141980"/>
              <a:gd name="connsiteY2" fmla="*/ 452682 h 3152338"/>
              <a:gd name="connsiteX3" fmla="*/ 708876 w 1141980"/>
              <a:gd name="connsiteY3" fmla="*/ 314796 h 3152338"/>
              <a:gd name="connsiteX4" fmla="*/ 570990 w 1141980"/>
              <a:gd name="connsiteY4" fmla="*/ 176910 h 3152338"/>
              <a:gd name="connsiteX5" fmla="*/ 570990 w 1141980"/>
              <a:gd name="connsiteY5" fmla="*/ 0 h 3152338"/>
              <a:gd name="connsiteX6" fmla="*/ 1141980 w 1141980"/>
              <a:gd name="connsiteY6" fmla="*/ 570990 h 3152338"/>
              <a:gd name="connsiteX7" fmla="*/ 1141979 w 1141980"/>
              <a:gd name="connsiteY7" fmla="*/ 2581348 h 3152338"/>
              <a:gd name="connsiteX8" fmla="*/ 570989 w 1141980"/>
              <a:gd name="connsiteY8" fmla="*/ 3152338 h 3152338"/>
              <a:gd name="connsiteX9" fmla="*/ 570990 w 1141980"/>
              <a:gd name="connsiteY9" fmla="*/ 3152337 h 3152338"/>
              <a:gd name="connsiteX10" fmla="*/ 0 w 1141980"/>
              <a:gd name="connsiteY10" fmla="*/ 2581347 h 3152338"/>
              <a:gd name="connsiteX11" fmla="*/ 0 w 1141980"/>
              <a:gd name="connsiteY11" fmla="*/ 570990 h 3152338"/>
              <a:gd name="connsiteX12" fmla="*/ 570990 w 1141980"/>
              <a:gd name="connsiteY12" fmla="*/ 0 h 315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1980" h="3152338">
                <a:moveTo>
                  <a:pt x="570990" y="176910"/>
                </a:moveTo>
                <a:cubicBezTo>
                  <a:pt x="494838" y="176910"/>
                  <a:pt x="433104" y="238644"/>
                  <a:pt x="433104" y="314796"/>
                </a:cubicBezTo>
                <a:cubicBezTo>
                  <a:pt x="433104" y="390948"/>
                  <a:pt x="494838" y="452682"/>
                  <a:pt x="570990" y="452682"/>
                </a:cubicBezTo>
                <a:cubicBezTo>
                  <a:pt x="647142" y="452682"/>
                  <a:pt x="708876" y="390948"/>
                  <a:pt x="708876" y="314796"/>
                </a:cubicBezTo>
                <a:cubicBezTo>
                  <a:pt x="708876" y="238644"/>
                  <a:pt x="647142" y="176910"/>
                  <a:pt x="570990" y="176910"/>
                </a:cubicBezTo>
                <a:close/>
                <a:moveTo>
                  <a:pt x="570990" y="0"/>
                </a:moveTo>
                <a:cubicBezTo>
                  <a:pt x="886339" y="0"/>
                  <a:pt x="1141980" y="255641"/>
                  <a:pt x="1141980" y="570990"/>
                </a:cubicBezTo>
                <a:cubicBezTo>
                  <a:pt x="1141980" y="1241109"/>
                  <a:pt x="1141979" y="1911229"/>
                  <a:pt x="1141979" y="2581348"/>
                </a:cubicBezTo>
                <a:cubicBezTo>
                  <a:pt x="1141979" y="2896697"/>
                  <a:pt x="886338" y="3152338"/>
                  <a:pt x="570989" y="3152338"/>
                </a:cubicBezTo>
                <a:lnTo>
                  <a:pt x="570990" y="3152337"/>
                </a:lnTo>
                <a:cubicBezTo>
                  <a:pt x="255641" y="3152337"/>
                  <a:pt x="0" y="2896696"/>
                  <a:pt x="0" y="2581347"/>
                </a:cubicBezTo>
                <a:lnTo>
                  <a:pt x="0" y="570990"/>
                </a:lnTo>
                <a:cubicBezTo>
                  <a:pt x="0" y="255641"/>
                  <a:pt x="255641" y="0"/>
                  <a:pt x="570990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334F4D8-1852-498F-9180-28B495C5AC87}"/>
              </a:ext>
            </a:extLst>
          </p:cNvPr>
          <p:cNvSpPr txBox="1"/>
          <p:nvPr/>
        </p:nvSpPr>
        <p:spPr>
          <a:xfrm rot="17931752">
            <a:off x="361364" y="3263088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03</a:t>
            </a:r>
          </a:p>
        </p:txBody>
      </p:sp>
      <p:sp>
        <p:nvSpPr>
          <p:cNvPr id="27" name="Rectangle 46">
            <a:extLst>
              <a:ext uri="{FF2B5EF4-FFF2-40B4-BE49-F238E27FC236}">
                <a16:creationId xmlns="" xmlns:a16="http://schemas.microsoft.com/office/drawing/2014/main" id="{489951F0-6242-4166-8F05-8FC55367C3AC}"/>
              </a:ext>
            </a:extLst>
          </p:cNvPr>
          <p:cNvSpPr/>
          <p:nvPr/>
        </p:nvSpPr>
        <p:spPr>
          <a:xfrm rot="17760463">
            <a:off x="398993" y="2058959"/>
            <a:ext cx="1647811" cy="9047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40FA1BD-FAF9-4E65-84DC-C956B5C3824C}"/>
              </a:ext>
            </a:extLst>
          </p:cNvPr>
          <p:cNvSpPr txBox="1"/>
          <p:nvPr/>
        </p:nvSpPr>
        <p:spPr>
          <a:xfrm rot="17828029">
            <a:off x="432810" y="2203571"/>
            <a:ext cx="15801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Century Gothic" panose="020B0502020202020204" pitchFamily="34" charset="0"/>
              </a:rPr>
              <a:t>Позакласна</a:t>
            </a:r>
            <a:r>
              <a:rPr lang="uk-UA" sz="1600" b="1" dirty="0">
                <a:latin typeface="Century Gothic" panose="020B0502020202020204" pitchFamily="34" charset="0"/>
              </a:rPr>
              <a:t> робота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46" name="Freeform: Shape 26">
            <a:extLst>
              <a:ext uri="{FF2B5EF4-FFF2-40B4-BE49-F238E27FC236}">
                <a16:creationId xmlns="" xmlns:a16="http://schemas.microsoft.com/office/drawing/2014/main" id="{7645573B-F0A0-4BC8-A4C4-33750141BB0F}"/>
              </a:ext>
            </a:extLst>
          </p:cNvPr>
          <p:cNvSpPr/>
          <p:nvPr/>
        </p:nvSpPr>
        <p:spPr>
          <a:xfrm rot="3740752">
            <a:off x="2198340" y="511688"/>
            <a:ext cx="204799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4" descr="Iconizer.net | замок бесплатные иконки">
            <a:hlinkClick r:id="rId4" action="ppaction://hlinksldjump"/>
            <a:extLst>
              <a:ext uri="{FF2B5EF4-FFF2-40B4-BE49-F238E27FC236}">
                <a16:creationId xmlns="" xmlns:a16="http://schemas.microsoft.com/office/drawing/2014/main" id="{3515FB62-6E7F-4C86-88AC-B30793A4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713" y="552284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055390" y="542440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Національний</a:t>
            </a:r>
            <a:r>
              <a:rPr lang="ru-RU" dirty="0" smtClean="0"/>
              <a:t> урок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безпеки</a:t>
            </a:r>
            <a:r>
              <a:rPr lang="ru-RU" dirty="0" smtClean="0"/>
              <a:t> </a:t>
            </a:r>
            <a:r>
              <a:rPr lang="ru-RU" dirty="0" err="1" smtClean="0"/>
              <a:t>дорожнього</a:t>
            </a:r>
            <a:r>
              <a:rPr lang="ru-RU" dirty="0" smtClean="0"/>
              <a:t> </a:t>
            </a:r>
            <a:r>
              <a:rPr lang="ru-RU" dirty="0" err="1" smtClean="0"/>
              <a:t>руху</a:t>
            </a:r>
            <a:endParaRPr lang="ru-RU" dirty="0" smtClean="0"/>
          </a:p>
          <a:p>
            <a:r>
              <a:rPr lang="ru-RU" dirty="0" smtClean="0"/>
              <a:t> "</a:t>
            </a:r>
            <a:r>
              <a:rPr lang="ru-RU" dirty="0" err="1" smtClean="0"/>
              <a:t>Безпечна</a:t>
            </a:r>
            <a:r>
              <a:rPr lang="ru-RU" dirty="0" smtClean="0"/>
              <a:t> дорога </a:t>
            </a:r>
            <a:r>
              <a:rPr lang="ru-RU" dirty="0" err="1" smtClean="0"/>
              <a:t>додому</a:t>
            </a:r>
            <a:r>
              <a:rPr lang="ru-RU" dirty="0" smtClean="0"/>
              <a:t>«</a:t>
            </a:r>
          </a:p>
          <a:p>
            <a:r>
              <a:rPr lang="ru-RU" dirty="0" smtClean="0"/>
              <a:t> у </a:t>
            </a:r>
            <a:r>
              <a:rPr lang="ru-RU" dirty="0" err="1" smtClean="0"/>
              <a:t>Межівському</a:t>
            </a:r>
            <a:r>
              <a:rPr lang="ru-RU" dirty="0" smtClean="0"/>
              <a:t> </a:t>
            </a:r>
            <a:r>
              <a:rPr lang="ru-RU" dirty="0" err="1" smtClean="0"/>
              <a:t>ліцеї</a:t>
            </a:r>
            <a:r>
              <a:rPr lang="ru-RU" dirty="0" smtClean="0"/>
              <a:t> №1 МСР</a:t>
            </a:r>
            <a:endParaRPr lang="ru-RU" dirty="0"/>
          </a:p>
        </p:txBody>
      </p:sp>
      <p:pic>
        <p:nvPicPr>
          <p:cNvPr id="23554" name="Picture 2" descr="https://scontent.fozh1-1.fna.fbcdn.net/v/t39.30808-6/262671568_971563593571293_1774659484905917058_n.jpg?stp=dst-jpg_p600x600&amp;_nc_cat=103&amp;ccb=1-5&amp;_nc_sid=8bfeb9&amp;_nc_ohc=Tx4tXeS69GgAX-K7wbn&amp;_nc_ht=scontent.fozh1-1.fna&amp;oh=00_AT-2oooXOWKxHI4KDcOgy8O0G-sUTWTMA5ncd9KXKRlvnw&amp;oe=6234D54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11320">
            <a:off x="9790642" y="356462"/>
            <a:ext cx="2247254" cy="2247254"/>
          </a:xfrm>
          <a:prstGeom prst="rect">
            <a:avLst/>
          </a:prstGeom>
          <a:noFill/>
        </p:spPr>
      </p:pic>
      <p:pic>
        <p:nvPicPr>
          <p:cNvPr id="23556" name="Picture 4" descr="Возможно, это изображение (4 человека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50630" y="1042848"/>
            <a:ext cx="1747550" cy="256318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341446" y="2050965"/>
            <a:ext cx="2425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Урок </a:t>
            </a:r>
            <a:r>
              <a:rPr lang="ru-RU" dirty="0" err="1" smtClean="0"/>
              <a:t>медіаграмотності</a:t>
            </a:r>
            <a:endParaRPr lang="ru-RU" dirty="0"/>
          </a:p>
        </p:txBody>
      </p:sp>
      <p:pic>
        <p:nvPicPr>
          <p:cNvPr id="14" name="Рисунок 13" descr="Screenshot_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66282" y="1565329"/>
            <a:ext cx="1982447" cy="1829951"/>
          </a:xfrm>
          <a:prstGeom prst="rect">
            <a:avLst/>
          </a:prstGeom>
        </p:spPr>
      </p:pic>
      <p:pic>
        <p:nvPicPr>
          <p:cNvPr id="15" name="Рисунок 14" descr="Screenshot_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46031" y="2417735"/>
            <a:ext cx="2340262" cy="164282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783810" y="36792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військово</a:t>
            </a:r>
            <a:r>
              <a:rPr lang="ru-RU" dirty="0" smtClean="0"/>
              <a:t> - </a:t>
            </a:r>
            <a:r>
              <a:rPr lang="ru-RU" dirty="0" err="1" smtClean="0"/>
              <a:t>спортивні</a:t>
            </a:r>
            <a:r>
              <a:rPr lang="ru-RU" dirty="0" smtClean="0"/>
              <a:t> </a:t>
            </a:r>
            <a:r>
              <a:rPr lang="ru-RU" dirty="0" err="1" smtClean="0"/>
              <a:t>змагання</a:t>
            </a:r>
            <a:r>
              <a:rPr lang="ru-RU" dirty="0" smtClean="0"/>
              <a:t> та конкурс строю та </a:t>
            </a:r>
            <a:r>
              <a:rPr lang="ru-RU" dirty="0" err="1" smtClean="0"/>
              <a:t>пісні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гаслом</a:t>
            </a:r>
            <a:r>
              <a:rPr lang="ru-RU" dirty="0" smtClean="0"/>
              <a:t> "Ми- </a:t>
            </a:r>
            <a:r>
              <a:rPr lang="ru-RU" dirty="0" err="1" smtClean="0"/>
              <a:t>майбутні</a:t>
            </a:r>
            <a:r>
              <a:rPr lang="ru-RU" dirty="0" smtClean="0"/>
              <a:t> </a:t>
            </a:r>
            <a:r>
              <a:rPr lang="ru-RU" dirty="0" err="1" smtClean="0"/>
              <a:t>захисники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".</a:t>
            </a:r>
            <a:endParaRPr lang="ru-RU" dirty="0"/>
          </a:p>
        </p:txBody>
      </p:sp>
      <p:pic>
        <p:nvPicPr>
          <p:cNvPr id="23558" name="Picture 6" descr="Возможно, это изображение (8 человек, люди стоят, люди сидят и в помещении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39499" y="4680489"/>
            <a:ext cx="2572719" cy="2177512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898142" y="4654680"/>
            <a:ext cx="385073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Співпраця</a:t>
            </a:r>
            <a:r>
              <a:rPr lang="ru-RU" dirty="0" smtClean="0"/>
              <a:t> </a:t>
            </a:r>
            <a:r>
              <a:rPr lang="ru-RU" dirty="0" err="1" smtClean="0"/>
              <a:t>вчителів</a:t>
            </a:r>
            <a:r>
              <a:rPr lang="ru-RU" dirty="0" smtClean="0"/>
              <a:t> </a:t>
            </a:r>
            <a:r>
              <a:rPr lang="ru-RU" dirty="0" err="1" smtClean="0"/>
              <a:t>фізичної</a:t>
            </a:r>
            <a:r>
              <a:rPr lang="ru-RU" dirty="0" smtClean="0"/>
              <a:t> </a:t>
            </a:r>
            <a:r>
              <a:rPr lang="ru-RU" dirty="0" err="1" smtClean="0"/>
              <a:t>культури</a:t>
            </a:r>
            <a:endParaRPr lang="ru-RU" dirty="0" smtClean="0"/>
          </a:p>
          <a:p>
            <a:r>
              <a:rPr lang="ru-RU" dirty="0" smtClean="0"/>
              <a:t>Та </a:t>
            </a:r>
            <a:r>
              <a:rPr lang="ru-RU" dirty="0" err="1" smtClean="0"/>
              <a:t>вчителів</a:t>
            </a:r>
            <a:r>
              <a:rPr lang="ru-RU" dirty="0" smtClean="0"/>
              <a:t> основ</a:t>
            </a:r>
          </a:p>
          <a:p>
            <a:r>
              <a:rPr lang="ru-RU" dirty="0" smtClean="0"/>
              <a:t> здоров</a:t>
            </a:r>
            <a:r>
              <a:rPr lang="en-US" dirty="0" smtClean="0"/>
              <a:t>’</a:t>
            </a:r>
            <a:r>
              <a:rPr lang="uk-UA" dirty="0" smtClean="0"/>
              <a:t>я</a:t>
            </a:r>
          </a:p>
          <a:p>
            <a:r>
              <a:rPr lang="ru-RU" dirty="0" smtClean="0"/>
              <a:t> «Здорова </a:t>
            </a:r>
            <a:r>
              <a:rPr lang="ru-RU" dirty="0" err="1" smtClean="0"/>
              <a:t>дитина</a:t>
            </a:r>
            <a:r>
              <a:rPr lang="ru-RU" dirty="0" smtClean="0"/>
              <a:t> – </a:t>
            </a:r>
            <a:r>
              <a:rPr lang="ru-RU" dirty="0" err="1" smtClean="0"/>
              <a:t>здорова</a:t>
            </a:r>
            <a:endParaRPr lang="ru-RU" dirty="0" smtClean="0"/>
          </a:p>
          <a:p>
            <a:r>
              <a:rPr lang="ru-RU" dirty="0" smtClean="0"/>
              <a:t> родина - здорова </a:t>
            </a:r>
            <a:r>
              <a:rPr lang="ru-RU" dirty="0" err="1" smtClean="0"/>
              <a:t>країна</a:t>
            </a:r>
            <a:r>
              <a:rPr lang="ru-RU" dirty="0" smtClean="0"/>
              <a:t>!»</a:t>
            </a:r>
            <a:endParaRPr lang="ru-RU" dirty="0"/>
          </a:p>
        </p:txBody>
      </p:sp>
      <p:pic>
        <p:nvPicPr>
          <p:cNvPr id="20" name="Рисунок 19" descr="Screenshot_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97485" y="4215537"/>
            <a:ext cx="1959843" cy="1604075"/>
          </a:xfrm>
          <a:prstGeom prst="rect">
            <a:avLst/>
          </a:prstGeom>
        </p:spPr>
      </p:pic>
      <p:pic>
        <p:nvPicPr>
          <p:cNvPr id="22" name="Рисунок 21" descr="Screenshot_4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714849"/>
            <a:ext cx="1935729" cy="19084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1556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91D9A77-5296-41AF-BFF6-D061A4FF10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0" y="211932"/>
            <a:ext cx="4825602" cy="64341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BEC356-BAC4-4F5D-A2B0-F1751114F880}"/>
              </a:ext>
            </a:extLst>
          </p:cNvPr>
          <p:cNvSpPr txBox="1"/>
          <p:nvPr/>
        </p:nvSpPr>
        <p:spPr>
          <a:xfrm>
            <a:off x="5019262" y="377687"/>
            <a:ext cx="67884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Рєзнік</a:t>
            </a:r>
            <a:r>
              <a:rPr lang="uk-UA" sz="32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Віталіна Миколаївна </a:t>
            </a:r>
            <a:r>
              <a:rPr lang="uk-UA" sz="2800" dirty="0" smtClean="0">
                <a:latin typeface="Comic Sans MS" panose="030F0702030302020204" pitchFamily="66" charset="0"/>
              </a:rPr>
              <a:t>–</a:t>
            </a:r>
          </a:p>
          <a:p>
            <a:endParaRPr lang="uk-UA" sz="2800" dirty="0">
              <a:latin typeface="Comic Sans MS" panose="030F0702030302020204" pitchFamily="66" charset="0"/>
            </a:endParaRPr>
          </a:p>
          <a:p>
            <a:endParaRPr lang="uk-UA" sz="1600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CA2E6A-B0AF-4D4D-8FA3-2FC2905AA178}"/>
              </a:ext>
            </a:extLst>
          </p:cNvPr>
          <p:cNvSpPr txBox="1"/>
          <p:nvPr/>
        </p:nvSpPr>
        <p:spPr>
          <a:xfrm>
            <a:off x="5027180" y="2593214"/>
            <a:ext cx="67884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Закінчила </a:t>
            </a:r>
            <a:r>
              <a:rPr lang="uk-UA" sz="2800" b="1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uk-UA" sz="2800" b="1" dirty="0" err="1" smtClean="0">
                <a:latin typeface="Comic Sans MS" panose="030F0702030302020204" pitchFamily="66" charset="0"/>
              </a:rPr>
              <a:t>Донецький</a:t>
            </a:r>
            <a:r>
              <a:rPr lang="uk-UA" sz="2800" b="1" dirty="0" smtClean="0">
                <a:latin typeface="Comic Sans MS" panose="030F0702030302020204" pitchFamily="66" charset="0"/>
              </a:rPr>
              <a:t> національний університет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uk-UA" sz="2800" b="1" dirty="0" smtClean="0">
                <a:latin typeface="Comic Sans MS" panose="030F0702030302020204" pitchFamily="66" charset="0"/>
              </a:rPr>
              <a:t>у 2016 році</a:t>
            </a:r>
          </a:p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Кваліфікація – </a:t>
            </a:r>
            <a:r>
              <a:rPr lang="uk-UA" sz="2800" b="1" dirty="0" smtClean="0">
                <a:latin typeface="Comic Sans MS" panose="030F0702030302020204" pitchFamily="66" charset="0"/>
              </a:rPr>
              <a:t>бакалавр біології,інженер-лаборант в галузі біології </a:t>
            </a:r>
            <a:endParaRPr lang="uk-UA" sz="28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В ліцеї працюю </a:t>
            </a:r>
            <a:r>
              <a:rPr lang="uk-UA" sz="2800" b="1" dirty="0" smtClean="0">
                <a:latin typeface="Comic Sans MS" panose="030F0702030302020204" pitchFamily="66" charset="0"/>
              </a:rPr>
              <a:t>з 17 </a:t>
            </a:r>
            <a:r>
              <a:rPr lang="uk-UA" sz="2800" b="1" smtClean="0">
                <a:latin typeface="Comic Sans MS" panose="030F0702030302020204" pitchFamily="66" charset="0"/>
              </a:rPr>
              <a:t>вересня </a:t>
            </a:r>
            <a:r>
              <a:rPr lang="uk-UA" sz="2800" b="1" smtClean="0">
                <a:latin typeface="Comic Sans MS" panose="030F0702030302020204" pitchFamily="66" charset="0"/>
              </a:rPr>
              <a:t>2020 </a:t>
            </a:r>
            <a:r>
              <a:rPr lang="uk-UA" sz="2800" b="1" dirty="0" smtClean="0">
                <a:latin typeface="Comic Sans MS" panose="030F0702030302020204" pitchFamily="66" charset="0"/>
              </a:rPr>
              <a:t>року</a:t>
            </a:r>
          </a:p>
          <a:p>
            <a:r>
              <a:rPr lang="uk-UA" sz="2800" b="1" dirty="0" err="1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Педстаж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uk-UA" sz="2800" dirty="0" smtClean="0">
                <a:latin typeface="Comic Sans MS" panose="030F0702030302020204" pitchFamily="66" charset="0"/>
              </a:rPr>
              <a:t>– </a:t>
            </a:r>
            <a:r>
              <a:rPr lang="uk-UA" sz="2800" b="1" dirty="0" smtClean="0">
                <a:latin typeface="Comic Sans MS" panose="030F0702030302020204" pitchFamily="66" charset="0"/>
              </a:rPr>
              <a:t>7 років</a:t>
            </a:r>
            <a:endParaRPr lang="uk-UA" sz="2800" b="1" dirty="0">
              <a:latin typeface="Comic Sans MS" panose="030F0702030302020204" pitchFamily="66" charset="0"/>
            </a:endParaRPr>
          </a:p>
          <a:p>
            <a:endParaRPr lang="uk-UA" sz="28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8797E8B-D5DA-4FE7-9A68-8686C8A05672}"/>
              </a:ext>
            </a:extLst>
          </p:cNvPr>
          <p:cNvSpPr txBox="1"/>
          <p:nvPr/>
        </p:nvSpPr>
        <p:spPr>
          <a:xfrm>
            <a:off x="4956314" y="6089873"/>
            <a:ext cx="6788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Освіта </a:t>
            </a:r>
            <a:r>
              <a:rPr lang="uk-UA" sz="2800" b="1" dirty="0" smtClean="0">
                <a:latin typeface="Comic Sans MS" panose="030F0702030302020204" pitchFamily="66" charset="0"/>
              </a:rPr>
              <a:t>- вища</a:t>
            </a:r>
            <a:endParaRPr lang="uk-UA" sz="2800" dirty="0">
              <a:latin typeface="Comic Sans MS" panose="030F0702030302020204" pitchFamily="66" charset="0"/>
            </a:endParaRPr>
          </a:p>
          <a:p>
            <a:endParaRPr lang="uk-UA" sz="2800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2F60365-02DC-4D9E-BF10-070DFA2B7E9E}"/>
              </a:ext>
            </a:extLst>
          </p:cNvPr>
          <p:cNvSpPr txBox="1"/>
          <p:nvPr/>
        </p:nvSpPr>
        <p:spPr>
          <a:xfrm>
            <a:off x="4987310" y="2100748"/>
            <a:ext cx="6788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Рік народження  </a:t>
            </a:r>
            <a:r>
              <a:rPr lang="uk-UA" sz="2800" b="1" dirty="0" smtClean="0">
                <a:latin typeface="Comic Sans MS" panose="030F0702030302020204" pitchFamily="66" charset="0"/>
              </a:rPr>
              <a:t>-19 квітня 1994 рік</a:t>
            </a:r>
            <a:endParaRPr lang="uk-UA" sz="2800" dirty="0">
              <a:latin typeface="Comic Sans MS" panose="030F0702030302020204" pitchFamily="66" charset="0"/>
            </a:endParaRPr>
          </a:p>
          <a:p>
            <a:endParaRPr lang="uk-UA" sz="2800" dirty="0"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76800" y="1278021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вчитель основ здоров</a:t>
            </a:r>
            <a:r>
              <a:rPr lang="en-US" sz="24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’</a:t>
            </a:r>
            <a:r>
              <a:rPr lang="uk-UA" sz="24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я  </a:t>
            </a:r>
            <a:r>
              <a:rPr lang="uk-UA" sz="2400" b="1" dirty="0" err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Межівського</a:t>
            </a:r>
            <a:r>
              <a:rPr lang="uk-UA" sz="24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ліцею № 1 МСР</a:t>
            </a:r>
          </a:p>
          <a:p>
            <a:endParaRPr lang="x-none" sz="2400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233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8">
            <a:extLst>
              <a:ext uri="{FF2B5EF4-FFF2-40B4-BE49-F238E27FC236}">
                <a16:creationId xmlns="" xmlns:a16="http://schemas.microsoft.com/office/drawing/2014/main" id="{93F8CCAA-0E39-4F2B-BACC-3FBE1FE3DBD9}"/>
              </a:ext>
            </a:extLst>
          </p:cNvPr>
          <p:cNvSpPr/>
          <p:nvPr/>
        </p:nvSpPr>
        <p:spPr>
          <a:xfrm rot="16200000">
            <a:off x="1131276" y="-933997"/>
            <a:ext cx="1085558" cy="3152337"/>
          </a:xfrm>
          <a:custGeom>
            <a:avLst/>
            <a:gdLst>
              <a:gd name="connsiteX0" fmla="*/ 542779 w 1085558"/>
              <a:gd name="connsiteY0" fmla="*/ 2314981 h 3152337"/>
              <a:gd name="connsiteX1" fmla="*/ 248202 w 1085558"/>
              <a:gd name="connsiteY1" fmla="*/ 2609558 h 3152337"/>
              <a:gd name="connsiteX2" fmla="*/ 542779 w 1085558"/>
              <a:gd name="connsiteY2" fmla="*/ 2904135 h 3152337"/>
              <a:gd name="connsiteX3" fmla="*/ 837356 w 1085558"/>
              <a:gd name="connsiteY3" fmla="*/ 2609558 h 3152337"/>
              <a:gd name="connsiteX4" fmla="*/ 542779 w 1085558"/>
              <a:gd name="connsiteY4" fmla="*/ 2314981 h 3152337"/>
              <a:gd name="connsiteX5" fmla="*/ 542779 w 1085558"/>
              <a:gd name="connsiteY5" fmla="*/ 0 h 3152337"/>
              <a:gd name="connsiteX6" fmla="*/ 654623 w 1085558"/>
              <a:gd name="connsiteY6" fmla="*/ 111844 h 3152337"/>
              <a:gd name="connsiteX7" fmla="*/ 654622 w 1085558"/>
              <a:gd name="connsiteY7" fmla="*/ 2078568 h 3152337"/>
              <a:gd name="connsiteX8" fmla="*/ 754054 w 1085558"/>
              <a:gd name="connsiteY8" fmla="*/ 2109433 h 3152337"/>
              <a:gd name="connsiteX9" fmla="*/ 1085558 w 1085558"/>
              <a:gd name="connsiteY9" fmla="*/ 2609558 h 3152337"/>
              <a:gd name="connsiteX10" fmla="*/ 542779 w 1085558"/>
              <a:gd name="connsiteY10" fmla="*/ 3152337 h 3152337"/>
              <a:gd name="connsiteX11" fmla="*/ 0 w 1085558"/>
              <a:gd name="connsiteY11" fmla="*/ 2609558 h 3152337"/>
              <a:gd name="connsiteX12" fmla="*/ 331505 w 1085558"/>
              <a:gd name="connsiteY12" fmla="*/ 2109433 h 3152337"/>
              <a:gd name="connsiteX13" fmla="*/ 430935 w 1085558"/>
              <a:gd name="connsiteY13" fmla="*/ 2078568 h 3152337"/>
              <a:gd name="connsiteX14" fmla="*/ 430935 w 1085558"/>
              <a:gd name="connsiteY14" fmla="*/ 733243 h 3152337"/>
              <a:gd name="connsiteX15" fmla="*/ 210016 w 1085558"/>
              <a:gd name="connsiteY15" fmla="*/ 733243 h 3152337"/>
              <a:gd name="connsiteX16" fmla="*/ 210016 w 1085558"/>
              <a:gd name="connsiteY16" fmla="*/ 614047 h 3152337"/>
              <a:gd name="connsiteX17" fmla="*/ 430935 w 1085558"/>
              <a:gd name="connsiteY17" fmla="*/ 614047 h 3152337"/>
              <a:gd name="connsiteX18" fmla="*/ 430935 w 1085558"/>
              <a:gd name="connsiteY18" fmla="*/ 564707 h 3152337"/>
              <a:gd name="connsiteX19" fmla="*/ 253425 w 1085558"/>
              <a:gd name="connsiteY19" fmla="*/ 564707 h 3152337"/>
              <a:gd name="connsiteX20" fmla="*/ 253425 w 1085558"/>
              <a:gd name="connsiteY20" fmla="*/ 445511 h 3152337"/>
              <a:gd name="connsiteX21" fmla="*/ 430935 w 1085558"/>
              <a:gd name="connsiteY21" fmla="*/ 445511 h 3152337"/>
              <a:gd name="connsiteX22" fmla="*/ 430935 w 1085558"/>
              <a:gd name="connsiteY22" fmla="*/ 396171 h 3152337"/>
              <a:gd name="connsiteX23" fmla="*/ 110679 w 1085558"/>
              <a:gd name="connsiteY23" fmla="*/ 396171 h 3152337"/>
              <a:gd name="connsiteX24" fmla="*/ 110679 w 1085558"/>
              <a:gd name="connsiteY24" fmla="*/ 276975 h 3152337"/>
              <a:gd name="connsiteX25" fmla="*/ 430935 w 1085558"/>
              <a:gd name="connsiteY25" fmla="*/ 276975 h 3152337"/>
              <a:gd name="connsiteX26" fmla="*/ 430935 w 1085558"/>
              <a:gd name="connsiteY26" fmla="*/ 111844 h 3152337"/>
              <a:gd name="connsiteX27" fmla="*/ 542779 w 1085558"/>
              <a:gd name="connsiteY27" fmla="*/ 0 h 31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85558" h="3152337">
                <a:moveTo>
                  <a:pt x="542779" y="2314981"/>
                </a:moveTo>
                <a:cubicBezTo>
                  <a:pt x="380089" y="2314981"/>
                  <a:pt x="248202" y="2446868"/>
                  <a:pt x="248202" y="2609558"/>
                </a:cubicBezTo>
                <a:cubicBezTo>
                  <a:pt x="248202" y="2772248"/>
                  <a:pt x="380089" y="2904135"/>
                  <a:pt x="542779" y="2904135"/>
                </a:cubicBezTo>
                <a:cubicBezTo>
                  <a:pt x="705469" y="2904135"/>
                  <a:pt x="837356" y="2772248"/>
                  <a:pt x="837356" y="2609558"/>
                </a:cubicBezTo>
                <a:cubicBezTo>
                  <a:pt x="837356" y="2446868"/>
                  <a:pt x="705469" y="2314981"/>
                  <a:pt x="542779" y="2314981"/>
                </a:cubicBezTo>
                <a:close/>
                <a:moveTo>
                  <a:pt x="542779" y="0"/>
                </a:moveTo>
                <a:cubicBezTo>
                  <a:pt x="604549" y="0"/>
                  <a:pt x="654623" y="50074"/>
                  <a:pt x="654623" y="111844"/>
                </a:cubicBezTo>
                <a:lnTo>
                  <a:pt x="654622" y="2078568"/>
                </a:lnTo>
                <a:lnTo>
                  <a:pt x="754054" y="2109433"/>
                </a:lnTo>
                <a:cubicBezTo>
                  <a:pt x="948865" y="2191832"/>
                  <a:pt x="1085558" y="2384731"/>
                  <a:pt x="1085558" y="2609558"/>
                </a:cubicBezTo>
                <a:cubicBezTo>
                  <a:pt x="1085558" y="2909327"/>
                  <a:pt x="842548" y="3152337"/>
                  <a:pt x="542779" y="3152337"/>
                </a:cubicBezTo>
                <a:cubicBezTo>
                  <a:pt x="243010" y="3152337"/>
                  <a:pt x="0" y="2909327"/>
                  <a:pt x="0" y="2609558"/>
                </a:cubicBezTo>
                <a:cubicBezTo>
                  <a:pt x="0" y="2384731"/>
                  <a:pt x="136693" y="2191832"/>
                  <a:pt x="331505" y="2109433"/>
                </a:cubicBezTo>
                <a:lnTo>
                  <a:pt x="430935" y="2078568"/>
                </a:lnTo>
                <a:lnTo>
                  <a:pt x="430935" y="733243"/>
                </a:lnTo>
                <a:lnTo>
                  <a:pt x="210016" y="733243"/>
                </a:lnTo>
                <a:lnTo>
                  <a:pt x="210016" y="614047"/>
                </a:lnTo>
                <a:lnTo>
                  <a:pt x="430935" y="614047"/>
                </a:lnTo>
                <a:lnTo>
                  <a:pt x="430935" y="564707"/>
                </a:lnTo>
                <a:lnTo>
                  <a:pt x="253425" y="564707"/>
                </a:lnTo>
                <a:lnTo>
                  <a:pt x="253425" y="445511"/>
                </a:lnTo>
                <a:lnTo>
                  <a:pt x="430935" y="445511"/>
                </a:lnTo>
                <a:lnTo>
                  <a:pt x="430935" y="396171"/>
                </a:lnTo>
                <a:lnTo>
                  <a:pt x="110679" y="396171"/>
                </a:lnTo>
                <a:lnTo>
                  <a:pt x="110679" y="276975"/>
                </a:lnTo>
                <a:lnTo>
                  <a:pt x="430935" y="276975"/>
                </a:lnTo>
                <a:lnTo>
                  <a:pt x="430935" y="111844"/>
                </a:lnTo>
                <a:cubicBezTo>
                  <a:pt x="430935" y="50074"/>
                  <a:pt x="481009" y="0"/>
                  <a:pt x="542779" y="0"/>
                </a:cubicBezTo>
                <a:close/>
              </a:path>
            </a:pathLst>
          </a:custGeom>
          <a:gradFill flip="none" rotWithShape="1">
            <a:gsLst>
              <a:gs pos="93000">
                <a:srgbClr val="804518"/>
              </a:gs>
              <a:gs pos="37152">
                <a:srgbClr val="C38724"/>
              </a:gs>
              <a:gs pos="26000">
                <a:srgbClr val="804518"/>
              </a:gs>
              <a:gs pos="48000">
                <a:srgbClr val="804518"/>
              </a:gs>
              <a:gs pos="69000">
                <a:srgbClr val="C38724"/>
              </a:gs>
              <a:gs pos="6000">
                <a:srgbClr val="C38724"/>
              </a:gs>
              <a:gs pos="16000">
                <a:srgbClr val="804518"/>
              </a:gs>
              <a:gs pos="59000">
                <a:srgbClr val="FAFF8B"/>
              </a:gs>
            </a:gsLst>
            <a:lin ang="5400000" scaled="1"/>
            <a:tileRect/>
          </a:gradFill>
          <a:ln>
            <a:noFill/>
          </a:ln>
          <a:effectLst>
            <a:outerShdw blurRad="114300" dist="76200" dir="8100000" algn="tr" rotWithShape="0">
              <a:prstClr val="black">
                <a:alpha val="40000"/>
              </a:prstClr>
            </a:outerShdw>
          </a:effectLst>
          <a:scene3d>
            <a:camera prst="perspectiveRight">
              <a:rot lat="0" lon="20400000" rev="0"/>
            </a:camera>
            <a:lightRig rig="glow" dir="t"/>
          </a:scene3d>
          <a:sp3d extrusionH="336550" prstMaterial="plastic">
            <a:extrusionClr>
              <a:srgbClr val="AC7F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21">
            <a:extLst>
              <a:ext uri="{FF2B5EF4-FFF2-40B4-BE49-F238E27FC236}">
                <a16:creationId xmlns="" xmlns:a16="http://schemas.microsoft.com/office/drawing/2014/main" id="{A31404AE-809F-4026-9FA8-C24AC51A22AB}"/>
              </a:ext>
            </a:extLst>
          </p:cNvPr>
          <p:cNvSpPr/>
          <p:nvPr/>
        </p:nvSpPr>
        <p:spPr>
          <a:xfrm rot="16527092" flipH="1">
            <a:off x="3229618" y="194590"/>
            <a:ext cx="115748" cy="101655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66">
            <a:extLst>
              <a:ext uri="{FF2B5EF4-FFF2-40B4-BE49-F238E27FC236}">
                <a16:creationId xmlns="" xmlns:a16="http://schemas.microsoft.com/office/drawing/2014/main" id="{C7C1047D-CFDB-4832-9F6A-0076DC9DEF5B}"/>
              </a:ext>
            </a:extLst>
          </p:cNvPr>
          <p:cNvGrpSpPr/>
          <p:nvPr/>
        </p:nvGrpSpPr>
        <p:grpSpPr>
          <a:xfrm rot="19956832">
            <a:off x="4312357" y="-419234"/>
            <a:ext cx="1231292" cy="3152338"/>
            <a:chOff x="7098040" y="3236314"/>
            <a:chExt cx="1231292" cy="3152338"/>
          </a:xfrm>
        </p:grpSpPr>
        <p:sp>
          <p:nvSpPr>
            <p:cNvPr id="23" name="Freeform: Shape 11">
              <a:extLst>
                <a:ext uri="{FF2B5EF4-FFF2-40B4-BE49-F238E27FC236}">
                  <a16:creationId xmlns="" xmlns:a16="http://schemas.microsoft.com/office/drawing/2014/main" id="{0729282B-96B0-4EC3-AEDC-22A0A0FAA7BB}"/>
                </a:ext>
              </a:extLst>
            </p:cNvPr>
            <p:cNvSpPr/>
            <p:nvPr/>
          </p:nvSpPr>
          <p:spPr>
            <a:xfrm rot="19357199">
              <a:off x="7098040" y="3236314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CC0099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50">
              <a:extLst>
                <a:ext uri="{FF2B5EF4-FFF2-40B4-BE49-F238E27FC236}">
                  <a16:creationId xmlns="" xmlns:a16="http://schemas.microsoft.com/office/drawing/2014/main" id="{2DFBB032-F46C-4C83-AC16-DCA793B01E0C}"/>
                </a:ext>
              </a:extLst>
            </p:cNvPr>
            <p:cNvGrpSpPr/>
            <p:nvPr/>
          </p:nvGrpSpPr>
          <p:grpSpPr>
            <a:xfrm rot="14320385">
              <a:off x="6650514" y="4683717"/>
              <a:ext cx="2452857" cy="904779"/>
              <a:chOff x="2074905" y="3101402"/>
              <a:chExt cx="2452857" cy="904779"/>
            </a:xfrm>
          </p:grpSpPr>
          <p:sp>
            <p:nvSpPr>
              <p:cNvPr id="29" name="Rectangle 51">
                <a:extLst>
                  <a:ext uri="{FF2B5EF4-FFF2-40B4-BE49-F238E27FC236}">
                    <a16:creationId xmlns="" xmlns:a16="http://schemas.microsoft.com/office/drawing/2014/main" id="{CCE9A4BD-9634-4985-9D27-C0F4B6A71D72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000B174E-2DBE-4D28-B74B-DF7E85595FA9}"/>
                  </a:ext>
                </a:extLst>
              </p:cNvPr>
              <p:cNvSpPr txBox="1"/>
              <p:nvPr/>
            </p:nvSpPr>
            <p:spPr>
              <a:xfrm rot="10008877">
                <a:off x="2074905" y="3359149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04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1E57358B-9A66-4E70-BE78-733B1E8DFA00}"/>
                  </a:ext>
                </a:extLst>
              </p:cNvPr>
              <p:cNvSpPr txBox="1"/>
              <p:nvPr/>
            </p:nvSpPr>
            <p:spPr>
              <a:xfrm rot="10338003">
                <a:off x="2620685" y="3382141"/>
                <a:ext cx="19070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000" b="1" dirty="0">
                    <a:latin typeface="Century Gothic" panose="020B0502020202020204" pitchFamily="34" charset="0"/>
                  </a:rPr>
                  <a:t>Публікації </a:t>
                </a:r>
                <a:endParaRPr lang="en-US" sz="2000" b="1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7" name="Freeform: Shape 20">
            <a:extLst>
              <a:ext uri="{FF2B5EF4-FFF2-40B4-BE49-F238E27FC236}">
                <a16:creationId xmlns="" xmlns:a16="http://schemas.microsoft.com/office/drawing/2014/main" id="{44B777C6-03B0-45D8-B38F-0CFED17E7D12}"/>
              </a:ext>
            </a:extLst>
          </p:cNvPr>
          <p:cNvSpPr/>
          <p:nvPr/>
        </p:nvSpPr>
        <p:spPr>
          <a:xfrm rot="16781369">
            <a:off x="3179897" y="46889"/>
            <a:ext cx="204799" cy="101655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4" descr="Iconizer.net | замок бесплатные иконки">
            <a:hlinkClick r:id="rId3" action="ppaction://hlinksldjump"/>
            <a:extLst>
              <a:ext uri="{FF2B5EF4-FFF2-40B4-BE49-F238E27FC236}">
                <a16:creationId xmlns="" xmlns:a16="http://schemas.microsoft.com/office/drawing/2014/main" id="{2CDDA9D5-057F-440A-8E85-74433CFBA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713" y="552284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="" xmlns:a16="http://schemas.microsoft.com/office/drawing/2014/main" id="{84561211-BA13-40D9-8830-E7F89592E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663" y="20653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>
            <a:off x="0" y="2193925"/>
            <a:ext cx="6432884" cy="1325563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На </a:t>
            </a:r>
            <a:r>
              <a:rPr lang="ru-RU" sz="3100" u="sng" dirty="0" err="1" smtClean="0"/>
              <a:t>Національній</a:t>
            </a:r>
            <a:r>
              <a:rPr lang="ru-RU" sz="3100" u="sng" dirty="0" smtClean="0"/>
              <a:t> </a:t>
            </a:r>
            <a:r>
              <a:rPr lang="ru-RU" sz="3100" u="sng" dirty="0" err="1" smtClean="0"/>
              <a:t>освітній</a:t>
            </a:r>
            <a:r>
              <a:rPr lang="ru-RU" sz="3100" u="sng" dirty="0" smtClean="0"/>
              <a:t> </a:t>
            </a:r>
            <a:r>
              <a:rPr lang="ru-RU" sz="3100" u="sng" dirty="0" err="1" smtClean="0"/>
              <a:t>платформі</a:t>
            </a:r>
            <a:r>
              <a:rPr lang="ru-RU" sz="3100" u="sng" dirty="0" smtClean="0"/>
              <a:t> - </a:t>
            </a:r>
            <a:r>
              <a:rPr lang="ru-RU" sz="3100" u="sng" dirty="0" err="1" smtClean="0"/>
              <a:t>Всеосвіта</a:t>
            </a:r>
            <a:r>
              <a:rPr lang="ru-RU" sz="3100" u="sng" dirty="0" smtClean="0"/>
              <a:t> та </a:t>
            </a:r>
            <a:br>
              <a:rPr lang="ru-RU" sz="3100" u="sng" dirty="0" smtClean="0"/>
            </a:br>
            <a:r>
              <a:rPr lang="ru-RU" sz="3100" u="sng" dirty="0" smtClean="0">
                <a:hlinkClick r:id="rId5"/>
              </a:rPr>
              <a:t> на </a:t>
            </a:r>
            <a:r>
              <a:rPr lang="ru-RU" sz="3100" u="sng" dirty="0" err="1" smtClean="0">
                <a:hlinkClick r:id="rId5"/>
              </a:rPr>
              <a:t>Освітньому</a:t>
            </a:r>
            <a:r>
              <a:rPr lang="ru-RU" sz="3100" u="sng" dirty="0" smtClean="0">
                <a:hlinkClick r:id="rId5"/>
              </a:rPr>
              <a:t> </a:t>
            </a:r>
            <a:r>
              <a:rPr lang="ru-RU" sz="3100" u="sng" dirty="0" err="1" smtClean="0">
                <a:hlinkClick r:id="rId5"/>
              </a:rPr>
              <a:t>проекті</a:t>
            </a:r>
            <a:r>
              <a:rPr lang="ru-RU" sz="3100" u="sng" dirty="0" smtClean="0">
                <a:hlinkClick r:id="rId5"/>
              </a:rPr>
              <a:t> «На Урок»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sz="2200" b="1" dirty="0" smtClean="0"/>
              <a:t>Конспект уроку «</a:t>
            </a:r>
            <a:r>
              <a:rPr lang="ru-RU" sz="2200" b="1" dirty="0" err="1" smtClean="0"/>
              <a:t>Зорі</a:t>
            </a:r>
            <a:r>
              <a:rPr lang="ru-RU" sz="2200" b="1" dirty="0" smtClean="0"/>
              <a:t> та </a:t>
            </a:r>
            <a:r>
              <a:rPr lang="ru-RU" sz="2200" b="1" dirty="0" err="1" smtClean="0"/>
              <a:t>сузір'я</a:t>
            </a:r>
            <a:r>
              <a:rPr lang="ru-RU" sz="2200" b="1" dirty="0" smtClean="0"/>
              <a:t>»</a:t>
            </a:r>
            <a:br>
              <a:rPr lang="ru-RU" sz="2200" b="1" dirty="0" smtClean="0"/>
            </a:br>
            <a:r>
              <a:rPr lang="ru-RU" sz="2200" b="1" dirty="0" err="1" smtClean="0"/>
              <a:t>Презентації</a:t>
            </a:r>
            <a:r>
              <a:rPr lang="ru-RU" sz="2200" b="1" dirty="0" smtClean="0"/>
              <a:t> : -</a:t>
            </a:r>
            <a:r>
              <a:rPr lang="ru-RU" sz="2000" b="1" dirty="0" smtClean="0"/>
              <a:t>"</a:t>
            </a:r>
            <a:r>
              <a:rPr lang="ru-RU" sz="2000" b="1" dirty="0" err="1" smtClean="0"/>
              <a:t>Основні</a:t>
            </a:r>
            <a:r>
              <a:rPr lang="ru-RU" sz="2000" b="1" dirty="0" smtClean="0"/>
              <a:t> прояви </a:t>
            </a:r>
            <a:r>
              <a:rPr lang="ru-RU" sz="2000" b="1" dirty="0" err="1" smtClean="0"/>
              <a:t>повної</a:t>
            </a:r>
            <a:r>
              <a:rPr lang="ru-RU" sz="2000" b="1" dirty="0" smtClean="0"/>
              <a:t> та </a:t>
            </a:r>
            <a:r>
              <a:rPr lang="ru-RU" sz="2000" b="1" dirty="0" err="1" smtClean="0"/>
              <a:t>неповної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непрохідності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верхніх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дихальних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шляхів</a:t>
            </a:r>
            <a:r>
              <a:rPr lang="ru-RU" sz="2000" b="1" dirty="0" smtClean="0"/>
              <a:t>".</a:t>
            </a:r>
            <a:br>
              <a:rPr lang="ru-RU" sz="2000" b="1" dirty="0" smtClean="0"/>
            </a:br>
            <a:r>
              <a:rPr lang="ru-RU" sz="2000" b="1" dirty="0" smtClean="0"/>
              <a:t>- </a:t>
            </a:r>
            <a:br>
              <a:rPr lang="ru-RU" sz="2000" b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endParaRPr lang="ru-RU" sz="2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38612" y="3966228"/>
            <a:ext cx="601844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"</a:t>
            </a:r>
            <a:r>
              <a:rPr lang="ru-RU" b="1" dirty="0" err="1" smtClean="0"/>
              <a:t>Хімічні</a:t>
            </a:r>
            <a:r>
              <a:rPr lang="ru-RU" b="1" dirty="0" smtClean="0"/>
              <a:t> </a:t>
            </a:r>
            <a:r>
              <a:rPr lang="ru-RU" b="1" dirty="0" err="1" smtClean="0"/>
              <a:t>явища</a:t>
            </a:r>
            <a:r>
              <a:rPr lang="ru-RU" b="1" dirty="0" smtClean="0"/>
              <a:t> ,</a:t>
            </a:r>
            <a:r>
              <a:rPr lang="ru-RU" b="1" dirty="0" err="1" smtClean="0"/>
              <a:t>їх</a:t>
            </a:r>
            <a:r>
              <a:rPr lang="ru-RU" b="1" dirty="0" smtClean="0"/>
              <a:t> </a:t>
            </a:r>
            <a:r>
              <a:rPr lang="ru-RU" b="1" dirty="0" err="1" smtClean="0"/>
              <a:t>ознаки</a:t>
            </a:r>
            <a:r>
              <a:rPr lang="ru-RU" b="1" dirty="0" smtClean="0"/>
              <a:t>".</a:t>
            </a:r>
          </a:p>
          <a:p>
            <a:r>
              <a:rPr lang="uk-UA" b="1" dirty="0" smtClean="0"/>
              <a:t>- </a:t>
            </a:r>
            <a:r>
              <a:rPr lang="ru-RU" b="1" dirty="0" smtClean="0"/>
              <a:t>"</a:t>
            </a:r>
            <a:r>
              <a:rPr lang="ru-RU" b="1" dirty="0" err="1" smtClean="0"/>
              <a:t>Пожежна</a:t>
            </a:r>
            <a:r>
              <a:rPr lang="ru-RU" b="1" dirty="0" smtClean="0"/>
              <a:t> </a:t>
            </a:r>
            <a:r>
              <a:rPr lang="ru-RU" b="1" dirty="0" err="1" smtClean="0"/>
              <a:t>безпека</a:t>
            </a:r>
            <a:r>
              <a:rPr lang="ru-RU" b="1" dirty="0" smtClean="0"/>
              <a:t> у </a:t>
            </a:r>
            <a:r>
              <a:rPr lang="ru-RU" b="1" dirty="0" err="1" smtClean="0"/>
              <a:t>громадських</a:t>
            </a:r>
            <a:r>
              <a:rPr lang="ru-RU" b="1" dirty="0" smtClean="0"/>
              <a:t> </a:t>
            </a:r>
            <a:r>
              <a:rPr lang="ru-RU" b="1" dirty="0" err="1" smtClean="0"/>
              <a:t>приміщеннях</a:t>
            </a:r>
            <a:r>
              <a:rPr lang="ru-RU" b="1" dirty="0" smtClean="0"/>
              <a:t>"</a:t>
            </a:r>
          </a:p>
          <a:p>
            <a:r>
              <a:rPr lang="uk-UA" b="1" dirty="0" smtClean="0"/>
              <a:t>- </a:t>
            </a:r>
            <a:r>
              <a:rPr lang="ru-RU" b="1" dirty="0" smtClean="0"/>
              <a:t>"</a:t>
            </a:r>
            <a:r>
              <a:rPr lang="ru-RU" b="1" dirty="0" err="1" smtClean="0"/>
              <a:t>Особиста</a:t>
            </a:r>
            <a:r>
              <a:rPr lang="ru-RU" b="1" dirty="0" smtClean="0"/>
              <a:t> </a:t>
            </a:r>
            <a:r>
              <a:rPr lang="ru-RU" b="1" dirty="0" err="1" smtClean="0"/>
              <a:t>гігієна</a:t>
            </a:r>
            <a:r>
              <a:rPr lang="ru-RU" b="1" dirty="0" smtClean="0"/>
              <a:t>".</a:t>
            </a:r>
            <a:r>
              <a:rPr lang="ru-RU" b="1" dirty="0" err="1" smtClean="0"/>
              <a:t>Основи</a:t>
            </a:r>
            <a:r>
              <a:rPr lang="ru-RU" b="1" dirty="0" smtClean="0"/>
              <a:t> </a:t>
            </a:r>
            <a:r>
              <a:rPr lang="ru-RU" b="1" dirty="0" err="1" smtClean="0"/>
              <a:t>здоров'я</a:t>
            </a:r>
            <a:r>
              <a:rPr lang="ru-RU" b="1" dirty="0" smtClean="0"/>
              <a:t> 6 </a:t>
            </a:r>
            <a:r>
              <a:rPr lang="ru-RU" b="1" dirty="0" err="1" smtClean="0"/>
              <a:t>клас</a:t>
            </a:r>
            <a:endParaRPr lang="ru-RU" b="1" dirty="0" smtClean="0"/>
          </a:p>
          <a:p>
            <a:pPr>
              <a:buFontTx/>
              <a:buChar char="-"/>
            </a:pPr>
            <a:r>
              <a:rPr lang="ru-RU" b="1" dirty="0" err="1" smtClean="0"/>
              <a:t>Особливості</a:t>
            </a:r>
            <a:r>
              <a:rPr lang="ru-RU" b="1" dirty="0" smtClean="0"/>
              <a:t> </a:t>
            </a:r>
            <a:r>
              <a:rPr lang="ru-RU" b="1" dirty="0" err="1" smtClean="0"/>
              <a:t>функціонального</a:t>
            </a:r>
            <a:r>
              <a:rPr lang="ru-RU" b="1" dirty="0" smtClean="0"/>
              <a:t> </a:t>
            </a:r>
            <a:r>
              <a:rPr lang="ru-RU" b="1" dirty="0" err="1" smtClean="0"/>
              <a:t>отруєння</a:t>
            </a:r>
            <a:r>
              <a:rPr lang="ru-RU" b="1" dirty="0" smtClean="0"/>
              <a:t> </a:t>
            </a:r>
            <a:r>
              <a:rPr lang="ru-RU" b="1" dirty="0" err="1" smtClean="0"/>
              <a:t>нейротропними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препаратами, алкоголем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нікотином</a:t>
            </a:r>
            <a:r>
              <a:rPr lang="ru-RU" b="1" dirty="0" smtClean="0"/>
              <a:t>.</a:t>
            </a:r>
          </a:p>
          <a:p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94387" y="5714818"/>
            <a:ext cx="46531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ТЕСТИ : - </a:t>
            </a:r>
            <a:r>
              <a:rPr lang="ru-RU" b="1" dirty="0" err="1" smtClean="0"/>
              <a:t>Хімічні</a:t>
            </a:r>
            <a:r>
              <a:rPr lang="ru-RU" b="1" dirty="0" smtClean="0"/>
              <a:t> </a:t>
            </a:r>
            <a:r>
              <a:rPr lang="ru-RU" b="1" dirty="0" err="1" smtClean="0"/>
              <a:t>явища,їх</a:t>
            </a:r>
            <a:r>
              <a:rPr lang="ru-RU" b="1" dirty="0" smtClean="0"/>
              <a:t> </a:t>
            </a:r>
            <a:r>
              <a:rPr lang="ru-RU" b="1" dirty="0" err="1" smtClean="0"/>
              <a:t>ознаки</a:t>
            </a:r>
            <a:r>
              <a:rPr lang="ru-RU" b="1" dirty="0" smtClean="0"/>
              <a:t>.( 5 </a:t>
            </a:r>
            <a:r>
              <a:rPr lang="ru-RU" b="1" dirty="0" err="1" smtClean="0"/>
              <a:t>клас</a:t>
            </a:r>
            <a:r>
              <a:rPr lang="ru-RU" b="1" dirty="0" smtClean="0"/>
              <a:t>)</a:t>
            </a:r>
          </a:p>
          <a:p>
            <a:r>
              <a:rPr lang="uk-UA" b="1" dirty="0" smtClean="0"/>
              <a:t>- </a:t>
            </a:r>
            <a:r>
              <a:rPr lang="ru-RU" b="1" dirty="0" smtClean="0"/>
              <a:t>"Вступ. </a:t>
            </a:r>
            <a:r>
              <a:rPr lang="ru-RU" b="1" dirty="0" err="1" smtClean="0"/>
              <a:t>Початкові</a:t>
            </a:r>
            <a:r>
              <a:rPr lang="ru-RU" b="1" dirty="0" smtClean="0"/>
              <a:t> </a:t>
            </a:r>
            <a:r>
              <a:rPr lang="ru-RU" b="1" dirty="0" err="1" smtClean="0"/>
              <a:t>хімічні</a:t>
            </a:r>
            <a:r>
              <a:rPr lang="ru-RU" b="1" dirty="0" smtClean="0"/>
              <a:t> </a:t>
            </a:r>
            <a:r>
              <a:rPr lang="ru-RU" b="1" dirty="0" err="1" smtClean="0"/>
              <a:t>поняття</a:t>
            </a:r>
            <a:r>
              <a:rPr lang="ru-RU" b="1" dirty="0" smtClean="0"/>
              <a:t>". ( 7 </a:t>
            </a:r>
            <a:r>
              <a:rPr lang="ru-RU" b="1" dirty="0" err="1" smtClean="0"/>
              <a:t>клас</a:t>
            </a:r>
            <a:r>
              <a:rPr lang="ru-RU" b="1" dirty="0" smtClean="0"/>
              <a:t>)</a:t>
            </a:r>
          </a:p>
          <a:p>
            <a:endParaRPr lang="ru-RU" b="1" dirty="0"/>
          </a:p>
        </p:txBody>
      </p:sp>
      <p:pic>
        <p:nvPicPr>
          <p:cNvPr id="25" name="Рисунок 24" descr="№ OC558246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97354" y="4122821"/>
            <a:ext cx="1932709" cy="2735179"/>
          </a:xfrm>
          <a:prstGeom prst="rect">
            <a:avLst/>
          </a:prstGeom>
        </p:spPr>
      </p:pic>
      <p:pic>
        <p:nvPicPr>
          <p:cNvPr id="26" name="Рисунок 25" descr="№ KB7366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7892" y="4475747"/>
            <a:ext cx="1683327" cy="2382253"/>
          </a:xfrm>
          <a:prstGeom prst="rect">
            <a:avLst/>
          </a:prstGeom>
        </p:spPr>
      </p:pic>
      <p:pic>
        <p:nvPicPr>
          <p:cNvPr id="27" name="Рисунок 26" descr="Подяка проекту vseosvita.ua №WF83516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30063" y="1"/>
            <a:ext cx="2261937" cy="3201104"/>
          </a:xfrm>
          <a:prstGeom prst="rect">
            <a:avLst/>
          </a:prstGeom>
        </p:spPr>
      </p:pic>
      <p:pic>
        <p:nvPicPr>
          <p:cNvPr id="34" name="Рисунок 33" descr="Свідоцтво проекту vseosvita.ua №UB90946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48313" y="0"/>
            <a:ext cx="2216097" cy="3136231"/>
          </a:xfrm>
          <a:prstGeom prst="rect">
            <a:avLst/>
          </a:prstGeom>
        </p:spPr>
      </p:pic>
      <p:pic>
        <p:nvPicPr>
          <p:cNvPr id="35" name="Рисунок 34" descr="Свідоцтво проекту vseosvita.ua №EX06536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57324" y="221235"/>
            <a:ext cx="1957750" cy="2770617"/>
          </a:xfrm>
          <a:prstGeom prst="rect">
            <a:avLst/>
          </a:prstGeom>
        </p:spPr>
      </p:pic>
      <p:pic>
        <p:nvPicPr>
          <p:cNvPr id="36" name="Рисунок 35" descr="Свідоцтво проекту vseosvita.ua №GR73978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80397" y="2085473"/>
            <a:ext cx="1581308" cy="2237874"/>
          </a:xfrm>
          <a:prstGeom prst="rect">
            <a:avLst/>
          </a:prstGeom>
        </p:spPr>
      </p:pic>
      <p:pic>
        <p:nvPicPr>
          <p:cNvPr id="39" name="Рисунок 38" descr="Свідоцтво проекту vseosvita.ua №MA081909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196903" y="2326105"/>
            <a:ext cx="1626650" cy="2302042"/>
          </a:xfrm>
          <a:prstGeom prst="rect">
            <a:avLst/>
          </a:prstGeom>
        </p:spPr>
      </p:pic>
      <p:pic>
        <p:nvPicPr>
          <p:cNvPr id="40" name="Рисунок 39" descr="Свідоцтво проекту vseosvita.ua №UB909468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608608" y="2746226"/>
            <a:ext cx="1749203" cy="2475480"/>
          </a:xfrm>
          <a:prstGeom prst="rect">
            <a:avLst/>
          </a:prstGeom>
        </p:spPr>
      </p:pic>
      <p:pic>
        <p:nvPicPr>
          <p:cNvPr id="41" name="Рисунок 40" descr="Свідоцтво проекту vseosvita.ua №KU56095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731555" y="3395507"/>
            <a:ext cx="1460445" cy="20668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968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25">
            <a:extLst>
              <a:ext uri="{FF2B5EF4-FFF2-40B4-BE49-F238E27FC236}">
                <a16:creationId xmlns="" xmlns:a16="http://schemas.microsoft.com/office/drawing/2014/main" id="{307BE9F1-9B4D-4A49-AFD7-8C34E9EB8A8C}"/>
              </a:ext>
            </a:extLst>
          </p:cNvPr>
          <p:cNvSpPr/>
          <p:nvPr/>
        </p:nvSpPr>
        <p:spPr>
          <a:xfrm rot="3462330" flipH="1">
            <a:off x="2172979" y="426926"/>
            <a:ext cx="176862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8">
            <a:extLst>
              <a:ext uri="{FF2B5EF4-FFF2-40B4-BE49-F238E27FC236}">
                <a16:creationId xmlns="" xmlns:a16="http://schemas.microsoft.com/office/drawing/2014/main" id="{93F8CCAA-0E39-4F2B-BACC-3FBE1FE3DBD9}"/>
              </a:ext>
            </a:extLst>
          </p:cNvPr>
          <p:cNvSpPr/>
          <p:nvPr/>
        </p:nvSpPr>
        <p:spPr>
          <a:xfrm rot="16200000">
            <a:off x="1180972" y="-1033389"/>
            <a:ext cx="1085558" cy="3152337"/>
          </a:xfrm>
          <a:custGeom>
            <a:avLst/>
            <a:gdLst>
              <a:gd name="connsiteX0" fmla="*/ 542779 w 1085558"/>
              <a:gd name="connsiteY0" fmla="*/ 2314981 h 3152337"/>
              <a:gd name="connsiteX1" fmla="*/ 248202 w 1085558"/>
              <a:gd name="connsiteY1" fmla="*/ 2609558 h 3152337"/>
              <a:gd name="connsiteX2" fmla="*/ 542779 w 1085558"/>
              <a:gd name="connsiteY2" fmla="*/ 2904135 h 3152337"/>
              <a:gd name="connsiteX3" fmla="*/ 837356 w 1085558"/>
              <a:gd name="connsiteY3" fmla="*/ 2609558 h 3152337"/>
              <a:gd name="connsiteX4" fmla="*/ 542779 w 1085558"/>
              <a:gd name="connsiteY4" fmla="*/ 2314981 h 3152337"/>
              <a:gd name="connsiteX5" fmla="*/ 542779 w 1085558"/>
              <a:gd name="connsiteY5" fmla="*/ 0 h 3152337"/>
              <a:gd name="connsiteX6" fmla="*/ 654623 w 1085558"/>
              <a:gd name="connsiteY6" fmla="*/ 111844 h 3152337"/>
              <a:gd name="connsiteX7" fmla="*/ 654622 w 1085558"/>
              <a:gd name="connsiteY7" fmla="*/ 2078568 h 3152337"/>
              <a:gd name="connsiteX8" fmla="*/ 754054 w 1085558"/>
              <a:gd name="connsiteY8" fmla="*/ 2109433 h 3152337"/>
              <a:gd name="connsiteX9" fmla="*/ 1085558 w 1085558"/>
              <a:gd name="connsiteY9" fmla="*/ 2609558 h 3152337"/>
              <a:gd name="connsiteX10" fmla="*/ 542779 w 1085558"/>
              <a:gd name="connsiteY10" fmla="*/ 3152337 h 3152337"/>
              <a:gd name="connsiteX11" fmla="*/ 0 w 1085558"/>
              <a:gd name="connsiteY11" fmla="*/ 2609558 h 3152337"/>
              <a:gd name="connsiteX12" fmla="*/ 331505 w 1085558"/>
              <a:gd name="connsiteY12" fmla="*/ 2109433 h 3152337"/>
              <a:gd name="connsiteX13" fmla="*/ 430935 w 1085558"/>
              <a:gd name="connsiteY13" fmla="*/ 2078568 h 3152337"/>
              <a:gd name="connsiteX14" fmla="*/ 430935 w 1085558"/>
              <a:gd name="connsiteY14" fmla="*/ 733243 h 3152337"/>
              <a:gd name="connsiteX15" fmla="*/ 210016 w 1085558"/>
              <a:gd name="connsiteY15" fmla="*/ 733243 h 3152337"/>
              <a:gd name="connsiteX16" fmla="*/ 210016 w 1085558"/>
              <a:gd name="connsiteY16" fmla="*/ 614047 h 3152337"/>
              <a:gd name="connsiteX17" fmla="*/ 430935 w 1085558"/>
              <a:gd name="connsiteY17" fmla="*/ 614047 h 3152337"/>
              <a:gd name="connsiteX18" fmla="*/ 430935 w 1085558"/>
              <a:gd name="connsiteY18" fmla="*/ 564707 h 3152337"/>
              <a:gd name="connsiteX19" fmla="*/ 253425 w 1085558"/>
              <a:gd name="connsiteY19" fmla="*/ 564707 h 3152337"/>
              <a:gd name="connsiteX20" fmla="*/ 253425 w 1085558"/>
              <a:gd name="connsiteY20" fmla="*/ 445511 h 3152337"/>
              <a:gd name="connsiteX21" fmla="*/ 430935 w 1085558"/>
              <a:gd name="connsiteY21" fmla="*/ 445511 h 3152337"/>
              <a:gd name="connsiteX22" fmla="*/ 430935 w 1085558"/>
              <a:gd name="connsiteY22" fmla="*/ 396171 h 3152337"/>
              <a:gd name="connsiteX23" fmla="*/ 110679 w 1085558"/>
              <a:gd name="connsiteY23" fmla="*/ 396171 h 3152337"/>
              <a:gd name="connsiteX24" fmla="*/ 110679 w 1085558"/>
              <a:gd name="connsiteY24" fmla="*/ 276975 h 3152337"/>
              <a:gd name="connsiteX25" fmla="*/ 430935 w 1085558"/>
              <a:gd name="connsiteY25" fmla="*/ 276975 h 3152337"/>
              <a:gd name="connsiteX26" fmla="*/ 430935 w 1085558"/>
              <a:gd name="connsiteY26" fmla="*/ 111844 h 3152337"/>
              <a:gd name="connsiteX27" fmla="*/ 542779 w 1085558"/>
              <a:gd name="connsiteY27" fmla="*/ 0 h 31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85558" h="3152337">
                <a:moveTo>
                  <a:pt x="542779" y="2314981"/>
                </a:moveTo>
                <a:cubicBezTo>
                  <a:pt x="380089" y="2314981"/>
                  <a:pt x="248202" y="2446868"/>
                  <a:pt x="248202" y="2609558"/>
                </a:cubicBezTo>
                <a:cubicBezTo>
                  <a:pt x="248202" y="2772248"/>
                  <a:pt x="380089" y="2904135"/>
                  <a:pt x="542779" y="2904135"/>
                </a:cubicBezTo>
                <a:cubicBezTo>
                  <a:pt x="705469" y="2904135"/>
                  <a:pt x="837356" y="2772248"/>
                  <a:pt x="837356" y="2609558"/>
                </a:cubicBezTo>
                <a:cubicBezTo>
                  <a:pt x="837356" y="2446868"/>
                  <a:pt x="705469" y="2314981"/>
                  <a:pt x="542779" y="2314981"/>
                </a:cubicBezTo>
                <a:close/>
                <a:moveTo>
                  <a:pt x="542779" y="0"/>
                </a:moveTo>
                <a:cubicBezTo>
                  <a:pt x="604549" y="0"/>
                  <a:pt x="654623" y="50074"/>
                  <a:pt x="654623" y="111844"/>
                </a:cubicBezTo>
                <a:lnTo>
                  <a:pt x="654622" y="2078568"/>
                </a:lnTo>
                <a:lnTo>
                  <a:pt x="754054" y="2109433"/>
                </a:lnTo>
                <a:cubicBezTo>
                  <a:pt x="948865" y="2191832"/>
                  <a:pt x="1085558" y="2384731"/>
                  <a:pt x="1085558" y="2609558"/>
                </a:cubicBezTo>
                <a:cubicBezTo>
                  <a:pt x="1085558" y="2909327"/>
                  <a:pt x="842548" y="3152337"/>
                  <a:pt x="542779" y="3152337"/>
                </a:cubicBezTo>
                <a:cubicBezTo>
                  <a:pt x="243010" y="3152337"/>
                  <a:pt x="0" y="2909327"/>
                  <a:pt x="0" y="2609558"/>
                </a:cubicBezTo>
                <a:cubicBezTo>
                  <a:pt x="0" y="2384731"/>
                  <a:pt x="136693" y="2191832"/>
                  <a:pt x="331505" y="2109433"/>
                </a:cubicBezTo>
                <a:lnTo>
                  <a:pt x="430935" y="2078568"/>
                </a:lnTo>
                <a:lnTo>
                  <a:pt x="430935" y="733243"/>
                </a:lnTo>
                <a:lnTo>
                  <a:pt x="210016" y="733243"/>
                </a:lnTo>
                <a:lnTo>
                  <a:pt x="210016" y="614047"/>
                </a:lnTo>
                <a:lnTo>
                  <a:pt x="430935" y="614047"/>
                </a:lnTo>
                <a:lnTo>
                  <a:pt x="430935" y="564707"/>
                </a:lnTo>
                <a:lnTo>
                  <a:pt x="253425" y="564707"/>
                </a:lnTo>
                <a:lnTo>
                  <a:pt x="253425" y="445511"/>
                </a:lnTo>
                <a:lnTo>
                  <a:pt x="430935" y="445511"/>
                </a:lnTo>
                <a:lnTo>
                  <a:pt x="430935" y="396171"/>
                </a:lnTo>
                <a:lnTo>
                  <a:pt x="110679" y="396171"/>
                </a:lnTo>
                <a:lnTo>
                  <a:pt x="110679" y="276975"/>
                </a:lnTo>
                <a:lnTo>
                  <a:pt x="430935" y="276975"/>
                </a:lnTo>
                <a:lnTo>
                  <a:pt x="430935" y="111844"/>
                </a:lnTo>
                <a:cubicBezTo>
                  <a:pt x="430935" y="50074"/>
                  <a:pt x="481009" y="0"/>
                  <a:pt x="542779" y="0"/>
                </a:cubicBezTo>
                <a:close/>
              </a:path>
            </a:pathLst>
          </a:custGeom>
          <a:gradFill flip="none" rotWithShape="1">
            <a:gsLst>
              <a:gs pos="93000">
                <a:srgbClr val="804518"/>
              </a:gs>
              <a:gs pos="37152">
                <a:srgbClr val="C38724"/>
              </a:gs>
              <a:gs pos="26000">
                <a:srgbClr val="804518"/>
              </a:gs>
              <a:gs pos="48000">
                <a:srgbClr val="804518"/>
              </a:gs>
              <a:gs pos="69000">
                <a:srgbClr val="C38724"/>
              </a:gs>
              <a:gs pos="6000">
                <a:srgbClr val="C38724"/>
              </a:gs>
              <a:gs pos="16000">
                <a:srgbClr val="804518"/>
              </a:gs>
              <a:gs pos="59000">
                <a:srgbClr val="FAFF8B"/>
              </a:gs>
            </a:gsLst>
            <a:lin ang="5400000" scaled="1"/>
            <a:tileRect/>
          </a:gradFill>
          <a:ln>
            <a:noFill/>
          </a:ln>
          <a:effectLst>
            <a:outerShdw blurRad="114300" dist="76200" dir="8100000" algn="tr" rotWithShape="0">
              <a:prstClr val="black">
                <a:alpha val="40000"/>
              </a:prstClr>
            </a:outerShdw>
          </a:effectLst>
          <a:scene3d>
            <a:camera prst="perspectiveRight">
              <a:rot lat="0" lon="20400000" rev="0"/>
            </a:camera>
            <a:lightRig rig="glow" dir="t"/>
          </a:scene3d>
          <a:sp3d extrusionH="336550" prstMaterial="plastic">
            <a:extrusionClr>
              <a:srgbClr val="AC7F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12">
            <a:extLst>
              <a:ext uri="{FF2B5EF4-FFF2-40B4-BE49-F238E27FC236}">
                <a16:creationId xmlns="" xmlns:a16="http://schemas.microsoft.com/office/drawing/2014/main" id="{259672DC-C374-4403-A2E1-29C40D3B28B0}"/>
              </a:ext>
            </a:extLst>
          </p:cNvPr>
          <p:cNvSpPr/>
          <p:nvPr/>
        </p:nvSpPr>
        <p:spPr>
          <a:xfrm rot="2012384">
            <a:off x="617674" y="899168"/>
            <a:ext cx="1141980" cy="3152338"/>
          </a:xfrm>
          <a:custGeom>
            <a:avLst/>
            <a:gdLst>
              <a:gd name="connsiteX0" fmla="*/ 570990 w 1141980"/>
              <a:gd name="connsiteY0" fmla="*/ 176910 h 3152338"/>
              <a:gd name="connsiteX1" fmla="*/ 433104 w 1141980"/>
              <a:gd name="connsiteY1" fmla="*/ 314796 h 3152338"/>
              <a:gd name="connsiteX2" fmla="*/ 570990 w 1141980"/>
              <a:gd name="connsiteY2" fmla="*/ 452682 h 3152338"/>
              <a:gd name="connsiteX3" fmla="*/ 708876 w 1141980"/>
              <a:gd name="connsiteY3" fmla="*/ 314796 h 3152338"/>
              <a:gd name="connsiteX4" fmla="*/ 570990 w 1141980"/>
              <a:gd name="connsiteY4" fmla="*/ 176910 h 3152338"/>
              <a:gd name="connsiteX5" fmla="*/ 570990 w 1141980"/>
              <a:gd name="connsiteY5" fmla="*/ 0 h 3152338"/>
              <a:gd name="connsiteX6" fmla="*/ 1141980 w 1141980"/>
              <a:gd name="connsiteY6" fmla="*/ 570990 h 3152338"/>
              <a:gd name="connsiteX7" fmla="*/ 1141979 w 1141980"/>
              <a:gd name="connsiteY7" fmla="*/ 2581348 h 3152338"/>
              <a:gd name="connsiteX8" fmla="*/ 570989 w 1141980"/>
              <a:gd name="connsiteY8" fmla="*/ 3152338 h 3152338"/>
              <a:gd name="connsiteX9" fmla="*/ 570990 w 1141980"/>
              <a:gd name="connsiteY9" fmla="*/ 3152337 h 3152338"/>
              <a:gd name="connsiteX10" fmla="*/ 0 w 1141980"/>
              <a:gd name="connsiteY10" fmla="*/ 2581347 h 3152338"/>
              <a:gd name="connsiteX11" fmla="*/ 0 w 1141980"/>
              <a:gd name="connsiteY11" fmla="*/ 570990 h 3152338"/>
              <a:gd name="connsiteX12" fmla="*/ 570990 w 1141980"/>
              <a:gd name="connsiteY12" fmla="*/ 0 h 315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1980" h="3152338">
                <a:moveTo>
                  <a:pt x="570990" y="176910"/>
                </a:moveTo>
                <a:cubicBezTo>
                  <a:pt x="494838" y="176910"/>
                  <a:pt x="433104" y="238644"/>
                  <a:pt x="433104" y="314796"/>
                </a:cubicBezTo>
                <a:cubicBezTo>
                  <a:pt x="433104" y="390948"/>
                  <a:pt x="494838" y="452682"/>
                  <a:pt x="570990" y="452682"/>
                </a:cubicBezTo>
                <a:cubicBezTo>
                  <a:pt x="647142" y="452682"/>
                  <a:pt x="708876" y="390948"/>
                  <a:pt x="708876" y="314796"/>
                </a:cubicBezTo>
                <a:cubicBezTo>
                  <a:pt x="708876" y="238644"/>
                  <a:pt x="647142" y="176910"/>
                  <a:pt x="570990" y="176910"/>
                </a:cubicBezTo>
                <a:close/>
                <a:moveTo>
                  <a:pt x="570990" y="0"/>
                </a:moveTo>
                <a:cubicBezTo>
                  <a:pt x="886339" y="0"/>
                  <a:pt x="1141980" y="255641"/>
                  <a:pt x="1141980" y="570990"/>
                </a:cubicBezTo>
                <a:cubicBezTo>
                  <a:pt x="1141980" y="1241109"/>
                  <a:pt x="1141979" y="1911229"/>
                  <a:pt x="1141979" y="2581348"/>
                </a:cubicBezTo>
                <a:cubicBezTo>
                  <a:pt x="1141979" y="2896697"/>
                  <a:pt x="886338" y="3152338"/>
                  <a:pt x="570989" y="3152338"/>
                </a:cubicBezTo>
                <a:lnTo>
                  <a:pt x="570990" y="3152337"/>
                </a:lnTo>
                <a:cubicBezTo>
                  <a:pt x="255641" y="3152337"/>
                  <a:pt x="0" y="2896696"/>
                  <a:pt x="0" y="2581347"/>
                </a:cubicBezTo>
                <a:lnTo>
                  <a:pt x="0" y="570990"/>
                </a:lnTo>
                <a:cubicBezTo>
                  <a:pt x="0" y="255641"/>
                  <a:pt x="255641" y="0"/>
                  <a:pt x="57099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1016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26">
            <a:extLst>
              <a:ext uri="{FF2B5EF4-FFF2-40B4-BE49-F238E27FC236}">
                <a16:creationId xmlns="" xmlns:a16="http://schemas.microsoft.com/office/drawing/2014/main" id="{7645573B-F0A0-4BC8-A4C4-33750141BB0F}"/>
              </a:ext>
            </a:extLst>
          </p:cNvPr>
          <p:cNvSpPr/>
          <p:nvPr/>
        </p:nvSpPr>
        <p:spPr>
          <a:xfrm rot="3740752">
            <a:off x="2198340" y="511688"/>
            <a:ext cx="204799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56">
            <a:extLst>
              <a:ext uri="{FF2B5EF4-FFF2-40B4-BE49-F238E27FC236}">
                <a16:creationId xmlns="" xmlns:a16="http://schemas.microsoft.com/office/drawing/2014/main" id="{938CC0D8-FA83-4C16-8FB5-A2548DBC4B15}"/>
              </a:ext>
            </a:extLst>
          </p:cNvPr>
          <p:cNvSpPr/>
          <p:nvPr/>
        </p:nvSpPr>
        <p:spPr>
          <a:xfrm rot="18207268">
            <a:off x="433666" y="1915894"/>
            <a:ext cx="1647811" cy="9047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63500" dist="254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26EA835-C7E6-4306-BAF1-F7762685919C}"/>
              </a:ext>
            </a:extLst>
          </p:cNvPr>
          <p:cNvSpPr txBox="1"/>
          <p:nvPr/>
        </p:nvSpPr>
        <p:spPr>
          <a:xfrm rot="18374855">
            <a:off x="244541" y="3050439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946A5CF-ADE2-4687-95DF-78CF0780D3EC}"/>
              </a:ext>
            </a:extLst>
          </p:cNvPr>
          <p:cNvSpPr txBox="1"/>
          <p:nvPr/>
        </p:nvSpPr>
        <p:spPr>
          <a:xfrm rot="18189067">
            <a:off x="539783" y="1991980"/>
            <a:ext cx="14567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Century Gothic" panose="020B0502020202020204" pitchFamily="34" charset="0"/>
              </a:rPr>
              <a:t>Перемоги</a:t>
            </a:r>
            <a:r>
              <a:rPr lang="uk-UA" sz="1600" b="1" dirty="0">
                <a:latin typeface="Century Gothic" panose="020B0502020202020204" pitchFamily="34" charset="0"/>
              </a:rPr>
              <a:t> </a:t>
            </a:r>
            <a:r>
              <a:rPr lang="uk-UA" sz="2000" b="1" dirty="0">
                <a:latin typeface="Century Gothic" panose="020B0502020202020204" pitchFamily="34" charset="0"/>
              </a:rPr>
              <a:t>учнів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6817B25-0443-450D-83A7-3335F9AE78F7}"/>
              </a:ext>
            </a:extLst>
          </p:cNvPr>
          <p:cNvSpPr/>
          <p:nvPr/>
        </p:nvSpPr>
        <p:spPr>
          <a:xfrm>
            <a:off x="1921004" y="1212325"/>
            <a:ext cx="966793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2000" dirty="0" smtClean="0">
                <a:latin typeface="Comic Sans MS" panose="030F0702030302020204" pitchFamily="66" charset="0"/>
              </a:rPr>
              <a:t>Міжнародна природознавча гра </a:t>
            </a:r>
            <a:r>
              <a:rPr lang="uk-UA" sz="2000" dirty="0" err="1" smtClean="0">
                <a:latin typeface="Comic Sans MS" panose="030F0702030302020204" pitchFamily="66" charset="0"/>
              </a:rPr>
              <a:t>“Геліантус”</a:t>
            </a:r>
            <a:r>
              <a:rPr lang="uk-UA" sz="2000" dirty="0" smtClean="0">
                <a:latin typeface="Comic Sans MS" panose="030F0702030302020204" pitchFamily="66" charset="0"/>
              </a:rPr>
              <a:t> 2021р</a:t>
            </a:r>
          </a:p>
          <a:p>
            <a:pPr marL="457200" indent="-457200" algn="just">
              <a:spcAft>
                <a:spcPts val="800"/>
              </a:spcAft>
            </a:pPr>
            <a:r>
              <a:rPr lang="uk-UA" sz="2000" dirty="0" smtClean="0">
                <a:latin typeface="Comic Sans MS" panose="030F0702030302020204" pitchFamily="66" charset="0"/>
              </a:rPr>
              <a:t>Учасників – 6</a:t>
            </a:r>
          </a:p>
          <a:p>
            <a:pPr marL="457200" indent="-457200" algn="just">
              <a:spcAft>
                <a:spcPts val="800"/>
              </a:spcAft>
            </a:pPr>
            <a:r>
              <a:rPr lang="uk-UA" sz="2000" dirty="0" smtClean="0">
                <a:latin typeface="Comic Sans MS" panose="030F0702030302020204" pitchFamily="66" charset="0"/>
              </a:rPr>
              <a:t>Відмінний результат – 3</a:t>
            </a:r>
          </a:p>
          <a:p>
            <a:pPr marL="457200" indent="-457200" algn="just">
              <a:spcAft>
                <a:spcPts val="800"/>
              </a:spcAft>
            </a:pPr>
            <a:r>
              <a:rPr lang="uk-UA" sz="2000" dirty="0" smtClean="0">
                <a:latin typeface="Comic Sans MS" panose="030F0702030302020204" pitchFamily="66" charset="0"/>
              </a:rPr>
              <a:t>Добрий результат - 3</a:t>
            </a:r>
          </a:p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2000" dirty="0" smtClean="0">
                <a:latin typeface="Comic Sans MS" panose="030F0702030302020204" pitchFamily="66" charset="0"/>
              </a:rPr>
              <a:t>Всеукраїнський природничий конкурс </a:t>
            </a:r>
            <a:r>
              <a:rPr lang="uk-UA" sz="2000" dirty="0" err="1" smtClean="0">
                <a:latin typeface="Comic Sans MS" panose="030F0702030302020204" pitchFamily="66" charset="0"/>
              </a:rPr>
              <a:t>“Колосок”</a:t>
            </a:r>
            <a:r>
              <a:rPr lang="uk-UA" sz="2000" dirty="0" smtClean="0">
                <a:latin typeface="Comic Sans MS" panose="030F0702030302020204" pitchFamily="66" charset="0"/>
              </a:rPr>
              <a:t> – весняний</a:t>
            </a:r>
          </a:p>
          <a:p>
            <a:pPr marL="457200" indent="-457200" algn="just">
              <a:spcAft>
                <a:spcPts val="800"/>
              </a:spcAft>
            </a:pPr>
            <a:r>
              <a:rPr lang="uk-UA" sz="2000" dirty="0" smtClean="0">
                <a:latin typeface="Comic Sans MS" panose="030F0702030302020204" pitchFamily="66" charset="0"/>
              </a:rPr>
              <a:t>Учасників – 2</a:t>
            </a:r>
          </a:p>
          <a:p>
            <a:pPr marL="457200" indent="-457200" algn="just">
              <a:spcAft>
                <a:spcPts val="800"/>
              </a:spcAft>
            </a:pPr>
            <a:r>
              <a:rPr lang="uk-UA" sz="2000" dirty="0" smtClean="0">
                <a:latin typeface="Comic Sans MS" panose="030F0702030302020204" pitchFamily="66" charset="0"/>
              </a:rPr>
              <a:t>Золотий колосок – 1</a:t>
            </a:r>
          </a:p>
          <a:p>
            <a:pPr marL="457200" indent="-457200" algn="just">
              <a:spcAft>
                <a:spcPts val="800"/>
              </a:spcAft>
            </a:pPr>
            <a:r>
              <a:rPr lang="uk-UA" sz="2000" dirty="0" smtClean="0">
                <a:latin typeface="Comic Sans MS" panose="030F0702030302020204" pitchFamily="66" charset="0"/>
              </a:rPr>
              <a:t>Срібний колосок - 1</a:t>
            </a:r>
          </a:p>
          <a:p>
            <a:pPr marL="457200" indent="-45720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uk-UA" sz="2000" dirty="0" err="1" smtClean="0">
                <a:latin typeface="Comic Sans MS" panose="030F0702030302020204" pitchFamily="66" charset="0"/>
              </a:rPr>
              <a:t>“Колосок”</a:t>
            </a:r>
            <a:r>
              <a:rPr lang="uk-UA" sz="2000" dirty="0" smtClean="0">
                <a:latin typeface="Comic Sans MS" panose="030F0702030302020204" pitchFamily="66" charset="0"/>
              </a:rPr>
              <a:t> – осінній </a:t>
            </a:r>
          </a:p>
          <a:p>
            <a:pPr marL="457200" indent="-457200" algn="just">
              <a:spcAft>
                <a:spcPts val="800"/>
              </a:spcAft>
            </a:pPr>
            <a:endParaRPr lang="uk-UA" sz="2000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D8D14F6-402E-43AA-A18F-3A3AFBD494C9}"/>
              </a:ext>
            </a:extLst>
          </p:cNvPr>
          <p:cNvSpPr txBox="1"/>
          <p:nvPr/>
        </p:nvSpPr>
        <p:spPr>
          <a:xfrm>
            <a:off x="3457639" y="205273"/>
            <a:ext cx="8585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 найкраща нагорода для вчителя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63119" y="4864024"/>
            <a:ext cx="6096000" cy="11285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spcAft>
                <a:spcPts val="800"/>
              </a:spcAft>
            </a:pPr>
            <a:r>
              <a:rPr lang="uk-UA" i="1" dirty="0" smtClean="0">
                <a:latin typeface="Segoe UI Semibold" pitchFamily="34" charset="0"/>
              </a:rPr>
              <a:t>Учасників – 3</a:t>
            </a:r>
          </a:p>
          <a:p>
            <a:pPr marL="457200" indent="-457200" algn="just">
              <a:spcAft>
                <a:spcPts val="800"/>
              </a:spcAft>
            </a:pPr>
            <a:r>
              <a:rPr lang="uk-UA" i="1" dirty="0" smtClean="0">
                <a:latin typeface="Segoe UI Semibold" pitchFamily="34" charset="0"/>
              </a:rPr>
              <a:t>Золотий колосок – 1</a:t>
            </a:r>
          </a:p>
          <a:p>
            <a:pPr marL="457200" indent="-457200" algn="just">
              <a:spcAft>
                <a:spcPts val="800"/>
              </a:spcAft>
            </a:pPr>
            <a:r>
              <a:rPr lang="uk-UA" i="1" dirty="0" smtClean="0">
                <a:latin typeface="Segoe UI Semibold" pitchFamily="34" charset="0"/>
              </a:rPr>
              <a:t>Срібний колосок - 2</a:t>
            </a:r>
          </a:p>
        </p:txBody>
      </p:sp>
    </p:spTree>
    <p:extLst>
      <p:ext uri="{BB962C8B-B14F-4D97-AF65-F5344CB8AC3E}">
        <p14:creationId xmlns="" xmlns:p14="http://schemas.microsoft.com/office/powerpoint/2010/main" val="288270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2D4A3C-85EA-48EA-AC7F-4792CE335376}"/>
              </a:ext>
            </a:extLst>
          </p:cNvPr>
          <p:cNvSpPr txBox="1"/>
          <p:nvPr/>
        </p:nvSpPr>
        <p:spPr>
          <a:xfrm>
            <a:off x="2708425" y="235091"/>
            <a:ext cx="814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Матеріали з досвіду роботи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E5B62F2-A83D-41C8-946B-6ACC5C7181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0982" y="1020712"/>
            <a:ext cx="7854800" cy="5602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829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2000"/>
            <a:lum/>
          </a:blip>
          <a:srcRect/>
          <a:stretch>
            <a:fillRect t="-92000" b="-9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FCEA401-FCE2-4DA1-90F8-3310E1C5D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1204" y="247973"/>
            <a:ext cx="1549743" cy="17090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31658FC-4872-44B3-8FCF-8AD60C7D58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9524" y="236670"/>
            <a:ext cx="1549741" cy="17413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B36EF8C-D45A-49C3-AC20-831419A0075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4199" y="1670068"/>
            <a:ext cx="1169730" cy="1526355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="" xmlns:a16="http://schemas.microsoft.com/office/drawing/2014/main" id="{DC312E57-E238-4851-9D33-6FE1D0812345}"/>
              </a:ext>
            </a:extLst>
          </p:cNvPr>
          <p:cNvSpPr/>
          <p:nvPr/>
        </p:nvSpPr>
        <p:spPr>
          <a:xfrm>
            <a:off x="394401" y="474814"/>
            <a:ext cx="4091233" cy="584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Для спільної роботи</a:t>
            </a:r>
            <a:endParaRPr lang="x-none" sz="3200" dirty="0"/>
          </a:p>
        </p:txBody>
      </p:sp>
      <p:sp>
        <p:nvSpPr>
          <p:cNvPr id="17" name="Прямокутник 16">
            <a:extLst>
              <a:ext uri="{FF2B5EF4-FFF2-40B4-BE49-F238E27FC236}">
                <a16:creationId xmlns="" xmlns:a16="http://schemas.microsoft.com/office/drawing/2014/main" id="{EF87543D-0FD5-4CE5-B8DC-075F29BABA50}"/>
              </a:ext>
            </a:extLst>
          </p:cNvPr>
          <p:cNvSpPr/>
          <p:nvPr/>
        </p:nvSpPr>
        <p:spPr>
          <a:xfrm>
            <a:off x="473535" y="1879781"/>
            <a:ext cx="4091233" cy="584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Для онлайн-зустрічей</a:t>
            </a:r>
            <a:endParaRPr lang="x-none" sz="3200" dirty="0"/>
          </a:p>
        </p:txBody>
      </p:sp>
      <p:sp>
        <p:nvSpPr>
          <p:cNvPr id="18434" name="AutoShape 2" descr="Видеоконференции Zoom в Днепре от компании &quot;Unified Ukraine&quot;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Как изменить адрес электронной почты в Zoom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Без названия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263576" y="1906290"/>
            <a:ext cx="1823127" cy="1020951"/>
          </a:xfrm>
          <a:prstGeom prst="rect">
            <a:avLst/>
          </a:prstGeom>
        </p:spPr>
      </p:pic>
      <p:pic>
        <p:nvPicPr>
          <p:cNvPr id="20" name="Рисунок 19" descr="Без названия (1)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332968" y="356461"/>
            <a:ext cx="1137429" cy="113742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016122" y="3399318"/>
            <a:ext cx="43462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latin typeface="Comic Sans MS" panose="030F0702030302020204" pitchFamily="66" charset="0"/>
              </a:rPr>
              <a:t>Формувальне оцінювання</a:t>
            </a:r>
            <a:endParaRPr lang="ru-RU" sz="28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4539C4E2-697D-4B19-8060-68ED05046CB2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895774" y="3456122"/>
            <a:ext cx="3487759" cy="833014"/>
          </a:xfrm>
          <a:prstGeom prst="rect">
            <a:avLst/>
          </a:prstGeom>
        </p:spPr>
      </p:pic>
      <p:pic>
        <p:nvPicPr>
          <p:cNvPr id="23" name="Рисунок 22" descr="Без названия (3)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563370" y="5054929"/>
            <a:ext cx="2658122" cy="879225"/>
          </a:xfrm>
          <a:prstGeom prst="rect">
            <a:avLst/>
          </a:prstGeom>
        </p:spPr>
      </p:pic>
      <p:pic>
        <p:nvPicPr>
          <p:cNvPr id="24" name="Рисунок 23" descr="Без названия (2)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4483854" y="5058873"/>
            <a:ext cx="1947943" cy="89182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442735" y="5150626"/>
            <a:ext cx="2579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latin typeface="Comic Sans MS" panose="030F0702030302020204" pitchFamily="66" charset="0"/>
              </a:rPr>
              <a:t>Оцінювання</a:t>
            </a:r>
            <a:endParaRPr lang="ru-RU" sz="3200" b="1" dirty="0"/>
          </a:p>
        </p:txBody>
      </p:sp>
      <p:pic>
        <p:nvPicPr>
          <p:cNvPr id="26" name="Рисунок 25" descr="Без названия (4)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767637" y="294468"/>
            <a:ext cx="1261416" cy="126141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0B65BE4A-66C9-4D0D-B90B-2925F4B6E4F3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9659405" y="4549526"/>
            <a:ext cx="1508583" cy="20114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088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ез названия (5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1308" y="191550"/>
            <a:ext cx="8617058" cy="6454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635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CA2E6A-B0AF-4D4D-8FA3-2FC2905AA178}"/>
              </a:ext>
            </a:extLst>
          </p:cNvPr>
          <p:cNvSpPr txBox="1"/>
          <p:nvPr/>
        </p:nvSpPr>
        <p:spPr>
          <a:xfrm>
            <a:off x="2425148" y="540726"/>
            <a:ext cx="7653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Мої контакти:</a:t>
            </a:r>
            <a:endParaRPr lang="uk-UA" sz="44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D6557CA-E204-4D81-AB24-475EF15161E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9929" y="1778431"/>
            <a:ext cx="685800" cy="723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1F35FB4-241E-451D-90B0-AE43C57D0B5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82248" y="2851594"/>
            <a:ext cx="685800" cy="676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4108B48-23C0-41AE-A91D-D5475CD93F7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05903" y="4068628"/>
            <a:ext cx="695325" cy="7048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07087" y="2035466"/>
            <a:ext cx="4104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https://www.facebook.com/vita.reznik.94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17003" y="41442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https://www.youtube.com/channel/UC0H02PHgq4jJiv1WMlsNAeQ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vitalinareznik262@gmail.com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6721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CA2E6A-B0AF-4D4D-8FA3-2FC2905AA178}"/>
              </a:ext>
            </a:extLst>
          </p:cNvPr>
          <p:cNvSpPr txBox="1"/>
          <p:nvPr/>
        </p:nvSpPr>
        <p:spPr>
          <a:xfrm>
            <a:off x="2425148" y="540726"/>
            <a:ext cx="7653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Моє педагогічне кредо:</a:t>
            </a:r>
            <a:endParaRPr lang="uk-UA" sz="4400" dirty="0">
              <a:latin typeface="Comic Sans MS" panose="030F0702030302020204" pitchFamily="66" charset="0"/>
            </a:endParaRPr>
          </a:p>
          <a:p>
            <a:endParaRPr lang="uk-UA" sz="4400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58A3828-EE41-49EB-8426-D68E5FDF121F}"/>
              </a:ext>
            </a:extLst>
          </p:cNvPr>
          <p:cNvSpPr/>
          <p:nvPr/>
        </p:nvSpPr>
        <p:spPr>
          <a:xfrm>
            <a:off x="1647410" y="1987276"/>
            <a:ext cx="92086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Усе </a:t>
            </a:r>
            <a:r>
              <a:rPr lang="ru-RU" sz="5400" b="0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можливо</a:t>
            </a:r>
            <a:r>
              <a:rPr lang="ru-RU" sz="5400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на </a:t>
            </a:r>
            <a:r>
              <a:rPr lang="ru-RU" sz="5400" b="0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неможливе</a:t>
            </a:r>
            <a:r>
              <a:rPr lang="ru-RU" sz="5400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просто </a:t>
            </a:r>
            <a:r>
              <a:rPr lang="ru-RU" sz="5400" b="0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потрібно</a:t>
            </a:r>
            <a:r>
              <a:rPr lang="ru-RU" sz="5400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5400" b="0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більше</a:t>
            </a:r>
            <a:r>
              <a:rPr lang="ru-RU" sz="5400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часу!</a:t>
            </a:r>
            <a:endParaRPr lang="x-none" sz="5400" dirty="0"/>
          </a:p>
        </p:txBody>
      </p:sp>
    </p:spTree>
    <p:extLst>
      <p:ext uri="{BB962C8B-B14F-4D97-AF65-F5344CB8AC3E}">
        <p14:creationId xmlns="" xmlns:p14="http://schemas.microsoft.com/office/powerpoint/2010/main" val="14829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CA2E6A-B0AF-4D4D-8FA3-2FC2905AA178}"/>
              </a:ext>
            </a:extLst>
          </p:cNvPr>
          <p:cNvSpPr txBox="1"/>
          <p:nvPr/>
        </p:nvSpPr>
        <p:spPr>
          <a:xfrm>
            <a:off x="2425148" y="540726"/>
            <a:ext cx="76531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Моя проблемна тема:</a:t>
            </a:r>
            <a:endParaRPr lang="uk-UA" sz="4400" dirty="0">
              <a:latin typeface="Comic Sans MS" panose="030F0702030302020204" pitchFamily="66" charset="0"/>
            </a:endParaRPr>
          </a:p>
          <a:p>
            <a:endParaRPr lang="uk-UA" sz="4400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B58A3828-EE41-49EB-8426-D68E5FDF121F}"/>
              </a:ext>
            </a:extLst>
          </p:cNvPr>
          <p:cNvSpPr/>
          <p:nvPr/>
        </p:nvSpPr>
        <p:spPr>
          <a:xfrm>
            <a:off x="1823831" y="2136338"/>
            <a:ext cx="92086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i="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1921790"/>
            <a:ext cx="6096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/>
              <a:t>Формування екологічної культури, гармонійних відносин із природою шляхом використання  інноваційних технологій.</a:t>
            </a:r>
            <a:endParaRPr lang="ru-RU" sz="4000" i="1" dirty="0"/>
          </a:p>
        </p:txBody>
      </p:sp>
    </p:spTree>
    <p:extLst>
      <p:ext uri="{BB962C8B-B14F-4D97-AF65-F5344CB8AC3E}">
        <p14:creationId xmlns="" xmlns:p14="http://schemas.microsoft.com/office/powerpoint/2010/main" val="40692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32">
            <a:extLst>
              <a:ext uri="{FF2B5EF4-FFF2-40B4-BE49-F238E27FC236}">
                <a16:creationId xmlns="" xmlns:a16="http://schemas.microsoft.com/office/drawing/2014/main" id="{A81D74CC-71A5-4B2F-8E85-3769400C0356}"/>
              </a:ext>
            </a:extLst>
          </p:cNvPr>
          <p:cNvSpPr/>
          <p:nvPr/>
        </p:nvSpPr>
        <p:spPr>
          <a:xfrm rot="17281152" flipH="1">
            <a:off x="6668381" y="2446860"/>
            <a:ext cx="176862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7">
            <a:extLst>
              <a:ext uri="{FF2B5EF4-FFF2-40B4-BE49-F238E27FC236}">
                <a16:creationId xmlns="" xmlns:a16="http://schemas.microsoft.com/office/drawing/2014/main" id="{159843B2-7FB6-4C07-A1BA-3365DD6ED8A0}"/>
              </a:ext>
            </a:extLst>
          </p:cNvPr>
          <p:cNvGrpSpPr/>
          <p:nvPr/>
        </p:nvGrpSpPr>
        <p:grpSpPr>
          <a:xfrm>
            <a:off x="6964423" y="2954207"/>
            <a:ext cx="3152338" cy="1162822"/>
            <a:chOff x="6964423" y="2954207"/>
            <a:chExt cx="3152338" cy="1162822"/>
          </a:xfrm>
        </p:grpSpPr>
        <p:sp>
          <p:nvSpPr>
            <p:cNvPr id="4" name="Freeform: Shape 12">
              <a:extLst>
                <a:ext uri="{FF2B5EF4-FFF2-40B4-BE49-F238E27FC236}">
                  <a16:creationId xmlns="" xmlns:a16="http://schemas.microsoft.com/office/drawing/2014/main" id="{80AF250C-0BEE-4594-8D7D-30870A4DAB9D}"/>
                </a:ext>
              </a:extLst>
            </p:cNvPr>
            <p:cNvSpPr/>
            <p:nvPr/>
          </p:nvSpPr>
          <p:spPr>
            <a:xfrm rot="17169580">
              <a:off x="7969602" y="1949028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1016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55">
              <a:extLst>
                <a:ext uri="{FF2B5EF4-FFF2-40B4-BE49-F238E27FC236}">
                  <a16:creationId xmlns="" xmlns:a16="http://schemas.microsoft.com/office/drawing/2014/main" id="{D0BA20EC-B52B-48A9-BA65-7D010DD78364}"/>
                </a:ext>
              </a:extLst>
            </p:cNvPr>
            <p:cNvGrpSpPr/>
            <p:nvPr/>
          </p:nvGrpSpPr>
          <p:grpSpPr>
            <a:xfrm rot="1361608">
              <a:off x="7779753" y="3212250"/>
              <a:ext cx="2299323" cy="904779"/>
              <a:chOff x="2667649" y="3101402"/>
              <a:chExt cx="2299323" cy="904779"/>
            </a:xfrm>
          </p:grpSpPr>
          <p:sp>
            <p:nvSpPr>
              <p:cNvPr id="6" name="Rectangle 56">
                <a:extLst>
                  <a:ext uri="{FF2B5EF4-FFF2-40B4-BE49-F238E27FC236}">
                    <a16:creationId xmlns="" xmlns:a16="http://schemas.microsoft.com/office/drawing/2014/main" id="{76B21026-5FC2-4587-BF7F-06A7F5E34F70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75260AD7-2D3D-4749-89F0-7BD64966FF43}"/>
                  </a:ext>
                </a:extLst>
              </p:cNvPr>
              <p:cNvSpPr txBox="1"/>
              <p:nvPr/>
            </p:nvSpPr>
            <p:spPr>
              <a:xfrm rot="21320082">
                <a:off x="4323847" y="3136429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05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2340F710-074D-4C8B-8C52-5FE7CA479454}"/>
                  </a:ext>
                </a:extLst>
              </p:cNvPr>
              <p:cNvSpPr txBox="1"/>
              <p:nvPr/>
            </p:nvSpPr>
            <p:spPr>
              <a:xfrm rot="21235010">
                <a:off x="2749957" y="3256939"/>
                <a:ext cx="1456788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b="1" dirty="0">
                    <a:latin typeface="Century Gothic" panose="020B0502020202020204" pitchFamily="34" charset="0"/>
                  </a:rPr>
                  <a:t>Перемоги</a:t>
                </a:r>
                <a:r>
                  <a:rPr lang="uk-UA" sz="1600" b="1" dirty="0">
                    <a:latin typeface="Century Gothic" panose="020B0502020202020204" pitchFamily="34" charset="0"/>
                  </a:rPr>
                  <a:t> учнів</a:t>
                </a:r>
                <a:endParaRPr lang="en-US" sz="1600" b="1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10" name="Freeform: Shape 21">
            <a:extLst>
              <a:ext uri="{FF2B5EF4-FFF2-40B4-BE49-F238E27FC236}">
                <a16:creationId xmlns="" xmlns:a16="http://schemas.microsoft.com/office/drawing/2014/main" id="{6554B30B-DAFF-401C-9FE1-5DBD08116F18}"/>
              </a:ext>
            </a:extLst>
          </p:cNvPr>
          <p:cNvSpPr/>
          <p:nvPr/>
        </p:nvSpPr>
        <p:spPr>
          <a:xfrm rot="19492854" flipH="1">
            <a:off x="6414618" y="2834171"/>
            <a:ext cx="176862" cy="101655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66">
            <a:extLst>
              <a:ext uri="{FF2B5EF4-FFF2-40B4-BE49-F238E27FC236}">
                <a16:creationId xmlns="" xmlns:a16="http://schemas.microsoft.com/office/drawing/2014/main" id="{4FFE018F-B9F8-4CA3-9166-40F7990CB378}"/>
              </a:ext>
            </a:extLst>
          </p:cNvPr>
          <p:cNvGrpSpPr/>
          <p:nvPr/>
        </p:nvGrpSpPr>
        <p:grpSpPr>
          <a:xfrm>
            <a:off x="7098040" y="3236314"/>
            <a:ext cx="1231292" cy="3152338"/>
            <a:chOff x="7098040" y="3236314"/>
            <a:chExt cx="1231292" cy="3152338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0D75DBE7-3DAE-4232-A359-EFC1CBF0CD3A}"/>
                </a:ext>
              </a:extLst>
            </p:cNvPr>
            <p:cNvSpPr/>
            <p:nvPr/>
          </p:nvSpPr>
          <p:spPr>
            <a:xfrm rot="19357199">
              <a:off x="7098040" y="3236314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CC0099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50">
              <a:extLst>
                <a:ext uri="{FF2B5EF4-FFF2-40B4-BE49-F238E27FC236}">
                  <a16:creationId xmlns="" xmlns:a16="http://schemas.microsoft.com/office/drawing/2014/main" id="{64F0CA50-7B61-4CBF-8707-E00C210FE762}"/>
                </a:ext>
              </a:extLst>
            </p:cNvPr>
            <p:cNvGrpSpPr/>
            <p:nvPr/>
          </p:nvGrpSpPr>
          <p:grpSpPr>
            <a:xfrm rot="14320385">
              <a:off x="6650514" y="4683717"/>
              <a:ext cx="2452857" cy="904779"/>
              <a:chOff x="2074905" y="3101402"/>
              <a:chExt cx="2452857" cy="904779"/>
            </a:xfrm>
          </p:grpSpPr>
          <p:sp>
            <p:nvSpPr>
              <p:cNvPr id="14" name="Rectangle 51">
                <a:extLst>
                  <a:ext uri="{FF2B5EF4-FFF2-40B4-BE49-F238E27FC236}">
                    <a16:creationId xmlns="" xmlns:a16="http://schemas.microsoft.com/office/drawing/2014/main" id="{C9EE33CE-258F-47F1-B563-C4155FF1D1EF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C9FBD4AC-B18A-407E-B09B-40ABE7707DA0}"/>
                  </a:ext>
                </a:extLst>
              </p:cNvPr>
              <p:cNvSpPr txBox="1"/>
              <p:nvPr/>
            </p:nvSpPr>
            <p:spPr>
              <a:xfrm rot="10008877">
                <a:off x="2074905" y="3359149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04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31C4B210-B7A4-4A9B-8EC4-F4D47BC5847F}"/>
                  </a:ext>
                </a:extLst>
              </p:cNvPr>
              <p:cNvSpPr txBox="1"/>
              <p:nvPr/>
            </p:nvSpPr>
            <p:spPr>
              <a:xfrm rot="10338003">
                <a:off x="2620685" y="3382141"/>
                <a:ext cx="19070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000" b="1" dirty="0">
                    <a:latin typeface="Century Gothic" panose="020B0502020202020204" pitchFamily="34" charset="0"/>
                  </a:rPr>
                  <a:t>Публікації </a:t>
                </a:r>
                <a:endParaRPr lang="en-US" sz="2000" b="1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18" name="Freeform: Shape 22">
            <a:extLst>
              <a:ext uri="{FF2B5EF4-FFF2-40B4-BE49-F238E27FC236}">
                <a16:creationId xmlns="" xmlns:a16="http://schemas.microsoft.com/office/drawing/2014/main" id="{4035BE40-452D-4618-93C8-FAB888C7ECA8}"/>
              </a:ext>
            </a:extLst>
          </p:cNvPr>
          <p:cNvSpPr/>
          <p:nvPr/>
        </p:nvSpPr>
        <p:spPr>
          <a:xfrm rot="1646982" flipH="1">
            <a:off x="5522617" y="2894114"/>
            <a:ext cx="176862" cy="101655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25">
            <a:extLst>
              <a:ext uri="{FF2B5EF4-FFF2-40B4-BE49-F238E27FC236}">
                <a16:creationId xmlns="" xmlns:a16="http://schemas.microsoft.com/office/drawing/2014/main" id="{307BE9F1-9B4D-4A49-AFD7-8C34E9EB8A8C}"/>
              </a:ext>
            </a:extLst>
          </p:cNvPr>
          <p:cNvSpPr/>
          <p:nvPr/>
        </p:nvSpPr>
        <p:spPr>
          <a:xfrm rot="3462330" flipH="1">
            <a:off x="5288063" y="2498451"/>
            <a:ext cx="176862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B1F6E68C-A618-475B-8467-2C93A674E7D3}"/>
              </a:ext>
            </a:extLst>
          </p:cNvPr>
          <p:cNvSpPr/>
          <p:nvPr/>
        </p:nvSpPr>
        <p:spPr>
          <a:xfrm rot="21225324" flipH="1">
            <a:off x="5973240" y="3022868"/>
            <a:ext cx="147969" cy="851170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7969"/>
              <a:gd name="connsiteY0" fmla="*/ 851170 h 851170"/>
              <a:gd name="connsiteX1" fmla="*/ 141051 w 147969"/>
              <a:gd name="connsiteY1" fmla="*/ 428017 h 851170"/>
              <a:gd name="connsiteX2" fmla="*/ 0 w 147969"/>
              <a:gd name="connsiteY2" fmla="*/ 0 h 85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969" h="851170">
                <a:moveTo>
                  <a:pt x="43775" y="851170"/>
                </a:moveTo>
                <a:cubicBezTo>
                  <a:pt x="173803" y="794982"/>
                  <a:pt x="148347" y="569879"/>
                  <a:pt x="141051" y="428017"/>
                </a:cubicBezTo>
                <a:cubicBezTo>
                  <a:pt x="133755" y="286155"/>
                  <a:pt x="142723" y="76064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8">
            <a:extLst>
              <a:ext uri="{FF2B5EF4-FFF2-40B4-BE49-F238E27FC236}">
                <a16:creationId xmlns="" xmlns:a16="http://schemas.microsoft.com/office/drawing/2014/main" id="{93F8CCAA-0E39-4F2B-BACC-3FBE1FE3DBD9}"/>
              </a:ext>
            </a:extLst>
          </p:cNvPr>
          <p:cNvSpPr/>
          <p:nvPr/>
        </p:nvSpPr>
        <p:spPr>
          <a:xfrm>
            <a:off x="5553221" y="276663"/>
            <a:ext cx="1085558" cy="3152337"/>
          </a:xfrm>
          <a:custGeom>
            <a:avLst/>
            <a:gdLst>
              <a:gd name="connsiteX0" fmla="*/ 542779 w 1085558"/>
              <a:gd name="connsiteY0" fmla="*/ 2314981 h 3152337"/>
              <a:gd name="connsiteX1" fmla="*/ 248202 w 1085558"/>
              <a:gd name="connsiteY1" fmla="*/ 2609558 h 3152337"/>
              <a:gd name="connsiteX2" fmla="*/ 542779 w 1085558"/>
              <a:gd name="connsiteY2" fmla="*/ 2904135 h 3152337"/>
              <a:gd name="connsiteX3" fmla="*/ 837356 w 1085558"/>
              <a:gd name="connsiteY3" fmla="*/ 2609558 h 3152337"/>
              <a:gd name="connsiteX4" fmla="*/ 542779 w 1085558"/>
              <a:gd name="connsiteY4" fmla="*/ 2314981 h 3152337"/>
              <a:gd name="connsiteX5" fmla="*/ 542779 w 1085558"/>
              <a:gd name="connsiteY5" fmla="*/ 0 h 3152337"/>
              <a:gd name="connsiteX6" fmla="*/ 654623 w 1085558"/>
              <a:gd name="connsiteY6" fmla="*/ 111844 h 3152337"/>
              <a:gd name="connsiteX7" fmla="*/ 654622 w 1085558"/>
              <a:gd name="connsiteY7" fmla="*/ 2078568 h 3152337"/>
              <a:gd name="connsiteX8" fmla="*/ 754054 w 1085558"/>
              <a:gd name="connsiteY8" fmla="*/ 2109433 h 3152337"/>
              <a:gd name="connsiteX9" fmla="*/ 1085558 w 1085558"/>
              <a:gd name="connsiteY9" fmla="*/ 2609558 h 3152337"/>
              <a:gd name="connsiteX10" fmla="*/ 542779 w 1085558"/>
              <a:gd name="connsiteY10" fmla="*/ 3152337 h 3152337"/>
              <a:gd name="connsiteX11" fmla="*/ 0 w 1085558"/>
              <a:gd name="connsiteY11" fmla="*/ 2609558 h 3152337"/>
              <a:gd name="connsiteX12" fmla="*/ 331505 w 1085558"/>
              <a:gd name="connsiteY12" fmla="*/ 2109433 h 3152337"/>
              <a:gd name="connsiteX13" fmla="*/ 430935 w 1085558"/>
              <a:gd name="connsiteY13" fmla="*/ 2078568 h 3152337"/>
              <a:gd name="connsiteX14" fmla="*/ 430935 w 1085558"/>
              <a:gd name="connsiteY14" fmla="*/ 733243 h 3152337"/>
              <a:gd name="connsiteX15" fmla="*/ 210016 w 1085558"/>
              <a:gd name="connsiteY15" fmla="*/ 733243 h 3152337"/>
              <a:gd name="connsiteX16" fmla="*/ 210016 w 1085558"/>
              <a:gd name="connsiteY16" fmla="*/ 614047 h 3152337"/>
              <a:gd name="connsiteX17" fmla="*/ 430935 w 1085558"/>
              <a:gd name="connsiteY17" fmla="*/ 614047 h 3152337"/>
              <a:gd name="connsiteX18" fmla="*/ 430935 w 1085558"/>
              <a:gd name="connsiteY18" fmla="*/ 564707 h 3152337"/>
              <a:gd name="connsiteX19" fmla="*/ 253425 w 1085558"/>
              <a:gd name="connsiteY19" fmla="*/ 564707 h 3152337"/>
              <a:gd name="connsiteX20" fmla="*/ 253425 w 1085558"/>
              <a:gd name="connsiteY20" fmla="*/ 445511 h 3152337"/>
              <a:gd name="connsiteX21" fmla="*/ 430935 w 1085558"/>
              <a:gd name="connsiteY21" fmla="*/ 445511 h 3152337"/>
              <a:gd name="connsiteX22" fmla="*/ 430935 w 1085558"/>
              <a:gd name="connsiteY22" fmla="*/ 396171 h 3152337"/>
              <a:gd name="connsiteX23" fmla="*/ 110679 w 1085558"/>
              <a:gd name="connsiteY23" fmla="*/ 396171 h 3152337"/>
              <a:gd name="connsiteX24" fmla="*/ 110679 w 1085558"/>
              <a:gd name="connsiteY24" fmla="*/ 276975 h 3152337"/>
              <a:gd name="connsiteX25" fmla="*/ 430935 w 1085558"/>
              <a:gd name="connsiteY25" fmla="*/ 276975 h 3152337"/>
              <a:gd name="connsiteX26" fmla="*/ 430935 w 1085558"/>
              <a:gd name="connsiteY26" fmla="*/ 111844 h 3152337"/>
              <a:gd name="connsiteX27" fmla="*/ 542779 w 1085558"/>
              <a:gd name="connsiteY27" fmla="*/ 0 h 31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85558" h="3152337">
                <a:moveTo>
                  <a:pt x="542779" y="2314981"/>
                </a:moveTo>
                <a:cubicBezTo>
                  <a:pt x="380089" y="2314981"/>
                  <a:pt x="248202" y="2446868"/>
                  <a:pt x="248202" y="2609558"/>
                </a:cubicBezTo>
                <a:cubicBezTo>
                  <a:pt x="248202" y="2772248"/>
                  <a:pt x="380089" y="2904135"/>
                  <a:pt x="542779" y="2904135"/>
                </a:cubicBezTo>
                <a:cubicBezTo>
                  <a:pt x="705469" y="2904135"/>
                  <a:pt x="837356" y="2772248"/>
                  <a:pt x="837356" y="2609558"/>
                </a:cubicBezTo>
                <a:cubicBezTo>
                  <a:pt x="837356" y="2446868"/>
                  <a:pt x="705469" y="2314981"/>
                  <a:pt x="542779" y="2314981"/>
                </a:cubicBezTo>
                <a:close/>
                <a:moveTo>
                  <a:pt x="542779" y="0"/>
                </a:moveTo>
                <a:cubicBezTo>
                  <a:pt x="604549" y="0"/>
                  <a:pt x="654623" y="50074"/>
                  <a:pt x="654623" y="111844"/>
                </a:cubicBezTo>
                <a:lnTo>
                  <a:pt x="654622" y="2078568"/>
                </a:lnTo>
                <a:lnTo>
                  <a:pt x="754054" y="2109433"/>
                </a:lnTo>
                <a:cubicBezTo>
                  <a:pt x="948865" y="2191832"/>
                  <a:pt x="1085558" y="2384731"/>
                  <a:pt x="1085558" y="2609558"/>
                </a:cubicBezTo>
                <a:cubicBezTo>
                  <a:pt x="1085558" y="2909327"/>
                  <a:pt x="842548" y="3152337"/>
                  <a:pt x="542779" y="3152337"/>
                </a:cubicBezTo>
                <a:cubicBezTo>
                  <a:pt x="243010" y="3152337"/>
                  <a:pt x="0" y="2909327"/>
                  <a:pt x="0" y="2609558"/>
                </a:cubicBezTo>
                <a:cubicBezTo>
                  <a:pt x="0" y="2384731"/>
                  <a:pt x="136693" y="2191832"/>
                  <a:pt x="331505" y="2109433"/>
                </a:cubicBezTo>
                <a:lnTo>
                  <a:pt x="430935" y="2078568"/>
                </a:lnTo>
                <a:lnTo>
                  <a:pt x="430935" y="733243"/>
                </a:lnTo>
                <a:lnTo>
                  <a:pt x="210016" y="733243"/>
                </a:lnTo>
                <a:lnTo>
                  <a:pt x="210016" y="614047"/>
                </a:lnTo>
                <a:lnTo>
                  <a:pt x="430935" y="614047"/>
                </a:lnTo>
                <a:lnTo>
                  <a:pt x="430935" y="564707"/>
                </a:lnTo>
                <a:lnTo>
                  <a:pt x="253425" y="564707"/>
                </a:lnTo>
                <a:lnTo>
                  <a:pt x="253425" y="445511"/>
                </a:lnTo>
                <a:lnTo>
                  <a:pt x="430935" y="445511"/>
                </a:lnTo>
                <a:lnTo>
                  <a:pt x="430935" y="396171"/>
                </a:lnTo>
                <a:lnTo>
                  <a:pt x="110679" y="396171"/>
                </a:lnTo>
                <a:lnTo>
                  <a:pt x="110679" y="276975"/>
                </a:lnTo>
                <a:lnTo>
                  <a:pt x="430935" y="276975"/>
                </a:lnTo>
                <a:lnTo>
                  <a:pt x="430935" y="111844"/>
                </a:lnTo>
                <a:cubicBezTo>
                  <a:pt x="430935" y="50074"/>
                  <a:pt x="481009" y="0"/>
                  <a:pt x="542779" y="0"/>
                </a:cubicBezTo>
                <a:close/>
              </a:path>
            </a:pathLst>
          </a:custGeom>
          <a:gradFill flip="none" rotWithShape="1">
            <a:gsLst>
              <a:gs pos="93000">
                <a:srgbClr val="804518"/>
              </a:gs>
              <a:gs pos="37152">
                <a:srgbClr val="C38724"/>
              </a:gs>
              <a:gs pos="26000">
                <a:srgbClr val="804518"/>
              </a:gs>
              <a:gs pos="48000">
                <a:srgbClr val="804518"/>
              </a:gs>
              <a:gs pos="69000">
                <a:srgbClr val="C38724"/>
              </a:gs>
              <a:gs pos="6000">
                <a:srgbClr val="C38724"/>
              </a:gs>
              <a:gs pos="16000">
                <a:srgbClr val="804518"/>
              </a:gs>
              <a:gs pos="59000">
                <a:srgbClr val="FAFF8B"/>
              </a:gs>
            </a:gsLst>
            <a:lin ang="5400000" scaled="1"/>
            <a:tileRect/>
          </a:gradFill>
          <a:ln>
            <a:noFill/>
          </a:ln>
          <a:effectLst>
            <a:outerShdw blurRad="114300" dist="76200" dir="8100000" algn="tr" rotWithShape="0">
              <a:prstClr val="black">
                <a:alpha val="40000"/>
              </a:prstClr>
            </a:outerShdw>
          </a:effectLst>
          <a:scene3d>
            <a:camera prst="perspectiveRight">
              <a:rot lat="0" lon="20400000" rev="0"/>
            </a:camera>
            <a:lightRig rig="glow" dir="t"/>
          </a:scene3d>
          <a:sp3d extrusionH="336550" prstMaterial="plastic">
            <a:extrusionClr>
              <a:srgbClr val="AC7F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65">
            <a:extLst>
              <a:ext uri="{FF2B5EF4-FFF2-40B4-BE49-F238E27FC236}">
                <a16:creationId xmlns="" xmlns:a16="http://schemas.microsoft.com/office/drawing/2014/main" id="{803DE4AB-DB27-4E96-82A3-DC060B3A3268}"/>
              </a:ext>
            </a:extLst>
          </p:cNvPr>
          <p:cNvGrpSpPr/>
          <p:nvPr/>
        </p:nvGrpSpPr>
        <p:grpSpPr>
          <a:xfrm>
            <a:off x="5553220" y="3596803"/>
            <a:ext cx="1141980" cy="3152338"/>
            <a:chOff x="5553220" y="3596803"/>
            <a:chExt cx="1141980" cy="3152338"/>
          </a:xfrm>
        </p:grpSpPr>
        <p:sp>
          <p:nvSpPr>
            <p:cNvPr id="23" name="Freeform: Shape 10">
              <a:extLst>
                <a:ext uri="{FF2B5EF4-FFF2-40B4-BE49-F238E27FC236}">
                  <a16:creationId xmlns="" xmlns:a16="http://schemas.microsoft.com/office/drawing/2014/main" id="{ABC137C0-8261-4CC3-8623-0D79C71E3460}"/>
                </a:ext>
              </a:extLst>
            </p:cNvPr>
            <p:cNvSpPr/>
            <p:nvPr/>
          </p:nvSpPr>
          <p:spPr>
            <a:xfrm>
              <a:off x="5553220" y="3596803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45">
              <a:extLst>
                <a:ext uri="{FF2B5EF4-FFF2-40B4-BE49-F238E27FC236}">
                  <a16:creationId xmlns="" xmlns:a16="http://schemas.microsoft.com/office/drawing/2014/main" id="{C6467A26-F911-4B88-8E55-BDF4A0CC78B5}"/>
                </a:ext>
              </a:extLst>
            </p:cNvPr>
            <p:cNvGrpSpPr/>
            <p:nvPr/>
          </p:nvGrpSpPr>
          <p:grpSpPr>
            <a:xfrm rot="16486797">
              <a:off x="4985467" y="5105180"/>
              <a:ext cx="2249627" cy="904779"/>
              <a:chOff x="2074905" y="3101402"/>
              <a:chExt cx="2249627" cy="904779"/>
            </a:xfrm>
          </p:grpSpPr>
          <p:sp>
            <p:nvSpPr>
              <p:cNvPr id="25" name="Rectangle 46">
                <a:extLst>
                  <a:ext uri="{FF2B5EF4-FFF2-40B4-BE49-F238E27FC236}">
                    <a16:creationId xmlns="" xmlns:a16="http://schemas.microsoft.com/office/drawing/2014/main" id="{15B54A6E-AAF9-465B-BCA8-84CA55ADEE38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901FB8DE-163A-4AEF-97B1-CDDB117E1E69}"/>
                  </a:ext>
                </a:extLst>
              </p:cNvPr>
              <p:cNvSpPr txBox="1"/>
              <p:nvPr/>
            </p:nvSpPr>
            <p:spPr>
              <a:xfrm rot="21416926">
                <a:off x="2074905" y="3359150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03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B3598E01-D783-4F0A-BA2D-0794A4F27336}"/>
                  </a:ext>
                </a:extLst>
              </p:cNvPr>
              <p:cNvSpPr txBox="1"/>
              <p:nvPr/>
            </p:nvSpPr>
            <p:spPr>
              <a:xfrm rot="21235010">
                <a:off x="2744356" y="3249763"/>
                <a:ext cx="1580176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b="1" dirty="0">
                    <a:latin typeface="Century Gothic" panose="020B0502020202020204" pitchFamily="34" charset="0"/>
                  </a:rPr>
                  <a:t>Позакласна</a:t>
                </a:r>
                <a:r>
                  <a:rPr lang="uk-UA" sz="1600" b="1" dirty="0">
                    <a:latin typeface="Century Gothic" panose="020B0502020202020204" pitchFamily="34" charset="0"/>
                  </a:rPr>
                  <a:t> робота</a:t>
                </a:r>
                <a:endParaRPr lang="en-US" sz="1600" b="1" dirty="0"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29" name="Group 64">
            <a:extLst>
              <a:ext uri="{FF2B5EF4-FFF2-40B4-BE49-F238E27FC236}">
                <a16:creationId xmlns="" xmlns:a16="http://schemas.microsoft.com/office/drawing/2014/main" id="{52FC2B2B-0E02-4784-95A4-7AF146768262}"/>
              </a:ext>
            </a:extLst>
          </p:cNvPr>
          <p:cNvGrpSpPr/>
          <p:nvPr/>
        </p:nvGrpSpPr>
        <p:grpSpPr>
          <a:xfrm>
            <a:off x="4024331" y="3364211"/>
            <a:ext cx="1201975" cy="3152338"/>
            <a:chOff x="4024331" y="3364211"/>
            <a:chExt cx="1201975" cy="3152338"/>
          </a:xfrm>
        </p:grpSpPr>
        <p:sp>
          <p:nvSpPr>
            <p:cNvPr id="30" name="Freeform: Shape 13">
              <a:extLst>
                <a:ext uri="{FF2B5EF4-FFF2-40B4-BE49-F238E27FC236}">
                  <a16:creationId xmlns="" xmlns:a16="http://schemas.microsoft.com/office/drawing/2014/main" id="{91E3D1CD-C6AD-4C5B-B4FC-618C9B7ECFCA}"/>
                </a:ext>
              </a:extLst>
            </p:cNvPr>
            <p:cNvSpPr/>
            <p:nvPr/>
          </p:nvSpPr>
          <p:spPr>
            <a:xfrm rot="1903039">
              <a:off x="4084326" y="3364211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40">
              <a:extLst>
                <a:ext uri="{FF2B5EF4-FFF2-40B4-BE49-F238E27FC236}">
                  <a16:creationId xmlns="" xmlns:a16="http://schemas.microsoft.com/office/drawing/2014/main" id="{7FF58A3B-AA14-4F94-93FF-EDA30BD03C0E}"/>
                </a:ext>
              </a:extLst>
            </p:cNvPr>
            <p:cNvGrpSpPr/>
            <p:nvPr/>
          </p:nvGrpSpPr>
          <p:grpSpPr>
            <a:xfrm rot="18488871">
              <a:off x="3356444" y="4721716"/>
              <a:ext cx="2240554" cy="904779"/>
              <a:chOff x="2074906" y="3101402"/>
              <a:chExt cx="2240554" cy="904779"/>
            </a:xfrm>
          </p:grpSpPr>
          <p:sp>
            <p:nvSpPr>
              <p:cNvPr id="32" name="Rectangle 41">
                <a:extLst>
                  <a:ext uri="{FF2B5EF4-FFF2-40B4-BE49-F238E27FC236}">
                    <a16:creationId xmlns="" xmlns:a16="http://schemas.microsoft.com/office/drawing/2014/main" id="{49117EA5-6604-40F6-A751-9200556DBFA4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93B46C5A-80D6-4657-9460-D927F881A258}"/>
                  </a:ext>
                </a:extLst>
              </p:cNvPr>
              <p:cNvSpPr txBox="1"/>
              <p:nvPr/>
            </p:nvSpPr>
            <p:spPr>
              <a:xfrm rot="21416926">
                <a:off x="2074906" y="3359151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02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ED4A3728-A445-4168-8236-7AA6D6DBEE0E}"/>
                  </a:ext>
                </a:extLst>
              </p:cNvPr>
              <p:cNvSpPr txBox="1"/>
              <p:nvPr/>
            </p:nvSpPr>
            <p:spPr>
              <a:xfrm rot="21235010">
                <a:off x="2701589" y="3132459"/>
                <a:ext cx="145678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000" b="1" dirty="0">
                    <a:latin typeface="Century Gothic" panose="020B0502020202020204" pitchFamily="34" charset="0"/>
                  </a:rPr>
                  <a:t>Мої </a:t>
                </a:r>
                <a:r>
                  <a:rPr lang="uk-UA" sz="2000" b="1" dirty="0" err="1">
                    <a:latin typeface="Century Gothic" panose="020B0502020202020204" pitchFamily="34" charset="0"/>
                  </a:rPr>
                  <a:t>уроки</a:t>
                </a:r>
                <a:endParaRPr lang="en-US" sz="2000" b="1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6" name="Freeform: Shape 18">
            <a:extLst>
              <a:ext uri="{FF2B5EF4-FFF2-40B4-BE49-F238E27FC236}">
                <a16:creationId xmlns="" xmlns:a16="http://schemas.microsoft.com/office/drawing/2014/main" id="{37B4F593-E667-4AB7-B34C-61835B2B75B8}"/>
              </a:ext>
            </a:extLst>
          </p:cNvPr>
          <p:cNvSpPr/>
          <p:nvPr/>
        </p:nvSpPr>
        <p:spPr>
          <a:xfrm>
            <a:off x="6074402" y="3020278"/>
            <a:ext cx="143910" cy="853419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23">
            <a:extLst>
              <a:ext uri="{FF2B5EF4-FFF2-40B4-BE49-F238E27FC236}">
                <a16:creationId xmlns="" xmlns:a16="http://schemas.microsoft.com/office/drawing/2014/main" id="{B924814E-00D0-435B-995A-A69B0BCB6B12}"/>
              </a:ext>
            </a:extLst>
          </p:cNvPr>
          <p:cNvSpPr/>
          <p:nvPr/>
        </p:nvSpPr>
        <p:spPr>
          <a:xfrm rot="1925404">
            <a:off x="5585329" y="2940796"/>
            <a:ext cx="204799" cy="101655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3">
            <a:extLst>
              <a:ext uri="{FF2B5EF4-FFF2-40B4-BE49-F238E27FC236}">
                <a16:creationId xmlns="" xmlns:a16="http://schemas.microsoft.com/office/drawing/2014/main" id="{CDE0BF49-C8BA-4595-B43F-5D69ABD6AA18}"/>
              </a:ext>
            </a:extLst>
          </p:cNvPr>
          <p:cNvSpPr/>
          <p:nvPr/>
        </p:nvSpPr>
        <p:spPr>
          <a:xfrm rot="17559574">
            <a:off x="6694526" y="2362466"/>
            <a:ext cx="204799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63">
            <a:extLst>
              <a:ext uri="{FF2B5EF4-FFF2-40B4-BE49-F238E27FC236}">
                <a16:creationId xmlns="" xmlns:a16="http://schemas.microsoft.com/office/drawing/2014/main" id="{63897DDD-44AF-47E4-8076-CF8340DFB31C}"/>
              </a:ext>
            </a:extLst>
          </p:cNvPr>
          <p:cNvGrpSpPr/>
          <p:nvPr/>
        </p:nvGrpSpPr>
        <p:grpSpPr>
          <a:xfrm>
            <a:off x="1990882" y="2957011"/>
            <a:ext cx="3152338" cy="1141980"/>
            <a:chOff x="1990882" y="2957011"/>
            <a:chExt cx="3152338" cy="1141980"/>
          </a:xfrm>
        </p:grpSpPr>
        <p:sp>
          <p:nvSpPr>
            <p:cNvPr id="40" name="Freeform: Shape 14">
              <a:extLst>
                <a:ext uri="{FF2B5EF4-FFF2-40B4-BE49-F238E27FC236}">
                  <a16:creationId xmlns="" xmlns:a16="http://schemas.microsoft.com/office/drawing/2014/main" id="{854E98E1-3EBA-42BB-B8B3-4FBDCF8EC3D8}"/>
                </a:ext>
              </a:extLst>
            </p:cNvPr>
            <p:cNvSpPr/>
            <p:nvPr/>
          </p:nvSpPr>
          <p:spPr>
            <a:xfrm rot="5063968">
              <a:off x="2996061" y="1951832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39">
              <a:extLst>
                <a:ext uri="{FF2B5EF4-FFF2-40B4-BE49-F238E27FC236}">
                  <a16:creationId xmlns="" xmlns:a16="http://schemas.microsoft.com/office/drawing/2014/main" id="{F036C168-9554-47DD-9348-E9964AF6D557}"/>
                </a:ext>
              </a:extLst>
            </p:cNvPr>
            <p:cNvGrpSpPr/>
            <p:nvPr/>
          </p:nvGrpSpPr>
          <p:grpSpPr>
            <a:xfrm>
              <a:off x="2074907" y="3101402"/>
              <a:ext cx="2240553" cy="904779"/>
              <a:chOff x="2074907" y="3101402"/>
              <a:chExt cx="2240553" cy="904779"/>
            </a:xfrm>
          </p:grpSpPr>
          <p:sp>
            <p:nvSpPr>
              <p:cNvPr id="42" name="Rectangle 35">
                <a:extLst>
                  <a:ext uri="{FF2B5EF4-FFF2-40B4-BE49-F238E27FC236}">
                    <a16:creationId xmlns="" xmlns:a16="http://schemas.microsoft.com/office/drawing/2014/main" id="{1B558756-7DEB-4B5D-AB43-414DDA5E1E7C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B07F1650-D6AD-480D-BFAC-E6AF6F55EF68}"/>
                  </a:ext>
                </a:extLst>
              </p:cNvPr>
              <p:cNvSpPr txBox="1"/>
              <p:nvPr/>
            </p:nvSpPr>
            <p:spPr>
              <a:xfrm rot="21416926">
                <a:off x="2074907" y="3359151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01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5266E5FF-33AF-4EA9-86B6-CF1C4B6DB9CA}"/>
                  </a:ext>
                </a:extLst>
              </p:cNvPr>
              <p:cNvSpPr txBox="1"/>
              <p:nvPr/>
            </p:nvSpPr>
            <p:spPr>
              <a:xfrm rot="21235010">
                <a:off x="2800127" y="3482260"/>
                <a:ext cx="14567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F0ABFFCE-BA8D-4BC5-B455-951B1E2E774E}"/>
                  </a:ext>
                </a:extLst>
              </p:cNvPr>
              <p:cNvSpPr txBox="1"/>
              <p:nvPr/>
            </p:nvSpPr>
            <p:spPr>
              <a:xfrm rot="21235010">
                <a:off x="2626742" y="3380215"/>
                <a:ext cx="16499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b="1" dirty="0">
                    <a:latin typeface="Century Gothic" panose="020B0502020202020204" pitchFamily="34" charset="0"/>
                  </a:rPr>
                  <a:t>Самоосвіта</a:t>
                </a:r>
                <a:endParaRPr lang="en-US" sz="1600" b="1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46" name="Freeform: Shape 26">
            <a:extLst>
              <a:ext uri="{FF2B5EF4-FFF2-40B4-BE49-F238E27FC236}">
                <a16:creationId xmlns="" xmlns:a16="http://schemas.microsoft.com/office/drawing/2014/main" id="{7645573B-F0A0-4BC8-A4C4-33750141BB0F}"/>
              </a:ext>
            </a:extLst>
          </p:cNvPr>
          <p:cNvSpPr/>
          <p:nvPr/>
        </p:nvSpPr>
        <p:spPr>
          <a:xfrm rot="3740752">
            <a:off x="5313424" y="2583213"/>
            <a:ext cx="204799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20">
            <a:extLst>
              <a:ext uri="{FF2B5EF4-FFF2-40B4-BE49-F238E27FC236}">
                <a16:creationId xmlns="" xmlns:a16="http://schemas.microsoft.com/office/drawing/2014/main" id="{2C47DB11-196C-4387-824D-F364016C7112}"/>
              </a:ext>
            </a:extLst>
          </p:cNvPr>
          <p:cNvSpPr/>
          <p:nvPr/>
        </p:nvSpPr>
        <p:spPr>
          <a:xfrm rot="19771276">
            <a:off x="6477408" y="2787618"/>
            <a:ext cx="204799" cy="101655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Заголовок 1">
            <a:extLst>
              <a:ext uri="{FF2B5EF4-FFF2-40B4-BE49-F238E27FC236}">
                <a16:creationId xmlns="" xmlns:a16="http://schemas.microsoft.com/office/drawing/2014/main" id="{EB5B378E-466E-4D40-8A47-17EA691C3902}"/>
              </a:ext>
            </a:extLst>
          </p:cNvPr>
          <p:cNvSpPr txBox="1">
            <a:spLocks/>
          </p:cNvSpPr>
          <p:nvPr/>
        </p:nvSpPr>
        <p:spPr>
          <a:xfrm>
            <a:off x="483866" y="206845"/>
            <a:ext cx="11224267" cy="12102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8000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Мій ключ    до успіху</a:t>
            </a:r>
            <a:endParaRPr lang="x-none" sz="8000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78857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0000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0" grpId="0" animBg="1"/>
          <p:bldP spid="18" grpId="0" animBg="1"/>
          <p:bldP spid="19" grpId="0" animBg="1"/>
          <p:bldP spid="20" grpId="0" animBg="1"/>
          <p:bldP spid="21" grpId="0" animBg="1"/>
          <p:bldP spid="36" grpId="0" animBg="1"/>
          <p:bldP spid="37" grpId="0" animBg="1"/>
          <p:bldP spid="38" grpId="0" animBg="1"/>
          <p:bldP spid="46" grpId="0" animBg="1"/>
          <p:bldP spid="4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0" grpId="0" animBg="1"/>
          <p:bldP spid="18" grpId="0" animBg="1"/>
          <p:bldP spid="19" grpId="0" animBg="1"/>
          <p:bldP spid="20" grpId="0" animBg="1"/>
          <p:bldP spid="21" grpId="0" animBg="1"/>
          <p:bldP spid="36" grpId="0" animBg="1"/>
          <p:bldP spid="37" grpId="0" animBg="1"/>
          <p:bldP spid="38" grpId="0" animBg="1"/>
          <p:bldP spid="46" grpId="0" animBg="1"/>
          <p:bldP spid="47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32">
            <a:extLst>
              <a:ext uri="{FF2B5EF4-FFF2-40B4-BE49-F238E27FC236}">
                <a16:creationId xmlns="" xmlns:a16="http://schemas.microsoft.com/office/drawing/2014/main" id="{A81D74CC-71A5-4B2F-8E85-3769400C0356}"/>
              </a:ext>
            </a:extLst>
          </p:cNvPr>
          <p:cNvSpPr/>
          <p:nvPr/>
        </p:nvSpPr>
        <p:spPr>
          <a:xfrm rot="17281152" flipH="1">
            <a:off x="6668381" y="2446860"/>
            <a:ext cx="176862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67">
            <a:extLst>
              <a:ext uri="{FF2B5EF4-FFF2-40B4-BE49-F238E27FC236}">
                <a16:creationId xmlns="" xmlns:a16="http://schemas.microsoft.com/office/drawing/2014/main" id="{159843B2-7FB6-4C07-A1BA-3365DD6ED8A0}"/>
              </a:ext>
            </a:extLst>
          </p:cNvPr>
          <p:cNvGrpSpPr/>
          <p:nvPr/>
        </p:nvGrpSpPr>
        <p:grpSpPr>
          <a:xfrm>
            <a:off x="6964423" y="2954207"/>
            <a:ext cx="3152338" cy="1162822"/>
            <a:chOff x="6964423" y="2954207"/>
            <a:chExt cx="3152338" cy="1162822"/>
          </a:xfrm>
        </p:grpSpPr>
        <p:sp>
          <p:nvSpPr>
            <p:cNvPr id="4" name="Freeform: Shape 12">
              <a:extLst>
                <a:ext uri="{FF2B5EF4-FFF2-40B4-BE49-F238E27FC236}">
                  <a16:creationId xmlns="" xmlns:a16="http://schemas.microsoft.com/office/drawing/2014/main" id="{80AF250C-0BEE-4594-8D7D-30870A4DAB9D}"/>
                </a:ext>
              </a:extLst>
            </p:cNvPr>
            <p:cNvSpPr/>
            <p:nvPr/>
          </p:nvSpPr>
          <p:spPr>
            <a:xfrm rot="17169580">
              <a:off x="7969602" y="1949028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1016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55">
              <a:extLst>
                <a:ext uri="{FF2B5EF4-FFF2-40B4-BE49-F238E27FC236}">
                  <a16:creationId xmlns="" xmlns:a16="http://schemas.microsoft.com/office/drawing/2014/main" id="{D0BA20EC-B52B-48A9-BA65-7D010DD78364}"/>
                </a:ext>
              </a:extLst>
            </p:cNvPr>
            <p:cNvGrpSpPr/>
            <p:nvPr/>
          </p:nvGrpSpPr>
          <p:grpSpPr>
            <a:xfrm rot="1361608">
              <a:off x="7779753" y="3212250"/>
              <a:ext cx="2299323" cy="904779"/>
              <a:chOff x="2667649" y="3101402"/>
              <a:chExt cx="2299323" cy="904779"/>
            </a:xfrm>
          </p:grpSpPr>
          <p:sp>
            <p:nvSpPr>
              <p:cNvPr id="6" name="Rectangle 56">
                <a:extLst>
                  <a:ext uri="{FF2B5EF4-FFF2-40B4-BE49-F238E27FC236}">
                    <a16:creationId xmlns="" xmlns:a16="http://schemas.microsoft.com/office/drawing/2014/main" id="{76B21026-5FC2-4587-BF7F-06A7F5E34F70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75260AD7-2D3D-4749-89F0-7BD64966FF43}"/>
                  </a:ext>
                </a:extLst>
              </p:cNvPr>
              <p:cNvSpPr txBox="1"/>
              <p:nvPr/>
            </p:nvSpPr>
            <p:spPr>
              <a:xfrm rot="21320082">
                <a:off x="4323847" y="3136429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05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2340F710-074D-4C8B-8C52-5FE7CA479454}"/>
                  </a:ext>
                </a:extLst>
              </p:cNvPr>
              <p:cNvSpPr txBox="1"/>
              <p:nvPr/>
            </p:nvSpPr>
            <p:spPr>
              <a:xfrm rot="21235010">
                <a:off x="2749957" y="3256939"/>
                <a:ext cx="1456788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b="1" dirty="0">
                    <a:latin typeface="Century Gothic" panose="020B0502020202020204" pitchFamily="34" charset="0"/>
                  </a:rPr>
                  <a:t>Перемоги</a:t>
                </a:r>
                <a:r>
                  <a:rPr lang="uk-UA" sz="1600" b="1" dirty="0">
                    <a:latin typeface="Century Gothic" panose="020B0502020202020204" pitchFamily="34" charset="0"/>
                  </a:rPr>
                  <a:t> учнів</a:t>
                </a:r>
                <a:endParaRPr lang="en-US" sz="1600" b="1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10" name="Freeform: Shape 21">
            <a:extLst>
              <a:ext uri="{FF2B5EF4-FFF2-40B4-BE49-F238E27FC236}">
                <a16:creationId xmlns="" xmlns:a16="http://schemas.microsoft.com/office/drawing/2014/main" id="{6554B30B-DAFF-401C-9FE1-5DBD08116F18}"/>
              </a:ext>
            </a:extLst>
          </p:cNvPr>
          <p:cNvSpPr/>
          <p:nvPr/>
        </p:nvSpPr>
        <p:spPr>
          <a:xfrm rot="19492854" flipH="1">
            <a:off x="6414618" y="2834171"/>
            <a:ext cx="176862" cy="101655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66">
            <a:extLst>
              <a:ext uri="{FF2B5EF4-FFF2-40B4-BE49-F238E27FC236}">
                <a16:creationId xmlns="" xmlns:a16="http://schemas.microsoft.com/office/drawing/2014/main" id="{4FFE018F-B9F8-4CA3-9166-40F7990CB378}"/>
              </a:ext>
            </a:extLst>
          </p:cNvPr>
          <p:cNvGrpSpPr/>
          <p:nvPr/>
        </p:nvGrpSpPr>
        <p:grpSpPr>
          <a:xfrm>
            <a:off x="7098040" y="3236314"/>
            <a:ext cx="1231292" cy="3152338"/>
            <a:chOff x="7098040" y="3236314"/>
            <a:chExt cx="1231292" cy="3152338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0D75DBE7-3DAE-4232-A359-EFC1CBF0CD3A}"/>
                </a:ext>
              </a:extLst>
            </p:cNvPr>
            <p:cNvSpPr/>
            <p:nvPr/>
          </p:nvSpPr>
          <p:spPr>
            <a:xfrm rot="19357199">
              <a:off x="7098040" y="3236314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CC0099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50">
              <a:extLst>
                <a:ext uri="{FF2B5EF4-FFF2-40B4-BE49-F238E27FC236}">
                  <a16:creationId xmlns="" xmlns:a16="http://schemas.microsoft.com/office/drawing/2014/main" id="{64F0CA50-7B61-4CBF-8707-E00C210FE762}"/>
                </a:ext>
              </a:extLst>
            </p:cNvPr>
            <p:cNvGrpSpPr/>
            <p:nvPr/>
          </p:nvGrpSpPr>
          <p:grpSpPr>
            <a:xfrm rot="14320385">
              <a:off x="6650514" y="4683717"/>
              <a:ext cx="2452857" cy="904779"/>
              <a:chOff x="2074905" y="3101402"/>
              <a:chExt cx="2452857" cy="904779"/>
            </a:xfrm>
          </p:grpSpPr>
          <p:sp>
            <p:nvSpPr>
              <p:cNvPr id="14" name="Rectangle 51">
                <a:extLst>
                  <a:ext uri="{FF2B5EF4-FFF2-40B4-BE49-F238E27FC236}">
                    <a16:creationId xmlns="" xmlns:a16="http://schemas.microsoft.com/office/drawing/2014/main" id="{C9EE33CE-258F-47F1-B563-C4155FF1D1EF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C9FBD4AC-B18A-407E-B09B-40ABE7707DA0}"/>
                  </a:ext>
                </a:extLst>
              </p:cNvPr>
              <p:cNvSpPr txBox="1"/>
              <p:nvPr/>
            </p:nvSpPr>
            <p:spPr>
              <a:xfrm rot="10008877">
                <a:off x="2074905" y="3359149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04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31C4B210-B7A4-4A9B-8EC4-F4D47BC5847F}"/>
                  </a:ext>
                </a:extLst>
              </p:cNvPr>
              <p:cNvSpPr txBox="1"/>
              <p:nvPr/>
            </p:nvSpPr>
            <p:spPr>
              <a:xfrm rot="10338003">
                <a:off x="2620685" y="3382141"/>
                <a:ext cx="19070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000" b="1" dirty="0">
                    <a:latin typeface="Century Gothic" panose="020B0502020202020204" pitchFamily="34" charset="0"/>
                  </a:rPr>
                  <a:t>Публікації </a:t>
                </a:r>
                <a:endParaRPr lang="en-US" sz="2000" b="1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18" name="Freeform: Shape 22">
            <a:extLst>
              <a:ext uri="{FF2B5EF4-FFF2-40B4-BE49-F238E27FC236}">
                <a16:creationId xmlns="" xmlns:a16="http://schemas.microsoft.com/office/drawing/2014/main" id="{4035BE40-452D-4618-93C8-FAB888C7ECA8}"/>
              </a:ext>
            </a:extLst>
          </p:cNvPr>
          <p:cNvSpPr/>
          <p:nvPr/>
        </p:nvSpPr>
        <p:spPr>
          <a:xfrm rot="1646982" flipH="1">
            <a:off x="5522617" y="2894114"/>
            <a:ext cx="176862" cy="101655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25">
            <a:extLst>
              <a:ext uri="{FF2B5EF4-FFF2-40B4-BE49-F238E27FC236}">
                <a16:creationId xmlns="" xmlns:a16="http://schemas.microsoft.com/office/drawing/2014/main" id="{307BE9F1-9B4D-4A49-AFD7-8C34E9EB8A8C}"/>
              </a:ext>
            </a:extLst>
          </p:cNvPr>
          <p:cNvSpPr/>
          <p:nvPr/>
        </p:nvSpPr>
        <p:spPr>
          <a:xfrm rot="3462330" flipH="1">
            <a:off x="5288063" y="2498451"/>
            <a:ext cx="176862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B1F6E68C-A618-475B-8467-2C93A674E7D3}"/>
              </a:ext>
            </a:extLst>
          </p:cNvPr>
          <p:cNvSpPr/>
          <p:nvPr/>
        </p:nvSpPr>
        <p:spPr>
          <a:xfrm rot="21225324" flipH="1">
            <a:off x="5973240" y="3022868"/>
            <a:ext cx="147969" cy="851170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7969"/>
              <a:gd name="connsiteY0" fmla="*/ 851170 h 851170"/>
              <a:gd name="connsiteX1" fmla="*/ 141051 w 147969"/>
              <a:gd name="connsiteY1" fmla="*/ 428017 h 851170"/>
              <a:gd name="connsiteX2" fmla="*/ 0 w 147969"/>
              <a:gd name="connsiteY2" fmla="*/ 0 h 85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969" h="851170">
                <a:moveTo>
                  <a:pt x="43775" y="851170"/>
                </a:moveTo>
                <a:cubicBezTo>
                  <a:pt x="173803" y="794982"/>
                  <a:pt x="148347" y="569879"/>
                  <a:pt x="141051" y="428017"/>
                </a:cubicBezTo>
                <a:cubicBezTo>
                  <a:pt x="133755" y="286155"/>
                  <a:pt x="142723" y="76064"/>
                  <a:pt x="0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8">
            <a:extLst>
              <a:ext uri="{FF2B5EF4-FFF2-40B4-BE49-F238E27FC236}">
                <a16:creationId xmlns="" xmlns:a16="http://schemas.microsoft.com/office/drawing/2014/main" id="{93F8CCAA-0E39-4F2B-BACC-3FBE1FE3DBD9}"/>
              </a:ext>
            </a:extLst>
          </p:cNvPr>
          <p:cNvSpPr/>
          <p:nvPr/>
        </p:nvSpPr>
        <p:spPr>
          <a:xfrm>
            <a:off x="5553221" y="276663"/>
            <a:ext cx="1085558" cy="3152337"/>
          </a:xfrm>
          <a:custGeom>
            <a:avLst/>
            <a:gdLst>
              <a:gd name="connsiteX0" fmla="*/ 542779 w 1085558"/>
              <a:gd name="connsiteY0" fmla="*/ 2314981 h 3152337"/>
              <a:gd name="connsiteX1" fmla="*/ 248202 w 1085558"/>
              <a:gd name="connsiteY1" fmla="*/ 2609558 h 3152337"/>
              <a:gd name="connsiteX2" fmla="*/ 542779 w 1085558"/>
              <a:gd name="connsiteY2" fmla="*/ 2904135 h 3152337"/>
              <a:gd name="connsiteX3" fmla="*/ 837356 w 1085558"/>
              <a:gd name="connsiteY3" fmla="*/ 2609558 h 3152337"/>
              <a:gd name="connsiteX4" fmla="*/ 542779 w 1085558"/>
              <a:gd name="connsiteY4" fmla="*/ 2314981 h 3152337"/>
              <a:gd name="connsiteX5" fmla="*/ 542779 w 1085558"/>
              <a:gd name="connsiteY5" fmla="*/ 0 h 3152337"/>
              <a:gd name="connsiteX6" fmla="*/ 654623 w 1085558"/>
              <a:gd name="connsiteY6" fmla="*/ 111844 h 3152337"/>
              <a:gd name="connsiteX7" fmla="*/ 654622 w 1085558"/>
              <a:gd name="connsiteY7" fmla="*/ 2078568 h 3152337"/>
              <a:gd name="connsiteX8" fmla="*/ 754054 w 1085558"/>
              <a:gd name="connsiteY8" fmla="*/ 2109433 h 3152337"/>
              <a:gd name="connsiteX9" fmla="*/ 1085558 w 1085558"/>
              <a:gd name="connsiteY9" fmla="*/ 2609558 h 3152337"/>
              <a:gd name="connsiteX10" fmla="*/ 542779 w 1085558"/>
              <a:gd name="connsiteY10" fmla="*/ 3152337 h 3152337"/>
              <a:gd name="connsiteX11" fmla="*/ 0 w 1085558"/>
              <a:gd name="connsiteY11" fmla="*/ 2609558 h 3152337"/>
              <a:gd name="connsiteX12" fmla="*/ 331505 w 1085558"/>
              <a:gd name="connsiteY12" fmla="*/ 2109433 h 3152337"/>
              <a:gd name="connsiteX13" fmla="*/ 430935 w 1085558"/>
              <a:gd name="connsiteY13" fmla="*/ 2078568 h 3152337"/>
              <a:gd name="connsiteX14" fmla="*/ 430935 w 1085558"/>
              <a:gd name="connsiteY14" fmla="*/ 733243 h 3152337"/>
              <a:gd name="connsiteX15" fmla="*/ 210016 w 1085558"/>
              <a:gd name="connsiteY15" fmla="*/ 733243 h 3152337"/>
              <a:gd name="connsiteX16" fmla="*/ 210016 w 1085558"/>
              <a:gd name="connsiteY16" fmla="*/ 614047 h 3152337"/>
              <a:gd name="connsiteX17" fmla="*/ 430935 w 1085558"/>
              <a:gd name="connsiteY17" fmla="*/ 614047 h 3152337"/>
              <a:gd name="connsiteX18" fmla="*/ 430935 w 1085558"/>
              <a:gd name="connsiteY18" fmla="*/ 564707 h 3152337"/>
              <a:gd name="connsiteX19" fmla="*/ 253425 w 1085558"/>
              <a:gd name="connsiteY19" fmla="*/ 564707 h 3152337"/>
              <a:gd name="connsiteX20" fmla="*/ 253425 w 1085558"/>
              <a:gd name="connsiteY20" fmla="*/ 445511 h 3152337"/>
              <a:gd name="connsiteX21" fmla="*/ 430935 w 1085558"/>
              <a:gd name="connsiteY21" fmla="*/ 445511 h 3152337"/>
              <a:gd name="connsiteX22" fmla="*/ 430935 w 1085558"/>
              <a:gd name="connsiteY22" fmla="*/ 396171 h 3152337"/>
              <a:gd name="connsiteX23" fmla="*/ 110679 w 1085558"/>
              <a:gd name="connsiteY23" fmla="*/ 396171 h 3152337"/>
              <a:gd name="connsiteX24" fmla="*/ 110679 w 1085558"/>
              <a:gd name="connsiteY24" fmla="*/ 276975 h 3152337"/>
              <a:gd name="connsiteX25" fmla="*/ 430935 w 1085558"/>
              <a:gd name="connsiteY25" fmla="*/ 276975 h 3152337"/>
              <a:gd name="connsiteX26" fmla="*/ 430935 w 1085558"/>
              <a:gd name="connsiteY26" fmla="*/ 111844 h 3152337"/>
              <a:gd name="connsiteX27" fmla="*/ 542779 w 1085558"/>
              <a:gd name="connsiteY27" fmla="*/ 0 h 31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85558" h="3152337">
                <a:moveTo>
                  <a:pt x="542779" y="2314981"/>
                </a:moveTo>
                <a:cubicBezTo>
                  <a:pt x="380089" y="2314981"/>
                  <a:pt x="248202" y="2446868"/>
                  <a:pt x="248202" y="2609558"/>
                </a:cubicBezTo>
                <a:cubicBezTo>
                  <a:pt x="248202" y="2772248"/>
                  <a:pt x="380089" y="2904135"/>
                  <a:pt x="542779" y="2904135"/>
                </a:cubicBezTo>
                <a:cubicBezTo>
                  <a:pt x="705469" y="2904135"/>
                  <a:pt x="837356" y="2772248"/>
                  <a:pt x="837356" y="2609558"/>
                </a:cubicBezTo>
                <a:cubicBezTo>
                  <a:pt x="837356" y="2446868"/>
                  <a:pt x="705469" y="2314981"/>
                  <a:pt x="542779" y="2314981"/>
                </a:cubicBezTo>
                <a:close/>
                <a:moveTo>
                  <a:pt x="542779" y="0"/>
                </a:moveTo>
                <a:cubicBezTo>
                  <a:pt x="604549" y="0"/>
                  <a:pt x="654623" y="50074"/>
                  <a:pt x="654623" y="111844"/>
                </a:cubicBezTo>
                <a:lnTo>
                  <a:pt x="654622" y="2078568"/>
                </a:lnTo>
                <a:lnTo>
                  <a:pt x="754054" y="2109433"/>
                </a:lnTo>
                <a:cubicBezTo>
                  <a:pt x="948865" y="2191832"/>
                  <a:pt x="1085558" y="2384731"/>
                  <a:pt x="1085558" y="2609558"/>
                </a:cubicBezTo>
                <a:cubicBezTo>
                  <a:pt x="1085558" y="2909327"/>
                  <a:pt x="842548" y="3152337"/>
                  <a:pt x="542779" y="3152337"/>
                </a:cubicBezTo>
                <a:cubicBezTo>
                  <a:pt x="243010" y="3152337"/>
                  <a:pt x="0" y="2909327"/>
                  <a:pt x="0" y="2609558"/>
                </a:cubicBezTo>
                <a:cubicBezTo>
                  <a:pt x="0" y="2384731"/>
                  <a:pt x="136693" y="2191832"/>
                  <a:pt x="331505" y="2109433"/>
                </a:cubicBezTo>
                <a:lnTo>
                  <a:pt x="430935" y="2078568"/>
                </a:lnTo>
                <a:lnTo>
                  <a:pt x="430935" y="733243"/>
                </a:lnTo>
                <a:lnTo>
                  <a:pt x="210016" y="733243"/>
                </a:lnTo>
                <a:lnTo>
                  <a:pt x="210016" y="614047"/>
                </a:lnTo>
                <a:lnTo>
                  <a:pt x="430935" y="614047"/>
                </a:lnTo>
                <a:lnTo>
                  <a:pt x="430935" y="564707"/>
                </a:lnTo>
                <a:lnTo>
                  <a:pt x="253425" y="564707"/>
                </a:lnTo>
                <a:lnTo>
                  <a:pt x="253425" y="445511"/>
                </a:lnTo>
                <a:lnTo>
                  <a:pt x="430935" y="445511"/>
                </a:lnTo>
                <a:lnTo>
                  <a:pt x="430935" y="396171"/>
                </a:lnTo>
                <a:lnTo>
                  <a:pt x="110679" y="396171"/>
                </a:lnTo>
                <a:lnTo>
                  <a:pt x="110679" y="276975"/>
                </a:lnTo>
                <a:lnTo>
                  <a:pt x="430935" y="276975"/>
                </a:lnTo>
                <a:lnTo>
                  <a:pt x="430935" y="111844"/>
                </a:lnTo>
                <a:cubicBezTo>
                  <a:pt x="430935" y="50074"/>
                  <a:pt x="481009" y="0"/>
                  <a:pt x="542779" y="0"/>
                </a:cubicBezTo>
                <a:close/>
              </a:path>
            </a:pathLst>
          </a:custGeom>
          <a:gradFill flip="none" rotWithShape="1">
            <a:gsLst>
              <a:gs pos="93000">
                <a:srgbClr val="804518"/>
              </a:gs>
              <a:gs pos="37152">
                <a:srgbClr val="C38724"/>
              </a:gs>
              <a:gs pos="26000">
                <a:srgbClr val="804518"/>
              </a:gs>
              <a:gs pos="48000">
                <a:srgbClr val="804518"/>
              </a:gs>
              <a:gs pos="69000">
                <a:srgbClr val="C38724"/>
              </a:gs>
              <a:gs pos="6000">
                <a:srgbClr val="C38724"/>
              </a:gs>
              <a:gs pos="16000">
                <a:srgbClr val="804518"/>
              </a:gs>
              <a:gs pos="59000">
                <a:srgbClr val="FAFF8B"/>
              </a:gs>
            </a:gsLst>
            <a:lin ang="5400000" scaled="1"/>
            <a:tileRect/>
          </a:gradFill>
          <a:ln>
            <a:noFill/>
          </a:ln>
          <a:effectLst>
            <a:outerShdw blurRad="114300" dist="76200" dir="8100000" algn="tr" rotWithShape="0">
              <a:prstClr val="black">
                <a:alpha val="40000"/>
              </a:prstClr>
            </a:outerShdw>
          </a:effectLst>
          <a:scene3d>
            <a:camera prst="perspectiveRight">
              <a:rot lat="0" lon="20400000" rev="0"/>
            </a:camera>
            <a:lightRig rig="glow" dir="t"/>
          </a:scene3d>
          <a:sp3d extrusionH="336550" prstMaterial="plastic">
            <a:extrusionClr>
              <a:srgbClr val="AC7F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65">
            <a:extLst>
              <a:ext uri="{FF2B5EF4-FFF2-40B4-BE49-F238E27FC236}">
                <a16:creationId xmlns="" xmlns:a16="http://schemas.microsoft.com/office/drawing/2014/main" id="{803DE4AB-DB27-4E96-82A3-DC060B3A3268}"/>
              </a:ext>
            </a:extLst>
          </p:cNvPr>
          <p:cNvGrpSpPr/>
          <p:nvPr/>
        </p:nvGrpSpPr>
        <p:grpSpPr>
          <a:xfrm>
            <a:off x="5553220" y="3596803"/>
            <a:ext cx="1141980" cy="3152338"/>
            <a:chOff x="5553220" y="3596803"/>
            <a:chExt cx="1141980" cy="3152338"/>
          </a:xfrm>
        </p:grpSpPr>
        <p:sp>
          <p:nvSpPr>
            <p:cNvPr id="23" name="Freeform: Shape 10">
              <a:extLst>
                <a:ext uri="{FF2B5EF4-FFF2-40B4-BE49-F238E27FC236}">
                  <a16:creationId xmlns="" xmlns:a16="http://schemas.microsoft.com/office/drawing/2014/main" id="{ABC137C0-8261-4CC3-8623-0D79C71E3460}"/>
                </a:ext>
              </a:extLst>
            </p:cNvPr>
            <p:cNvSpPr/>
            <p:nvPr/>
          </p:nvSpPr>
          <p:spPr>
            <a:xfrm>
              <a:off x="5553220" y="3596803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45">
              <a:extLst>
                <a:ext uri="{FF2B5EF4-FFF2-40B4-BE49-F238E27FC236}">
                  <a16:creationId xmlns="" xmlns:a16="http://schemas.microsoft.com/office/drawing/2014/main" id="{C6467A26-F911-4B88-8E55-BDF4A0CC78B5}"/>
                </a:ext>
              </a:extLst>
            </p:cNvPr>
            <p:cNvGrpSpPr/>
            <p:nvPr/>
          </p:nvGrpSpPr>
          <p:grpSpPr>
            <a:xfrm rot="16486797">
              <a:off x="4985467" y="5105180"/>
              <a:ext cx="2249627" cy="904779"/>
              <a:chOff x="2074905" y="3101402"/>
              <a:chExt cx="2249627" cy="904779"/>
            </a:xfrm>
          </p:grpSpPr>
          <p:sp>
            <p:nvSpPr>
              <p:cNvPr id="25" name="Rectangle 46">
                <a:extLst>
                  <a:ext uri="{FF2B5EF4-FFF2-40B4-BE49-F238E27FC236}">
                    <a16:creationId xmlns="" xmlns:a16="http://schemas.microsoft.com/office/drawing/2014/main" id="{15B54A6E-AAF9-465B-BCA8-84CA55ADEE38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901FB8DE-163A-4AEF-97B1-CDDB117E1E69}"/>
                  </a:ext>
                </a:extLst>
              </p:cNvPr>
              <p:cNvSpPr txBox="1"/>
              <p:nvPr/>
            </p:nvSpPr>
            <p:spPr>
              <a:xfrm rot="21416926">
                <a:off x="2074905" y="3359150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03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B3598E01-D783-4F0A-BA2D-0794A4F27336}"/>
                  </a:ext>
                </a:extLst>
              </p:cNvPr>
              <p:cNvSpPr txBox="1"/>
              <p:nvPr/>
            </p:nvSpPr>
            <p:spPr>
              <a:xfrm rot="21235010">
                <a:off x="2744356" y="3249763"/>
                <a:ext cx="1580176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b="1" dirty="0">
                    <a:latin typeface="Century Gothic" panose="020B0502020202020204" pitchFamily="34" charset="0"/>
                  </a:rPr>
                  <a:t>Позакласна</a:t>
                </a:r>
                <a:r>
                  <a:rPr lang="uk-UA" sz="1600" b="1" dirty="0">
                    <a:latin typeface="Century Gothic" panose="020B0502020202020204" pitchFamily="34" charset="0"/>
                  </a:rPr>
                  <a:t> робота</a:t>
                </a:r>
                <a:endParaRPr lang="en-US" sz="1600" b="1" dirty="0"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29" name="Group 64">
            <a:extLst>
              <a:ext uri="{FF2B5EF4-FFF2-40B4-BE49-F238E27FC236}">
                <a16:creationId xmlns="" xmlns:a16="http://schemas.microsoft.com/office/drawing/2014/main" id="{52FC2B2B-0E02-4784-95A4-7AF146768262}"/>
              </a:ext>
            </a:extLst>
          </p:cNvPr>
          <p:cNvGrpSpPr/>
          <p:nvPr/>
        </p:nvGrpSpPr>
        <p:grpSpPr>
          <a:xfrm>
            <a:off x="4024331" y="3364211"/>
            <a:ext cx="1201975" cy="3152338"/>
            <a:chOff x="4024331" y="3364211"/>
            <a:chExt cx="1201975" cy="3152338"/>
          </a:xfrm>
        </p:grpSpPr>
        <p:sp>
          <p:nvSpPr>
            <p:cNvPr id="30" name="Freeform: Shape 13">
              <a:extLst>
                <a:ext uri="{FF2B5EF4-FFF2-40B4-BE49-F238E27FC236}">
                  <a16:creationId xmlns="" xmlns:a16="http://schemas.microsoft.com/office/drawing/2014/main" id="{91E3D1CD-C6AD-4C5B-B4FC-618C9B7ECFCA}"/>
                </a:ext>
              </a:extLst>
            </p:cNvPr>
            <p:cNvSpPr/>
            <p:nvPr/>
          </p:nvSpPr>
          <p:spPr>
            <a:xfrm rot="1903039">
              <a:off x="4084326" y="3364211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40">
              <a:extLst>
                <a:ext uri="{FF2B5EF4-FFF2-40B4-BE49-F238E27FC236}">
                  <a16:creationId xmlns="" xmlns:a16="http://schemas.microsoft.com/office/drawing/2014/main" id="{7FF58A3B-AA14-4F94-93FF-EDA30BD03C0E}"/>
                </a:ext>
              </a:extLst>
            </p:cNvPr>
            <p:cNvGrpSpPr/>
            <p:nvPr/>
          </p:nvGrpSpPr>
          <p:grpSpPr>
            <a:xfrm rot="18488871">
              <a:off x="3356444" y="4721716"/>
              <a:ext cx="2240554" cy="904779"/>
              <a:chOff x="2074906" y="3101402"/>
              <a:chExt cx="2240554" cy="904779"/>
            </a:xfrm>
          </p:grpSpPr>
          <p:sp>
            <p:nvSpPr>
              <p:cNvPr id="32" name="Rectangle 41">
                <a:extLst>
                  <a:ext uri="{FF2B5EF4-FFF2-40B4-BE49-F238E27FC236}">
                    <a16:creationId xmlns="" xmlns:a16="http://schemas.microsoft.com/office/drawing/2014/main" id="{49117EA5-6604-40F6-A751-9200556DBFA4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93B46C5A-80D6-4657-9460-D927F881A258}"/>
                  </a:ext>
                </a:extLst>
              </p:cNvPr>
              <p:cNvSpPr txBox="1"/>
              <p:nvPr/>
            </p:nvSpPr>
            <p:spPr>
              <a:xfrm rot="21416926">
                <a:off x="2074906" y="3359151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02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ED4A3728-A445-4168-8236-7AA6D6DBEE0E}"/>
                  </a:ext>
                </a:extLst>
              </p:cNvPr>
              <p:cNvSpPr txBox="1"/>
              <p:nvPr/>
            </p:nvSpPr>
            <p:spPr>
              <a:xfrm rot="21235010">
                <a:off x="2701589" y="3132459"/>
                <a:ext cx="145678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000" b="1" dirty="0">
                    <a:latin typeface="Century Gothic" panose="020B0502020202020204" pitchFamily="34" charset="0"/>
                  </a:rPr>
                  <a:t>Мої </a:t>
                </a:r>
                <a:r>
                  <a:rPr lang="uk-UA" sz="2000" b="1" dirty="0" err="1">
                    <a:latin typeface="Century Gothic" panose="020B0502020202020204" pitchFamily="34" charset="0"/>
                  </a:rPr>
                  <a:t>уроки</a:t>
                </a:r>
                <a:endParaRPr lang="en-US" sz="2000" b="1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6" name="Freeform: Shape 18">
            <a:extLst>
              <a:ext uri="{FF2B5EF4-FFF2-40B4-BE49-F238E27FC236}">
                <a16:creationId xmlns="" xmlns:a16="http://schemas.microsoft.com/office/drawing/2014/main" id="{37B4F593-E667-4AB7-B34C-61835B2B75B8}"/>
              </a:ext>
            </a:extLst>
          </p:cNvPr>
          <p:cNvSpPr/>
          <p:nvPr/>
        </p:nvSpPr>
        <p:spPr>
          <a:xfrm>
            <a:off x="6074402" y="3020278"/>
            <a:ext cx="143910" cy="853419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23">
            <a:extLst>
              <a:ext uri="{FF2B5EF4-FFF2-40B4-BE49-F238E27FC236}">
                <a16:creationId xmlns="" xmlns:a16="http://schemas.microsoft.com/office/drawing/2014/main" id="{B924814E-00D0-435B-995A-A69B0BCB6B12}"/>
              </a:ext>
            </a:extLst>
          </p:cNvPr>
          <p:cNvSpPr/>
          <p:nvPr/>
        </p:nvSpPr>
        <p:spPr>
          <a:xfrm rot="1925404">
            <a:off x="5585329" y="2940796"/>
            <a:ext cx="204799" cy="101655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3">
            <a:extLst>
              <a:ext uri="{FF2B5EF4-FFF2-40B4-BE49-F238E27FC236}">
                <a16:creationId xmlns="" xmlns:a16="http://schemas.microsoft.com/office/drawing/2014/main" id="{CDE0BF49-C8BA-4595-B43F-5D69ABD6AA18}"/>
              </a:ext>
            </a:extLst>
          </p:cNvPr>
          <p:cNvSpPr/>
          <p:nvPr/>
        </p:nvSpPr>
        <p:spPr>
          <a:xfrm rot="17559574">
            <a:off x="6694526" y="2362466"/>
            <a:ext cx="204799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63">
            <a:extLst>
              <a:ext uri="{FF2B5EF4-FFF2-40B4-BE49-F238E27FC236}">
                <a16:creationId xmlns="" xmlns:a16="http://schemas.microsoft.com/office/drawing/2014/main" id="{63897DDD-44AF-47E4-8076-CF8340DFB31C}"/>
              </a:ext>
            </a:extLst>
          </p:cNvPr>
          <p:cNvGrpSpPr/>
          <p:nvPr/>
        </p:nvGrpSpPr>
        <p:grpSpPr>
          <a:xfrm>
            <a:off x="1990882" y="2957011"/>
            <a:ext cx="3152338" cy="1141980"/>
            <a:chOff x="1990882" y="2957011"/>
            <a:chExt cx="3152338" cy="1141980"/>
          </a:xfrm>
        </p:grpSpPr>
        <p:sp>
          <p:nvSpPr>
            <p:cNvPr id="40" name="Freeform: Shape 14">
              <a:extLst>
                <a:ext uri="{FF2B5EF4-FFF2-40B4-BE49-F238E27FC236}">
                  <a16:creationId xmlns="" xmlns:a16="http://schemas.microsoft.com/office/drawing/2014/main" id="{854E98E1-3EBA-42BB-B8B3-4FBDCF8EC3D8}"/>
                </a:ext>
              </a:extLst>
            </p:cNvPr>
            <p:cNvSpPr/>
            <p:nvPr/>
          </p:nvSpPr>
          <p:spPr>
            <a:xfrm rot="5063968">
              <a:off x="2996061" y="1951832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39">
              <a:extLst>
                <a:ext uri="{FF2B5EF4-FFF2-40B4-BE49-F238E27FC236}">
                  <a16:creationId xmlns="" xmlns:a16="http://schemas.microsoft.com/office/drawing/2014/main" id="{F036C168-9554-47DD-9348-E9964AF6D557}"/>
                </a:ext>
              </a:extLst>
            </p:cNvPr>
            <p:cNvGrpSpPr/>
            <p:nvPr/>
          </p:nvGrpSpPr>
          <p:grpSpPr>
            <a:xfrm>
              <a:off x="2074907" y="3101402"/>
              <a:ext cx="2240553" cy="904779"/>
              <a:chOff x="2074907" y="3101402"/>
              <a:chExt cx="2240553" cy="904779"/>
            </a:xfrm>
          </p:grpSpPr>
          <p:sp>
            <p:nvSpPr>
              <p:cNvPr id="42" name="Rectangle 35">
                <a:extLst>
                  <a:ext uri="{FF2B5EF4-FFF2-40B4-BE49-F238E27FC236}">
                    <a16:creationId xmlns="" xmlns:a16="http://schemas.microsoft.com/office/drawing/2014/main" id="{1B558756-7DEB-4B5D-AB43-414DDA5E1E7C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B07F1650-D6AD-480D-BFAC-E6AF6F55EF68}"/>
                  </a:ext>
                </a:extLst>
              </p:cNvPr>
              <p:cNvSpPr txBox="1"/>
              <p:nvPr/>
            </p:nvSpPr>
            <p:spPr>
              <a:xfrm rot="21416926">
                <a:off x="2074907" y="3359151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01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5266E5FF-33AF-4EA9-86B6-CF1C4B6DB9CA}"/>
                  </a:ext>
                </a:extLst>
              </p:cNvPr>
              <p:cNvSpPr txBox="1"/>
              <p:nvPr/>
            </p:nvSpPr>
            <p:spPr>
              <a:xfrm rot="21235010">
                <a:off x="2800127" y="3482260"/>
                <a:ext cx="14567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F0ABFFCE-BA8D-4BC5-B455-951B1E2E774E}"/>
                  </a:ext>
                </a:extLst>
              </p:cNvPr>
              <p:cNvSpPr txBox="1"/>
              <p:nvPr/>
            </p:nvSpPr>
            <p:spPr>
              <a:xfrm rot="21235010">
                <a:off x="2626742" y="3380215"/>
                <a:ext cx="16499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b="1" dirty="0">
                    <a:latin typeface="Century Gothic" panose="020B0502020202020204" pitchFamily="34" charset="0"/>
                  </a:rPr>
                  <a:t>Самоосвіта</a:t>
                </a:r>
                <a:endParaRPr lang="en-US" sz="1600" b="1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46" name="Freeform: Shape 26">
            <a:extLst>
              <a:ext uri="{FF2B5EF4-FFF2-40B4-BE49-F238E27FC236}">
                <a16:creationId xmlns="" xmlns:a16="http://schemas.microsoft.com/office/drawing/2014/main" id="{7645573B-F0A0-4BC8-A4C4-33750141BB0F}"/>
              </a:ext>
            </a:extLst>
          </p:cNvPr>
          <p:cNvSpPr/>
          <p:nvPr/>
        </p:nvSpPr>
        <p:spPr>
          <a:xfrm rot="3740752">
            <a:off x="5313424" y="2583213"/>
            <a:ext cx="204799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20">
            <a:extLst>
              <a:ext uri="{FF2B5EF4-FFF2-40B4-BE49-F238E27FC236}">
                <a16:creationId xmlns="" xmlns:a16="http://schemas.microsoft.com/office/drawing/2014/main" id="{2C47DB11-196C-4387-824D-F364016C7112}"/>
              </a:ext>
            </a:extLst>
          </p:cNvPr>
          <p:cNvSpPr/>
          <p:nvPr/>
        </p:nvSpPr>
        <p:spPr>
          <a:xfrm rot="19771276">
            <a:off x="6477408" y="2787618"/>
            <a:ext cx="204799" cy="101655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Заголовок 1">
            <a:extLst>
              <a:ext uri="{FF2B5EF4-FFF2-40B4-BE49-F238E27FC236}">
                <a16:creationId xmlns="" xmlns:a16="http://schemas.microsoft.com/office/drawing/2014/main" id="{EB5B378E-466E-4D40-8A47-17EA691C3902}"/>
              </a:ext>
            </a:extLst>
          </p:cNvPr>
          <p:cNvSpPr txBox="1">
            <a:spLocks/>
          </p:cNvSpPr>
          <p:nvPr/>
        </p:nvSpPr>
        <p:spPr>
          <a:xfrm>
            <a:off x="483866" y="206845"/>
            <a:ext cx="11224267" cy="121028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8000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Мій ключ    до успіху</a:t>
            </a:r>
            <a:endParaRPr lang="x-none" sz="8000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48" name="Picture 2" descr="Мишени для стрельбы форматов А4, А3, А2, А1, А0.▻Распечатать и ...">
            <a:hlinkClick r:id="rId3" action="ppaction://hlinksldjump"/>
            <a:extLst>
              <a:ext uri="{FF2B5EF4-FFF2-40B4-BE49-F238E27FC236}">
                <a16:creationId xmlns="" xmlns:a16="http://schemas.microsoft.com/office/drawing/2014/main" id="{E1EE8DAE-C981-43E5-8966-54161EBFE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9949" r="9843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21" y="5883188"/>
            <a:ext cx="742578" cy="524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Мишени для стрельбы форматов А4, А3, А2, А1, А0.▻Распечатать и ...">
            <a:hlinkClick r:id="rId6" action="ppaction://hlinksldjump"/>
            <a:extLst>
              <a:ext uri="{FF2B5EF4-FFF2-40B4-BE49-F238E27FC236}">
                <a16:creationId xmlns="" xmlns:a16="http://schemas.microsoft.com/office/drawing/2014/main" id="{E651A335-A3FB-4C6A-B78F-FB19B1932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9949" r="9843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328" y="5985820"/>
            <a:ext cx="742578" cy="524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Мишени для стрельбы форматов А4, А3, А2, А1, А0.▻Распечатать и ...">
            <a:hlinkClick r:id="rId7" action="ppaction://hlinksldjump"/>
            <a:extLst>
              <a:ext uri="{FF2B5EF4-FFF2-40B4-BE49-F238E27FC236}">
                <a16:creationId xmlns="" xmlns:a16="http://schemas.microsoft.com/office/drawing/2014/main" id="{B2D82C4D-79D1-4928-90A9-865A2DC7E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9949" r="9843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513" y="5782602"/>
            <a:ext cx="742578" cy="524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Мишени для стрельбы форматов А4, А3, А2, А1, А0.▻Распечатать и ...">
            <a:hlinkClick r:id="rId8" action="ppaction://hlinksldjump"/>
            <a:extLst>
              <a:ext uri="{FF2B5EF4-FFF2-40B4-BE49-F238E27FC236}">
                <a16:creationId xmlns="" xmlns:a16="http://schemas.microsoft.com/office/drawing/2014/main" id="{B6B99AD6-F829-4552-8B66-3BF705C98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9949" r="9843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882" y="4013819"/>
            <a:ext cx="742578" cy="524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Иконка «Курсор-рука» — скачай бесплатно PNG и векторе">
            <a:extLst>
              <a:ext uri="{FF2B5EF4-FFF2-40B4-BE49-F238E27FC236}">
                <a16:creationId xmlns="" xmlns:a16="http://schemas.microsoft.com/office/drawing/2014/main" id="{4520410E-9A46-47A8-B624-4C3CC68A6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402" y="4379667"/>
            <a:ext cx="568161" cy="5681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Иконка «Курсор-рука» — скачай бесплатно PNG и векторе">
            <a:extLst>
              <a:ext uri="{FF2B5EF4-FFF2-40B4-BE49-F238E27FC236}">
                <a16:creationId xmlns="" xmlns:a16="http://schemas.microsoft.com/office/drawing/2014/main" id="{395FC292-B2BC-4080-85B7-A23115642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173" y="4552302"/>
            <a:ext cx="568161" cy="5681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Мишени для стрельбы форматов А4, А3, А2, А1, А0.▻Распечатать и ...">
            <a:hlinkClick r:id="rId10" action="ppaction://hlinksldjump"/>
            <a:extLst>
              <a:ext uri="{FF2B5EF4-FFF2-40B4-BE49-F238E27FC236}">
                <a16:creationId xmlns="" xmlns:a16="http://schemas.microsoft.com/office/drawing/2014/main" id="{4C35691C-FD98-42ED-8FF9-988C39E7B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9949" r="9843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315" y="3820880"/>
            <a:ext cx="742578" cy="524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Иконка «Курсор-рука» — скачай бесплатно PNG и векторе">
            <a:extLst>
              <a:ext uri="{FF2B5EF4-FFF2-40B4-BE49-F238E27FC236}">
                <a16:creationId xmlns="" xmlns:a16="http://schemas.microsoft.com/office/drawing/2014/main" id="{E9E2D80C-E733-4891-A824-6A7AA171C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56" y="6132721"/>
            <a:ext cx="568161" cy="5681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Иконка «Курсор-рука» — скачай бесплатно PNG и векторе">
            <a:extLst>
              <a:ext uri="{FF2B5EF4-FFF2-40B4-BE49-F238E27FC236}">
                <a16:creationId xmlns="" xmlns:a16="http://schemas.microsoft.com/office/drawing/2014/main" id="{7AF38902-21EF-49DA-8CB4-0C26B97F9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401" y="6262810"/>
            <a:ext cx="568161" cy="5681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Иконка «Курсор-рука» — скачай бесплатно PNG и векторе">
            <a:extLst>
              <a:ext uri="{FF2B5EF4-FFF2-40B4-BE49-F238E27FC236}">
                <a16:creationId xmlns="" xmlns:a16="http://schemas.microsoft.com/office/drawing/2014/main" id="{2E54526E-BEF0-44D5-B8E9-92F00B940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501" y="6196491"/>
            <a:ext cx="568161" cy="5681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903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25">
            <a:extLst>
              <a:ext uri="{FF2B5EF4-FFF2-40B4-BE49-F238E27FC236}">
                <a16:creationId xmlns="" xmlns:a16="http://schemas.microsoft.com/office/drawing/2014/main" id="{307BE9F1-9B4D-4A49-AFD7-8C34E9EB8A8C}"/>
              </a:ext>
            </a:extLst>
          </p:cNvPr>
          <p:cNvSpPr/>
          <p:nvPr/>
        </p:nvSpPr>
        <p:spPr>
          <a:xfrm rot="3462330" flipH="1">
            <a:off x="2172979" y="426926"/>
            <a:ext cx="176862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8">
            <a:extLst>
              <a:ext uri="{FF2B5EF4-FFF2-40B4-BE49-F238E27FC236}">
                <a16:creationId xmlns="" xmlns:a16="http://schemas.microsoft.com/office/drawing/2014/main" id="{93F8CCAA-0E39-4F2B-BACC-3FBE1FE3DBD9}"/>
              </a:ext>
            </a:extLst>
          </p:cNvPr>
          <p:cNvSpPr/>
          <p:nvPr/>
        </p:nvSpPr>
        <p:spPr>
          <a:xfrm rot="16200000">
            <a:off x="1180972" y="-1033389"/>
            <a:ext cx="1085558" cy="3152337"/>
          </a:xfrm>
          <a:custGeom>
            <a:avLst/>
            <a:gdLst>
              <a:gd name="connsiteX0" fmla="*/ 542779 w 1085558"/>
              <a:gd name="connsiteY0" fmla="*/ 2314981 h 3152337"/>
              <a:gd name="connsiteX1" fmla="*/ 248202 w 1085558"/>
              <a:gd name="connsiteY1" fmla="*/ 2609558 h 3152337"/>
              <a:gd name="connsiteX2" fmla="*/ 542779 w 1085558"/>
              <a:gd name="connsiteY2" fmla="*/ 2904135 h 3152337"/>
              <a:gd name="connsiteX3" fmla="*/ 837356 w 1085558"/>
              <a:gd name="connsiteY3" fmla="*/ 2609558 h 3152337"/>
              <a:gd name="connsiteX4" fmla="*/ 542779 w 1085558"/>
              <a:gd name="connsiteY4" fmla="*/ 2314981 h 3152337"/>
              <a:gd name="connsiteX5" fmla="*/ 542779 w 1085558"/>
              <a:gd name="connsiteY5" fmla="*/ 0 h 3152337"/>
              <a:gd name="connsiteX6" fmla="*/ 654623 w 1085558"/>
              <a:gd name="connsiteY6" fmla="*/ 111844 h 3152337"/>
              <a:gd name="connsiteX7" fmla="*/ 654622 w 1085558"/>
              <a:gd name="connsiteY7" fmla="*/ 2078568 h 3152337"/>
              <a:gd name="connsiteX8" fmla="*/ 754054 w 1085558"/>
              <a:gd name="connsiteY8" fmla="*/ 2109433 h 3152337"/>
              <a:gd name="connsiteX9" fmla="*/ 1085558 w 1085558"/>
              <a:gd name="connsiteY9" fmla="*/ 2609558 h 3152337"/>
              <a:gd name="connsiteX10" fmla="*/ 542779 w 1085558"/>
              <a:gd name="connsiteY10" fmla="*/ 3152337 h 3152337"/>
              <a:gd name="connsiteX11" fmla="*/ 0 w 1085558"/>
              <a:gd name="connsiteY11" fmla="*/ 2609558 h 3152337"/>
              <a:gd name="connsiteX12" fmla="*/ 331505 w 1085558"/>
              <a:gd name="connsiteY12" fmla="*/ 2109433 h 3152337"/>
              <a:gd name="connsiteX13" fmla="*/ 430935 w 1085558"/>
              <a:gd name="connsiteY13" fmla="*/ 2078568 h 3152337"/>
              <a:gd name="connsiteX14" fmla="*/ 430935 w 1085558"/>
              <a:gd name="connsiteY14" fmla="*/ 733243 h 3152337"/>
              <a:gd name="connsiteX15" fmla="*/ 210016 w 1085558"/>
              <a:gd name="connsiteY15" fmla="*/ 733243 h 3152337"/>
              <a:gd name="connsiteX16" fmla="*/ 210016 w 1085558"/>
              <a:gd name="connsiteY16" fmla="*/ 614047 h 3152337"/>
              <a:gd name="connsiteX17" fmla="*/ 430935 w 1085558"/>
              <a:gd name="connsiteY17" fmla="*/ 614047 h 3152337"/>
              <a:gd name="connsiteX18" fmla="*/ 430935 w 1085558"/>
              <a:gd name="connsiteY18" fmla="*/ 564707 h 3152337"/>
              <a:gd name="connsiteX19" fmla="*/ 253425 w 1085558"/>
              <a:gd name="connsiteY19" fmla="*/ 564707 h 3152337"/>
              <a:gd name="connsiteX20" fmla="*/ 253425 w 1085558"/>
              <a:gd name="connsiteY20" fmla="*/ 445511 h 3152337"/>
              <a:gd name="connsiteX21" fmla="*/ 430935 w 1085558"/>
              <a:gd name="connsiteY21" fmla="*/ 445511 h 3152337"/>
              <a:gd name="connsiteX22" fmla="*/ 430935 w 1085558"/>
              <a:gd name="connsiteY22" fmla="*/ 396171 h 3152337"/>
              <a:gd name="connsiteX23" fmla="*/ 110679 w 1085558"/>
              <a:gd name="connsiteY23" fmla="*/ 396171 h 3152337"/>
              <a:gd name="connsiteX24" fmla="*/ 110679 w 1085558"/>
              <a:gd name="connsiteY24" fmla="*/ 276975 h 3152337"/>
              <a:gd name="connsiteX25" fmla="*/ 430935 w 1085558"/>
              <a:gd name="connsiteY25" fmla="*/ 276975 h 3152337"/>
              <a:gd name="connsiteX26" fmla="*/ 430935 w 1085558"/>
              <a:gd name="connsiteY26" fmla="*/ 111844 h 3152337"/>
              <a:gd name="connsiteX27" fmla="*/ 542779 w 1085558"/>
              <a:gd name="connsiteY27" fmla="*/ 0 h 31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85558" h="3152337">
                <a:moveTo>
                  <a:pt x="542779" y="2314981"/>
                </a:moveTo>
                <a:cubicBezTo>
                  <a:pt x="380089" y="2314981"/>
                  <a:pt x="248202" y="2446868"/>
                  <a:pt x="248202" y="2609558"/>
                </a:cubicBezTo>
                <a:cubicBezTo>
                  <a:pt x="248202" y="2772248"/>
                  <a:pt x="380089" y="2904135"/>
                  <a:pt x="542779" y="2904135"/>
                </a:cubicBezTo>
                <a:cubicBezTo>
                  <a:pt x="705469" y="2904135"/>
                  <a:pt x="837356" y="2772248"/>
                  <a:pt x="837356" y="2609558"/>
                </a:cubicBezTo>
                <a:cubicBezTo>
                  <a:pt x="837356" y="2446868"/>
                  <a:pt x="705469" y="2314981"/>
                  <a:pt x="542779" y="2314981"/>
                </a:cubicBezTo>
                <a:close/>
                <a:moveTo>
                  <a:pt x="542779" y="0"/>
                </a:moveTo>
                <a:cubicBezTo>
                  <a:pt x="604549" y="0"/>
                  <a:pt x="654623" y="50074"/>
                  <a:pt x="654623" y="111844"/>
                </a:cubicBezTo>
                <a:lnTo>
                  <a:pt x="654622" y="2078568"/>
                </a:lnTo>
                <a:lnTo>
                  <a:pt x="754054" y="2109433"/>
                </a:lnTo>
                <a:cubicBezTo>
                  <a:pt x="948865" y="2191832"/>
                  <a:pt x="1085558" y="2384731"/>
                  <a:pt x="1085558" y="2609558"/>
                </a:cubicBezTo>
                <a:cubicBezTo>
                  <a:pt x="1085558" y="2909327"/>
                  <a:pt x="842548" y="3152337"/>
                  <a:pt x="542779" y="3152337"/>
                </a:cubicBezTo>
                <a:cubicBezTo>
                  <a:pt x="243010" y="3152337"/>
                  <a:pt x="0" y="2909327"/>
                  <a:pt x="0" y="2609558"/>
                </a:cubicBezTo>
                <a:cubicBezTo>
                  <a:pt x="0" y="2384731"/>
                  <a:pt x="136693" y="2191832"/>
                  <a:pt x="331505" y="2109433"/>
                </a:cubicBezTo>
                <a:lnTo>
                  <a:pt x="430935" y="2078568"/>
                </a:lnTo>
                <a:lnTo>
                  <a:pt x="430935" y="733243"/>
                </a:lnTo>
                <a:lnTo>
                  <a:pt x="210016" y="733243"/>
                </a:lnTo>
                <a:lnTo>
                  <a:pt x="210016" y="614047"/>
                </a:lnTo>
                <a:lnTo>
                  <a:pt x="430935" y="614047"/>
                </a:lnTo>
                <a:lnTo>
                  <a:pt x="430935" y="564707"/>
                </a:lnTo>
                <a:lnTo>
                  <a:pt x="253425" y="564707"/>
                </a:lnTo>
                <a:lnTo>
                  <a:pt x="253425" y="445511"/>
                </a:lnTo>
                <a:lnTo>
                  <a:pt x="430935" y="445511"/>
                </a:lnTo>
                <a:lnTo>
                  <a:pt x="430935" y="396171"/>
                </a:lnTo>
                <a:lnTo>
                  <a:pt x="110679" y="396171"/>
                </a:lnTo>
                <a:lnTo>
                  <a:pt x="110679" y="276975"/>
                </a:lnTo>
                <a:lnTo>
                  <a:pt x="430935" y="276975"/>
                </a:lnTo>
                <a:lnTo>
                  <a:pt x="430935" y="111844"/>
                </a:lnTo>
                <a:cubicBezTo>
                  <a:pt x="430935" y="50074"/>
                  <a:pt x="481009" y="0"/>
                  <a:pt x="542779" y="0"/>
                </a:cubicBezTo>
                <a:close/>
              </a:path>
            </a:pathLst>
          </a:custGeom>
          <a:gradFill flip="none" rotWithShape="1">
            <a:gsLst>
              <a:gs pos="93000">
                <a:srgbClr val="804518"/>
              </a:gs>
              <a:gs pos="37152">
                <a:srgbClr val="C38724"/>
              </a:gs>
              <a:gs pos="26000">
                <a:srgbClr val="804518"/>
              </a:gs>
              <a:gs pos="48000">
                <a:srgbClr val="804518"/>
              </a:gs>
              <a:gs pos="69000">
                <a:srgbClr val="C38724"/>
              </a:gs>
              <a:gs pos="6000">
                <a:srgbClr val="C38724"/>
              </a:gs>
              <a:gs pos="16000">
                <a:srgbClr val="804518"/>
              </a:gs>
              <a:gs pos="59000">
                <a:srgbClr val="FAFF8B"/>
              </a:gs>
            </a:gsLst>
            <a:lin ang="5400000" scaled="1"/>
            <a:tileRect/>
          </a:gradFill>
          <a:ln>
            <a:noFill/>
          </a:ln>
          <a:effectLst>
            <a:outerShdw blurRad="114300" dist="76200" dir="8100000" algn="tr" rotWithShape="0">
              <a:prstClr val="black">
                <a:alpha val="40000"/>
              </a:prstClr>
            </a:outerShdw>
          </a:effectLst>
          <a:scene3d>
            <a:camera prst="perspectiveRight">
              <a:rot lat="0" lon="20400000" rev="0"/>
            </a:camera>
            <a:lightRig rig="glow" dir="t"/>
          </a:scene3d>
          <a:sp3d extrusionH="336550" prstMaterial="plastic">
            <a:extrusionClr>
              <a:srgbClr val="AC7F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63">
            <a:extLst>
              <a:ext uri="{FF2B5EF4-FFF2-40B4-BE49-F238E27FC236}">
                <a16:creationId xmlns="" xmlns:a16="http://schemas.microsoft.com/office/drawing/2014/main" id="{63897DDD-44AF-47E4-8076-CF8340DFB31C}"/>
              </a:ext>
            </a:extLst>
          </p:cNvPr>
          <p:cNvGrpSpPr/>
          <p:nvPr/>
        </p:nvGrpSpPr>
        <p:grpSpPr>
          <a:xfrm rot="18381664">
            <a:off x="-477214" y="1849332"/>
            <a:ext cx="3152338" cy="1141980"/>
            <a:chOff x="1990882" y="2957011"/>
            <a:chExt cx="3152338" cy="1141980"/>
          </a:xfrm>
        </p:grpSpPr>
        <p:sp>
          <p:nvSpPr>
            <p:cNvPr id="40" name="Freeform: Shape 14">
              <a:extLst>
                <a:ext uri="{FF2B5EF4-FFF2-40B4-BE49-F238E27FC236}">
                  <a16:creationId xmlns="" xmlns:a16="http://schemas.microsoft.com/office/drawing/2014/main" id="{854E98E1-3EBA-42BB-B8B3-4FBDCF8EC3D8}"/>
                </a:ext>
              </a:extLst>
            </p:cNvPr>
            <p:cNvSpPr/>
            <p:nvPr/>
          </p:nvSpPr>
          <p:spPr>
            <a:xfrm rot="5063968">
              <a:off x="2996061" y="1951832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39">
              <a:extLst>
                <a:ext uri="{FF2B5EF4-FFF2-40B4-BE49-F238E27FC236}">
                  <a16:creationId xmlns="" xmlns:a16="http://schemas.microsoft.com/office/drawing/2014/main" id="{F036C168-9554-47DD-9348-E9964AF6D557}"/>
                </a:ext>
              </a:extLst>
            </p:cNvPr>
            <p:cNvGrpSpPr/>
            <p:nvPr/>
          </p:nvGrpSpPr>
          <p:grpSpPr>
            <a:xfrm>
              <a:off x="2074907" y="3101402"/>
              <a:ext cx="2240553" cy="904779"/>
              <a:chOff x="2074907" y="3101402"/>
              <a:chExt cx="2240553" cy="904779"/>
            </a:xfrm>
          </p:grpSpPr>
          <p:sp>
            <p:nvSpPr>
              <p:cNvPr id="42" name="Rectangle 35">
                <a:extLst>
                  <a:ext uri="{FF2B5EF4-FFF2-40B4-BE49-F238E27FC236}">
                    <a16:creationId xmlns="" xmlns:a16="http://schemas.microsoft.com/office/drawing/2014/main" id="{1B558756-7DEB-4B5D-AB43-414DDA5E1E7C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B07F1650-D6AD-480D-BFAC-E6AF6F55EF68}"/>
                  </a:ext>
                </a:extLst>
              </p:cNvPr>
              <p:cNvSpPr txBox="1"/>
              <p:nvPr/>
            </p:nvSpPr>
            <p:spPr>
              <a:xfrm rot="21416926">
                <a:off x="2074907" y="3359151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01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5266E5FF-33AF-4EA9-86B6-CF1C4B6DB9CA}"/>
                  </a:ext>
                </a:extLst>
              </p:cNvPr>
              <p:cNvSpPr txBox="1"/>
              <p:nvPr/>
            </p:nvSpPr>
            <p:spPr>
              <a:xfrm rot="21235010">
                <a:off x="2800127" y="3482260"/>
                <a:ext cx="14567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F0ABFFCE-BA8D-4BC5-B455-951B1E2E774E}"/>
                  </a:ext>
                </a:extLst>
              </p:cNvPr>
              <p:cNvSpPr txBox="1"/>
              <p:nvPr/>
            </p:nvSpPr>
            <p:spPr>
              <a:xfrm rot="21235010">
                <a:off x="2626742" y="3380215"/>
                <a:ext cx="16499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b="1" dirty="0">
                    <a:latin typeface="Century Gothic" panose="020B0502020202020204" pitchFamily="34" charset="0"/>
                  </a:rPr>
                  <a:t>Самоосвіта</a:t>
                </a:r>
                <a:endParaRPr lang="en-US" sz="1600" b="1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46" name="Freeform: Shape 26">
            <a:extLst>
              <a:ext uri="{FF2B5EF4-FFF2-40B4-BE49-F238E27FC236}">
                <a16:creationId xmlns="" xmlns:a16="http://schemas.microsoft.com/office/drawing/2014/main" id="{7645573B-F0A0-4BC8-A4C4-33750141BB0F}"/>
              </a:ext>
            </a:extLst>
          </p:cNvPr>
          <p:cNvSpPr/>
          <p:nvPr/>
        </p:nvSpPr>
        <p:spPr>
          <a:xfrm rot="3740752">
            <a:off x="2198340" y="511688"/>
            <a:ext cx="204799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conizer.net | замок бесплатные иконки">
            <a:hlinkClick r:id="rId4" action="ppaction://hlinksldjump"/>
            <a:extLst>
              <a:ext uri="{FF2B5EF4-FFF2-40B4-BE49-F238E27FC236}">
                <a16:creationId xmlns="" xmlns:a16="http://schemas.microsoft.com/office/drawing/2014/main" id="{EB224106-A7CC-476F-8952-DBE06CD3E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713" y="552284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D73EEC98-AE31-4265-8104-E70350A43393}"/>
              </a:ext>
            </a:extLst>
          </p:cNvPr>
          <p:cNvSpPr txBox="1"/>
          <p:nvPr/>
        </p:nvSpPr>
        <p:spPr>
          <a:xfrm>
            <a:off x="3457639" y="205273"/>
            <a:ext cx="814675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Курси підвищення кваліфікації – </a:t>
            </a:r>
          </a:p>
          <a:p>
            <a:pPr>
              <a:buFontTx/>
              <a:buChar char="-"/>
            </a:pPr>
            <a:r>
              <a:rPr lang="uk-UA" sz="2400" dirty="0" err="1" smtClean="0">
                <a:latin typeface="Comic Sans MS" panose="030F0702030302020204" pitchFamily="66" charset="0"/>
              </a:rPr>
              <a:t>“Забезпечення</a:t>
            </a:r>
            <a:r>
              <a:rPr lang="uk-UA" sz="2400" dirty="0" smtClean="0">
                <a:latin typeface="Comic Sans MS" panose="030F0702030302020204" pitchFamily="66" charset="0"/>
              </a:rPr>
              <a:t> якісної,сучасної та доступної загальної середньої освіти “ НУШ”(природнича освітня галузь) 2 жовтня 2021 р.</a:t>
            </a:r>
          </a:p>
          <a:p>
            <a:endParaRPr lang="uk-UA" sz="2400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uk-UA" sz="2400" dirty="0" smtClean="0">
                <a:latin typeface="Comic Sans MS" panose="030F0702030302020204" pitchFamily="66" charset="0"/>
              </a:rPr>
              <a:t> “ Успішне вчителювання – прості рецепти на </a:t>
            </a:r>
            <a:r>
              <a:rPr lang="uk-UA" sz="2400" dirty="0" err="1" smtClean="0">
                <a:latin typeface="Comic Sans MS" panose="030F0702030302020204" pitchFamily="66" charset="0"/>
              </a:rPr>
              <a:t>щодень”</a:t>
            </a:r>
            <a:r>
              <a:rPr lang="uk-UA" sz="2400" dirty="0" smtClean="0">
                <a:latin typeface="Comic Sans MS" panose="030F0702030302020204" pitchFamily="66" charset="0"/>
              </a:rPr>
              <a:t> (з циклу </a:t>
            </a:r>
            <a:r>
              <a:rPr lang="uk-UA" sz="2400" dirty="0" err="1" smtClean="0">
                <a:latin typeface="Comic Sans MS" panose="030F0702030302020204" pitchFamily="66" charset="0"/>
              </a:rPr>
              <a:t>онлайн-курсів</a:t>
            </a:r>
            <a:r>
              <a:rPr lang="uk-UA" sz="2400" dirty="0" smtClean="0">
                <a:latin typeface="Comic Sans MS" panose="030F0702030302020204" pitchFamily="66" charset="0"/>
              </a:rPr>
              <a:t> “30 кроків до Нової української школи: навчаємо </a:t>
            </a:r>
            <a:r>
              <a:rPr lang="uk-UA" sz="2400" dirty="0" err="1" smtClean="0">
                <a:latin typeface="Comic Sans MS" panose="030F0702030302020204" pitchFamily="66" charset="0"/>
              </a:rPr>
              <a:t>громадянина”</a:t>
            </a:r>
            <a:r>
              <a:rPr lang="uk-UA" sz="2400" dirty="0" smtClean="0">
                <a:latin typeface="Comic Sans MS" panose="030F0702030302020204" pitchFamily="66" charset="0"/>
              </a:rPr>
              <a:t>) 20 жовтня 2021 р.</a:t>
            </a:r>
          </a:p>
          <a:p>
            <a:endParaRPr lang="uk-UA" sz="2400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uk-UA" sz="2400" dirty="0" smtClean="0">
                <a:latin typeface="Comic Sans MS" panose="030F0702030302020204" pitchFamily="66" charset="0"/>
              </a:rPr>
              <a:t> </a:t>
            </a:r>
            <a:r>
              <a:rPr lang="uk-UA" sz="2400" dirty="0" err="1" smtClean="0">
                <a:latin typeface="Comic Sans MS" panose="030F0702030302020204" pitchFamily="66" charset="0"/>
              </a:rPr>
              <a:t>“Ціннісний</a:t>
            </a:r>
            <a:r>
              <a:rPr lang="uk-UA" sz="2400" dirty="0" smtClean="0">
                <a:latin typeface="Comic Sans MS" panose="030F0702030302020204" pitchFamily="66" charset="0"/>
              </a:rPr>
              <a:t> потенціал </a:t>
            </a:r>
            <a:r>
              <a:rPr lang="uk-UA" sz="2400" dirty="0" err="1" smtClean="0">
                <a:latin typeface="Comic Sans MS" panose="030F0702030302020204" pitchFamily="66" charset="0"/>
              </a:rPr>
              <a:t>компетентнісного</a:t>
            </a:r>
            <a:r>
              <a:rPr lang="uk-UA" sz="2400" dirty="0" smtClean="0">
                <a:latin typeface="Comic Sans MS" panose="030F0702030302020204" pitchFamily="66" charset="0"/>
              </a:rPr>
              <a:t> </a:t>
            </a:r>
            <a:r>
              <a:rPr lang="uk-UA" sz="2400" dirty="0" err="1" smtClean="0">
                <a:latin typeface="Comic Sans MS" panose="030F0702030302020204" pitchFamily="66" charset="0"/>
              </a:rPr>
              <a:t>навчання”</a:t>
            </a:r>
            <a:r>
              <a:rPr lang="uk-UA" sz="2400" dirty="0" smtClean="0">
                <a:latin typeface="Comic Sans MS" panose="030F0702030302020204" pitchFamily="66" charset="0"/>
              </a:rPr>
              <a:t> 4 грудня 2021 р.</a:t>
            </a:r>
          </a:p>
          <a:p>
            <a:endParaRPr lang="uk-UA" sz="2400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uk-UA" sz="2400" dirty="0" smtClean="0"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/>
              <a:t>підвищення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кваліфікації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вчителів</a:t>
            </a:r>
            <a:r>
              <a:rPr lang="ru-RU" sz="2400" b="1" dirty="0" smtClean="0"/>
              <a:t> предмета «</a:t>
            </a:r>
            <a:r>
              <a:rPr lang="ru-RU" sz="2400" b="1" dirty="0" err="1" smtClean="0"/>
              <a:t>Основи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здоров'я</a:t>
            </a:r>
            <a:r>
              <a:rPr lang="ru-RU" sz="2400" b="1" dirty="0" smtClean="0"/>
              <a:t>» </a:t>
            </a:r>
            <a:r>
              <a:rPr lang="ru-RU" sz="2400" dirty="0" err="1" smtClean="0"/>
              <a:t>спеціаліст</a:t>
            </a:r>
            <a:r>
              <a:rPr lang="ru-RU" sz="2400" dirty="0" smtClean="0"/>
              <a:t> ІІ </a:t>
            </a:r>
            <a:r>
              <a:rPr lang="ru-RU" sz="2400" dirty="0" err="1" smtClean="0"/>
              <a:t>категорії</a:t>
            </a:r>
            <a:r>
              <a:rPr lang="ru-RU" sz="2400" dirty="0" smtClean="0"/>
              <a:t> </a:t>
            </a:r>
            <a:endParaRPr lang="ru-RU" sz="2400" b="1" dirty="0" smtClean="0"/>
          </a:p>
          <a:p>
            <a:r>
              <a:rPr lang="ru-RU" sz="2400" b="1" dirty="0" smtClean="0"/>
              <a:t>21 </a:t>
            </a:r>
            <a:r>
              <a:rPr lang="ru-RU" sz="2400" b="1" dirty="0" err="1" smtClean="0"/>
              <a:t>січня</a:t>
            </a:r>
            <a:r>
              <a:rPr lang="ru-RU" sz="2400" b="1" dirty="0" smtClean="0"/>
              <a:t> 2022 р.</a:t>
            </a:r>
            <a:endParaRPr lang="uk-UA" sz="2400" b="1" dirty="0" smtClean="0">
              <a:latin typeface="Comic Sans MS" panose="030F0702030302020204" pitchFamily="66" charset="0"/>
            </a:endParaRPr>
          </a:p>
          <a:p>
            <a:endParaRPr lang="uk-UA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480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F75E45-498A-4B27-9B98-7250002B8D00}"/>
              </a:ext>
            </a:extLst>
          </p:cNvPr>
          <p:cNvSpPr txBox="1"/>
          <p:nvPr/>
        </p:nvSpPr>
        <p:spPr>
          <a:xfrm>
            <a:off x="1025246" y="0"/>
            <a:ext cx="36901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Сертифікати:</a:t>
            </a:r>
          </a:p>
          <a:p>
            <a:endParaRPr lang="uk-UA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9011" y="286717"/>
            <a:ext cx="3614683" cy="32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15964">
            <a:off x="159562" y="935820"/>
            <a:ext cx="4262033" cy="257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9280" y="232475"/>
            <a:ext cx="3094349" cy="337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046589">
            <a:off x="6952281" y="3391943"/>
            <a:ext cx="2637526" cy="351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396785">
            <a:off x="784194" y="3332135"/>
            <a:ext cx="2966632" cy="395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43533" y="3270142"/>
            <a:ext cx="2474663" cy="329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51631" y="3735092"/>
            <a:ext cx="2567624" cy="312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Users\drova\Downloads\№ RB9440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25892" y="635429"/>
            <a:ext cx="1932901" cy="2735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25">
            <a:extLst>
              <a:ext uri="{FF2B5EF4-FFF2-40B4-BE49-F238E27FC236}">
                <a16:creationId xmlns="" xmlns:a16="http://schemas.microsoft.com/office/drawing/2014/main" id="{307BE9F1-9B4D-4A49-AFD7-8C34E9EB8A8C}"/>
              </a:ext>
            </a:extLst>
          </p:cNvPr>
          <p:cNvSpPr/>
          <p:nvPr/>
        </p:nvSpPr>
        <p:spPr>
          <a:xfrm rot="3462330" flipH="1">
            <a:off x="2172979" y="426926"/>
            <a:ext cx="176862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8">
            <a:extLst>
              <a:ext uri="{FF2B5EF4-FFF2-40B4-BE49-F238E27FC236}">
                <a16:creationId xmlns="" xmlns:a16="http://schemas.microsoft.com/office/drawing/2014/main" id="{93F8CCAA-0E39-4F2B-BACC-3FBE1FE3DBD9}"/>
              </a:ext>
            </a:extLst>
          </p:cNvPr>
          <p:cNvSpPr/>
          <p:nvPr/>
        </p:nvSpPr>
        <p:spPr>
          <a:xfrm rot="16200000">
            <a:off x="1180972" y="-1033389"/>
            <a:ext cx="1085558" cy="3152337"/>
          </a:xfrm>
          <a:custGeom>
            <a:avLst/>
            <a:gdLst>
              <a:gd name="connsiteX0" fmla="*/ 542779 w 1085558"/>
              <a:gd name="connsiteY0" fmla="*/ 2314981 h 3152337"/>
              <a:gd name="connsiteX1" fmla="*/ 248202 w 1085558"/>
              <a:gd name="connsiteY1" fmla="*/ 2609558 h 3152337"/>
              <a:gd name="connsiteX2" fmla="*/ 542779 w 1085558"/>
              <a:gd name="connsiteY2" fmla="*/ 2904135 h 3152337"/>
              <a:gd name="connsiteX3" fmla="*/ 837356 w 1085558"/>
              <a:gd name="connsiteY3" fmla="*/ 2609558 h 3152337"/>
              <a:gd name="connsiteX4" fmla="*/ 542779 w 1085558"/>
              <a:gd name="connsiteY4" fmla="*/ 2314981 h 3152337"/>
              <a:gd name="connsiteX5" fmla="*/ 542779 w 1085558"/>
              <a:gd name="connsiteY5" fmla="*/ 0 h 3152337"/>
              <a:gd name="connsiteX6" fmla="*/ 654623 w 1085558"/>
              <a:gd name="connsiteY6" fmla="*/ 111844 h 3152337"/>
              <a:gd name="connsiteX7" fmla="*/ 654622 w 1085558"/>
              <a:gd name="connsiteY7" fmla="*/ 2078568 h 3152337"/>
              <a:gd name="connsiteX8" fmla="*/ 754054 w 1085558"/>
              <a:gd name="connsiteY8" fmla="*/ 2109433 h 3152337"/>
              <a:gd name="connsiteX9" fmla="*/ 1085558 w 1085558"/>
              <a:gd name="connsiteY9" fmla="*/ 2609558 h 3152337"/>
              <a:gd name="connsiteX10" fmla="*/ 542779 w 1085558"/>
              <a:gd name="connsiteY10" fmla="*/ 3152337 h 3152337"/>
              <a:gd name="connsiteX11" fmla="*/ 0 w 1085558"/>
              <a:gd name="connsiteY11" fmla="*/ 2609558 h 3152337"/>
              <a:gd name="connsiteX12" fmla="*/ 331505 w 1085558"/>
              <a:gd name="connsiteY12" fmla="*/ 2109433 h 3152337"/>
              <a:gd name="connsiteX13" fmla="*/ 430935 w 1085558"/>
              <a:gd name="connsiteY13" fmla="*/ 2078568 h 3152337"/>
              <a:gd name="connsiteX14" fmla="*/ 430935 w 1085558"/>
              <a:gd name="connsiteY14" fmla="*/ 733243 h 3152337"/>
              <a:gd name="connsiteX15" fmla="*/ 210016 w 1085558"/>
              <a:gd name="connsiteY15" fmla="*/ 733243 h 3152337"/>
              <a:gd name="connsiteX16" fmla="*/ 210016 w 1085558"/>
              <a:gd name="connsiteY16" fmla="*/ 614047 h 3152337"/>
              <a:gd name="connsiteX17" fmla="*/ 430935 w 1085558"/>
              <a:gd name="connsiteY17" fmla="*/ 614047 h 3152337"/>
              <a:gd name="connsiteX18" fmla="*/ 430935 w 1085558"/>
              <a:gd name="connsiteY18" fmla="*/ 564707 h 3152337"/>
              <a:gd name="connsiteX19" fmla="*/ 253425 w 1085558"/>
              <a:gd name="connsiteY19" fmla="*/ 564707 h 3152337"/>
              <a:gd name="connsiteX20" fmla="*/ 253425 w 1085558"/>
              <a:gd name="connsiteY20" fmla="*/ 445511 h 3152337"/>
              <a:gd name="connsiteX21" fmla="*/ 430935 w 1085558"/>
              <a:gd name="connsiteY21" fmla="*/ 445511 h 3152337"/>
              <a:gd name="connsiteX22" fmla="*/ 430935 w 1085558"/>
              <a:gd name="connsiteY22" fmla="*/ 396171 h 3152337"/>
              <a:gd name="connsiteX23" fmla="*/ 110679 w 1085558"/>
              <a:gd name="connsiteY23" fmla="*/ 396171 h 3152337"/>
              <a:gd name="connsiteX24" fmla="*/ 110679 w 1085558"/>
              <a:gd name="connsiteY24" fmla="*/ 276975 h 3152337"/>
              <a:gd name="connsiteX25" fmla="*/ 430935 w 1085558"/>
              <a:gd name="connsiteY25" fmla="*/ 276975 h 3152337"/>
              <a:gd name="connsiteX26" fmla="*/ 430935 w 1085558"/>
              <a:gd name="connsiteY26" fmla="*/ 111844 h 3152337"/>
              <a:gd name="connsiteX27" fmla="*/ 542779 w 1085558"/>
              <a:gd name="connsiteY27" fmla="*/ 0 h 31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85558" h="3152337">
                <a:moveTo>
                  <a:pt x="542779" y="2314981"/>
                </a:moveTo>
                <a:cubicBezTo>
                  <a:pt x="380089" y="2314981"/>
                  <a:pt x="248202" y="2446868"/>
                  <a:pt x="248202" y="2609558"/>
                </a:cubicBezTo>
                <a:cubicBezTo>
                  <a:pt x="248202" y="2772248"/>
                  <a:pt x="380089" y="2904135"/>
                  <a:pt x="542779" y="2904135"/>
                </a:cubicBezTo>
                <a:cubicBezTo>
                  <a:pt x="705469" y="2904135"/>
                  <a:pt x="837356" y="2772248"/>
                  <a:pt x="837356" y="2609558"/>
                </a:cubicBezTo>
                <a:cubicBezTo>
                  <a:pt x="837356" y="2446868"/>
                  <a:pt x="705469" y="2314981"/>
                  <a:pt x="542779" y="2314981"/>
                </a:cubicBezTo>
                <a:close/>
                <a:moveTo>
                  <a:pt x="542779" y="0"/>
                </a:moveTo>
                <a:cubicBezTo>
                  <a:pt x="604549" y="0"/>
                  <a:pt x="654623" y="50074"/>
                  <a:pt x="654623" y="111844"/>
                </a:cubicBezTo>
                <a:lnTo>
                  <a:pt x="654622" y="2078568"/>
                </a:lnTo>
                <a:lnTo>
                  <a:pt x="754054" y="2109433"/>
                </a:lnTo>
                <a:cubicBezTo>
                  <a:pt x="948865" y="2191832"/>
                  <a:pt x="1085558" y="2384731"/>
                  <a:pt x="1085558" y="2609558"/>
                </a:cubicBezTo>
                <a:cubicBezTo>
                  <a:pt x="1085558" y="2909327"/>
                  <a:pt x="842548" y="3152337"/>
                  <a:pt x="542779" y="3152337"/>
                </a:cubicBezTo>
                <a:cubicBezTo>
                  <a:pt x="243010" y="3152337"/>
                  <a:pt x="0" y="2909327"/>
                  <a:pt x="0" y="2609558"/>
                </a:cubicBezTo>
                <a:cubicBezTo>
                  <a:pt x="0" y="2384731"/>
                  <a:pt x="136693" y="2191832"/>
                  <a:pt x="331505" y="2109433"/>
                </a:cubicBezTo>
                <a:lnTo>
                  <a:pt x="430935" y="2078568"/>
                </a:lnTo>
                <a:lnTo>
                  <a:pt x="430935" y="733243"/>
                </a:lnTo>
                <a:lnTo>
                  <a:pt x="210016" y="733243"/>
                </a:lnTo>
                <a:lnTo>
                  <a:pt x="210016" y="614047"/>
                </a:lnTo>
                <a:lnTo>
                  <a:pt x="430935" y="614047"/>
                </a:lnTo>
                <a:lnTo>
                  <a:pt x="430935" y="564707"/>
                </a:lnTo>
                <a:lnTo>
                  <a:pt x="253425" y="564707"/>
                </a:lnTo>
                <a:lnTo>
                  <a:pt x="253425" y="445511"/>
                </a:lnTo>
                <a:lnTo>
                  <a:pt x="430935" y="445511"/>
                </a:lnTo>
                <a:lnTo>
                  <a:pt x="430935" y="396171"/>
                </a:lnTo>
                <a:lnTo>
                  <a:pt x="110679" y="396171"/>
                </a:lnTo>
                <a:lnTo>
                  <a:pt x="110679" y="276975"/>
                </a:lnTo>
                <a:lnTo>
                  <a:pt x="430935" y="276975"/>
                </a:lnTo>
                <a:lnTo>
                  <a:pt x="430935" y="111844"/>
                </a:lnTo>
                <a:cubicBezTo>
                  <a:pt x="430935" y="50074"/>
                  <a:pt x="481009" y="0"/>
                  <a:pt x="542779" y="0"/>
                </a:cubicBezTo>
                <a:close/>
              </a:path>
            </a:pathLst>
          </a:custGeom>
          <a:gradFill flip="none" rotWithShape="1">
            <a:gsLst>
              <a:gs pos="93000">
                <a:srgbClr val="804518"/>
              </a:gs>
              <a:gs pos="37152">
                <a:srgbClr val="C38724"/>
              </a:gs>
              <a:gs pos="26000">
                <a:srgbClr val="804518"/>
              </a:gs>
              <a:gs pos="48000">
                <a:srgbClr val="804518"/>
              </a:gs>
              <a:gs pos="69000">
                <a:srgbClr val="C38724"/>
              </a:gs>
              <a:gs pos="6000">
                <a:srgbClr val="C38724"/>
              </a:gs>
              <a:gs pos="16000">
                <a:srgbClr val="804518"/>
              </a:gs>
              <a:gs pos="59000">
                <a:srgbClr val="FAFF8B"/>
              </a:gs>
            </a:gsLst>
            <a:lin ang="5400000" scaled="1"/>
            <a:tileRect/>
          </a:gradFill>
          <a:ln>
            <a:noFill/>
          </a:ln>
          <a:effectLst>
            <a:outerShdw blurRad="114300" dist="76200" dir="8100000" algn="tr" rotWithShape="0">
              <a:prstClr val="black">
                <a:alpha val="40000"/>
              </a:prstClr>
            </a:outerShdw>
          </a:effectLst>
          <a:scene3d>
            <a:camera prst="perspectiveRight">
              <a:rot lat="0" lon="20400000" rev="0"/>
            </a:camera>
            <a:lightRig rig="glow" dir="t"/>
          </a:scene3d>
          <a:sp3d extrusionH="336550" prstMaterial="plastic">
            <a:extrusionClr>
              <a:srgbClr val="AC7F0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7F907955-71BC-4F21-B0C6-869640429EDA}"/>
              </a:ext>
            </a:extLst>
          </p:cNvPr>
          <p:cNvSpPr/>
          <p:nvPr/>
        </p:nvSpPr>
        <p:spPr>
          <a:xfrm rot="1903039">
            <a:off x="495013" y="889368"/>
            <a:ext cx="1141980" cy="3152338"/>
          </a:xfrm>
          <a:custGeom>
            <a:avLst/>
            <a:gdLst>
              <a:gd name="connsiteX0" fmla="*/ 570990 w 1141980"/>
              <a:gd name="connsiteY0" fmla="*/ 176910 h 3152338"/>
              <a:gd name="connsiteX1" fmla="*/ 433104 w 1141980"/>
              <a:gd name="connsiteY1" fmla="*/ 314796 h 3152338"/>
              <a:gd name="connsiteX2" fmla="*/ 570990 w 1141980"/>
              <a:gd name="connsiteY2" fmla="*/ 452682 h 3152338"/>
              <a:gd name="connsiteX3" fmla="*/ 708876 w 1141980"/>
              <a:gd name="connsiteY3" fmla="*/ 314796 h 3152338"/>
              <a:gd name="connsiteX4" fmla="*/ 570990 w 1141980"/>
              <a:gd name="connsiteY4" fmla="*/ 176910 h 3152338"/>
              <a:gd name="connsiteX5" fmla="*/ 570990 w 1141980"/>
              <a:gd name="connsiteY5" fmla="*/ 0 h 3152338"/>
              <a:gd name="connsiteX6" fmla="*/ 1141980 w 1141980"/>
              <a:gd name="connsiteY6" fmla="*/ 570990 h 3152338"/>
              <a:gd name="connsiteX7" fmla="*/ 1141979 w 1141980"/>
              <a:gd name="connsiteY7" fmla="*/ 2581348 h 3152338"/>
              <a:gd name="connsiteX8" fmla="*/ 570989 w 1141980"/>
              <a:gd name="connsiteY8" fmla="*/ 3152338 h 3152338"/>
              <a:gd name="connsiteX9" fmla="*/ 570990 w 1141980"/>
              <a:gd name="connsiteY9" fmla="*/ 3152337 h 3152338"/>
              <a:gd name="connsiteX10" fmla="*/ 0 w 1141980"/>
              <a:gd name="connsiteY10" fmla="*/ 2581347 h 3152338"/>
              <a:gd name="connsiteX11" fmla="*/ 0 w 1141980"/>
              <a:gd name="connsiteY11" fmla="*/ 570990 h 3152338"/>
              <a:gd name="connsiteX12" fmla="*/ 570990 w 1141980"/>
              <a:gd name="connsiteY12" fmla="*/ 0 h 315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1980" h="3152338">
                <a:moveTo>
                  <a:pt x="570990" y="176910"/>
                </a:moveTo>
                <a:cubicBezTo>
                  <a:pt x="494838" y="176910"/>
                  <a:pt x="433104" y="238644"/>
                  <a:pt x="433104" y="314796"/>
                </a:cubicBezTo>
                <a:cubicBezTo>
                  <a:pt x="433104" y="390948"/>
                  <a:pt x="494838" y="452682"/>
                  <a:pt x="570990" y="452682"/>
                </a:cubicBezTo>
                <a:cubicBezTo>
                  <a:pt x="647142" y="452682"/>
                  <a:pt x="708876" y="390948"/>
                  <a:pt x="708876" y="314796"/>
                </a:cubicBezTo>
                <a:cubicBezTo>
                  <a:pt x="708876" y="238644"/>
                  <a:pt x="647142" y="176910"/>
                  <a:pt x="570990" y="176910"/>
                </a:cubicBezTo>
                <a:close/>
                <a:moveTo>
                  <a:pt x="570990" y="0"/>
                </a:moveTo>
                <a:cubicBezTo>
                  <a:pt x="886339" y="0"/>
                  <a:pt x="1141980" y="255641"/>
                  <a:pt x="1141980" y="570990"/>
                </a:cubicBezTo>
                <a:cubicBezTo>
                  <a:pt x="1141980" y="1241109"/>
                  <a:pt x="1141979" y="1911229"/>
                  <a:pt x="1141979" y="2581348"/>
                </a:cubicBezTo>
                <a:cubicBezTo>
                  <a:pt x="1141979" y="2896697"/>
                  <a:pt x="886338" y="3152338"/>
                  <a:pt x="570989" y="3152338"/>
                </a:cubicBezTo>
                <a:lnTo>
                  <a:pt x="570990" y="3152337"/>
                </a:lnTo>
                <a:cubicBezTo>
                  <a:pt x="255641" y="3152337"/>
                  <a:pt x="0" y="2896696"/>
                  <a:pt x="0" y="2581347"/>
                </a:cubicBezTo>
                <a:lnTo>
                  <a:pt x="0" y="570990"/>
                </a:lnTo>
                <a:cubicBezTo>
                  <a:pt x="0" y="255641"/>
                  <a:pt x="255641" y="0"/>
                  <a:pt x="570990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64">
            <a:extLst>
              <a:ext uri="{FF2B5EF4-FFF2-40B4-BE49-F238E27FC236}">
                <a16:creationId xmlns="" xmlns:a16="http://schemas.microsoft.com/office/drawing/2014/main" id="{3A89FC4D-AA21-4A62-BBF7-8CCAC81A7999}"/>
              </a:ext>
            </a:extLst>
          </p:cNvPr>
          <p:cNvGrpSpPr/>
          <p:nvPr/>
        </p:nvGrpSpPr>
        <p:grpSpPr>
          <a:xfrm>
            <a:off x="476062" y="909246"/>
            <a:ext cx="1201975" cy="3152338"/>
            <a:chOff x="4024331" y="3364211"/>
            <a:chExt cx="1201975" cy="3152338"/>
          </a:xfrm>
        </p:grpSpPr>
        <p:sp>
          <p:nvSpPr>
            <p:cNvPr id="16" name="Freeform: Shape 13">
              <a:extLst>
                <a:ext uri="{FF2B5EF4-FFF2-40B4-BE49-F238E27FC236}">
                  <a16:creationId xmlns="" xmlns:a16="http://schemas.microsoft.com/office/drawing/2014/main" id="{5CE5C611-A5A4-4ACE-9C4E-520F465BE477}"/>
                </a:ext>
              </a:extLst>
            </p:cNvPr>
            <p:cNvSpPr/>
            <p:nvPr/>
          </p:nvSpPr>
          <p:spPr>
            <a:xfrm rot="1903039">
              <a:off x="4084326" y="3364211"/>
              <a:ext cx="1141980" cy="3152338"/>
            </a:xfrm>
            <a:custGeom>
              <a:avLst/>
              <a:gdLst>
                <a:gd name="connsiteX0" fmla="*/ 570990 w 1141980"/>
                <a:gd name="connsiteY0" fmla="*/ 176910 h 3152338"/>
                <a:gd name="connsiteX1" fmla="*/ 433104 w 1141980"/>
                <a:gd name="connsiteY1" fmla="*/ 314796 h 3152338"/>
                <a:gd name="connsiteX2" fmla="*/ 570990 w 1141980"/>
                <a:gd name="connsiteY2" fmla="*/ 452682 h 3152338"/>
                <a:gd name="connsiteX3" fmla="*/ 708876 w 1141980"/>
                <a:gd name="connsiteY3" fmla="*/ 314796 h 3152338"/>
                <a:gd name="connsiteX4" fmla="*/ 570990 w 1141980"/>
                <a:gd name="connsiteY4" fmla="*/ 176910 h 3152338"/>
                <a:gd name="connsiteX5" fmla="*/ 570990 w 1141980"/>
                <a:gd name="connsiteY5" fmla="*/ 0 h 3152338"/>
                <a:gd name="connsiteX6" fmla="*/ 1141980 w 1141980"/>
                <a:gd name="connsiteY6" fmla="*/ 570990 h 3152338"/>
                <a:gd name="connsiteX7" fmla="*/ 1141979 w 1141980"/>
                <a:gd name="connsiteY7" fmla="*/ 2581348 h 3152338"/>
                <a:gd name="connsiteX8" fmla="*/ 570989 w 1141980"/>
                <a:gd name="connsiteY8" fmla="*/ 3152338 h 3152338"/>
                <a:gd name="connsiteX9" fmla="*/ 570990 w 1141980"/>
                <a:gd name="connsiteY9" fmla="*/ 3152337 h 3152338"/>
                <a:gd name="connsiteX10" fmla="*/ 0 w 1141980"/>
                <a:gd name="connsiteY10" fmla="*/ 2581347 h 3152338"/>
                <a:gd name="connsiteX11" fmla="*/ 0 w 1141980"/>
                <a:gd name="connsiteY11" fmla="*/ 570990 h 3152338"/>
                <a:gd name="connsiteX12" fmla="*/ 570990 w 1141980"/>
                <a:gd name="connsiteY12" fmla="*/ 0 h 315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1980" h="3152338">
                  <a:moveTo>
                    <a:pt x="570990" y="176910"/>
                  </a:moveTo>
                  <a:cubicBezTo>
                    <a:pt x="494838" y="176910"/>
                    <a:pt x="433104" y="238644"/>
                    <a:pt x="433104" y="314796"/>
                  </a:cubicBezTo>
                  <a:cubicBezTo>
                    <a:pt x="433104" y="390948"/>
                    <a:pt x="494838" y="452682"/>
                    <a:pt x="570990" y="452682"/>
                  </a:cubicBezTo>
                  <a:cubicBezTo>
                    <a:pt x="647142" y="452682"/>
                    <a:pt x="708876" y="390948"/>
                    <a:pt x="708876" y="314796"/>
                  </a:cubicBezTo>
                  <a:cubicBezTo>
                    <a:pt x="708876" y="238644"/>
                    <a:pt x="647142" y="176910"/>
                    <a:pt x="570990" y="176910"/>
                  </a:cubicBezTo>
                  <a:close/>
                  <a:moveTo>
                    <a:pt x="570990" y="0"/>
                  </a:moveTo>
                  <a:cubicBezTo>
                    <a:pt x="886339" y="0"/>
                    <a:pt x="1141980" y="255641"/>
                    <a:pt x="1141980" y="570990"/>
                  </a:cubicBezTo>
                  <a:cubicBezTo>
                    <a:pt x="1141980" y="1241109"/>
                    <a:pt x="1141979" y="1911229"/>
                    <a:pt x="1141979" y="2581348"/>
                  </a:cubicBezTo>
                  <a:cubicBezTo>
                    <a:pt x="1141979" y="2896697"/>
                    <a:pt x="886338" y="3152338"/>
                    <a:pt x="570989" y="3152338"/>
                  </a:cubicBezTo>
                  <a:lnTo>
                    <a:pt x="570990" y="3152337"/>
                  </a:lnTo>
                  <a:cubicBezTo>
                    <a:pt x="255641" y="3152337"/>
                    <a:pt x="0" y="2896696"/>
                    <a:pt x="0" y="2581347"/>
                  </a:cubicBezTo>
                  <a:lnTo>
                    <a:pt x="0" y="570990"/>
                  </a:lnTo>
                  <a:cubicBezTo>
                    <a:pt x="0" y="255641"/>
                    <a:pt x="255641" y="0"/>
                    <a:pt x="57099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40">
              <a:extLst>
                <a:ext uri="{FF2B5EF4-FFF2-40B4-BE49-F238E27FC236}">
                  <a16:creationId xmlns="" xmlns:a16="http://schemas.microsoft.com/office/drawing/2014/main" id="{217B257A-095B-4083-98AA-29A4AA3BBAD1}"/>
                </a:ext>
              </a:extLst>
            </p:cNvPr>
            <p:cNvGrpSpPr/>
            <p:nvPr/>
          </p:nvGrpSpPr>
          <p:grpSpPr>
            <a:xfrm rot="18488871">
              <a:off x="3356444" y="4721716"/>
              <a:ext cx="2240554" cy="904779"/>
              <a:chOff x="2074906" y="3101402"/>
              <a:chExt cx="2240554" cy="904779"/>
            </a:xfrm>
          </p:grpSpPr>
          <p:sp>
            <p:nvSpPr>
              <p:cNvPr id="18" name="Rectangle 41">
                <a:extLst>
                  <a:ext uri="{FF2B5EF4-FFF2-40B4-BE49-F238E27FC236}">
                    <a16:creationId xmlns="" xmlns:a16="http://schemas.microsoft.com/office/drawing/2014/main" id="{7D14EEE3-7564-425A-AB78-147D013C6C28}"/>
                  </a:ext>
                </a:extLst>
              </p:cNvPr>
              <p:cNvSpPr/>
              <p:nvPr/>
            </p:nvSpPr>
            <p:spPr>
              <a:xfrm rot="21245637">
                <a:off x="2667649" y="3101402"/>
                <a:ext cx="1647811" cy="90477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254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5C1C8949-2D8F-439D-B701-1131D49E6092}"/>
                  </a:ext>
                </a:extLst>
              </p:cNvPr>
              <p:cNvSpPr txBox="1"/>
              <p:nvPr/>
            </p:nvSpPr>
            <p:spPr>
              <a:xfrm rot="21416926">
                <a:off x="2074906" y="3359151"/>
                <a:ext cx="6431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02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E30A5B2E-8E60-48A9-A5B4-41643C15711A}"/>
                  </a:ext>
                </a:extLst>
              </p:cNvPr>
              <p:cNvSpPr txBox="1"/>
              <p:nvPr/>
            </p:nvSpPr>
            <p:spPr>
              <a:xfrm rot="21235010">
                <a:off x="2701589" y="3132459"/>
                <a:ext cx="145678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000" b="1" dirty="0">
                    <a:latin typeface="Century Gothic" panose="020B0502020202020204" pitchFamily="34" charset="0"/>
                  </a:rPr>
                  <a:t>Мої </a:t>
                </a:r>
                <a:r>
                  <a:rPr lang="uk-UA" sz="2000" b="1" dirty="0" err="1">
                    <a:latin typeface="Century Gothic" panose="020B0502020202020204" pitchFamily="34" charset="0"/>
                  </a:rPr>
                  <a:t>уроки</a:t>
                </a:r>
                <a:endParaRPr lang="en-US" sz="2000" b="1" dirty="0"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46" name="Freeform: Shape 26">
            <a:extLst>
              <a:ext uri="{FF2B5EF4-FFF2-40B4-BE49-F238E27FC236}">
                <a16:creationId xmlns="" xmlns:a16="http://schemas.microsoft.com/office/drawing/2014/main" id="{7645573B-F0A0-4BC8-A4C4-33750141BB0F}"/>
              </a:ext>
            </a:extLst>
          </p:cNvPr>
          <p:cNvSpPr/>
          <p:nvPr/>
        </p:nvSpPr>
        <p:spPr>
          <a:xfrm rot="3740752">
            <a:off x="2198340" y="511688"/>
            <a:ext cx="204799" cy="1162847"/>
          </a:xfrm>
          <a:custGeom>
            <a:avLst/>
            <a:gdLst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1170 h 851170"/>
              <a:gd name="connsiteX1" fmla="*/ 141051 w 141735"/>
              <a:gd name="connsiteY1" fmla="*/ 428017 h 851170"/>
              <a:gd name="connsiteX2" fmla="*/ 0 w 141735"/>
              <a:gd name="connsiteY2" fmla="*/ 0 h 851170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1735"/>
              <a:gd name="connsiteY0" fmla="*/ 853419 h 853419"/>
              <a:gd name="connsiteX1" fmla="*/ 141051 w 141735"/>
              <a:gd name="connsiteY1" fmla="*/ 430266 h 853419"/>
              <a:gd name="connsiteX2" fmla="*/ 0 w 141735"/>
              <a:gd name="connsiteY2" fmla="*/ 2249 h 853419"/>
              <a:gd name="connsiteX0" fmla="*/ 43775 w 143910"/>
              <a:gd name="connsiteY0" fmla="*/ 853419 h 853419"/>
              <a:gd name="connsiteX1" fmla="*/ 141051 w 143910"/>
              <a:gd name="connsiteY1" fmla="*/ 430266 h 853419"/>
              <a:gd name="connsiteX2" fmla="*/ 0 w 143910"/>
              <a:gd name="connsiteY2" fmla="*/ 2249 h 853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10" h="853419">
                <a:moveTo>
                  <a:pt x="43775" y="853419"/>
                </a:moveTo>
                <a:cubicBezTo>
                  <a:pt x="149563" y="824642"/>
                  <a:pt x="148347" y="572128"/>
                  <a:pt x="141051" y="430266"/>
                </a:cubicBezTo>
                <a:cubicBezTo>
                  <a:pt x="133755" y="288404"/>
                  <a:pt x="115516" y="-29772"/>
                  <a:pt x="0" y="224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4" descr="Iconizer.net | замок бесплатные иконки">
            <a:hlinkClick r:id="rId4" action="ppaction://hlinksldjump"/>
            <a:extLst>
              <a:ext uri="{FF2B5EF4-FFF2-40B4-BE49-F238E27FC236}">
                <a16:creationId xmlns="" xmlns:a16="http://schemas.microsoft.com/office/drawing/2014/main" id="{2087B5FB-63C8-4797-94E2-1387885C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713" y="552284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F2A2DF2-69FE-4ACD-A26E-5EB33A96B8DC}"/>
              </a:ext>
            </a:extLst>
          </p:cNvPr>
          <p:cNvSpPr txBox="1"/>
          <p:nvPr/>
        </p:nvSpPr>
        <p:spPr>
          <a:xfrm>
            <a:off x="3654807" y="68677"/>
            <a:ext cx="62511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Показові </a:t>
            </a:r>
            <a:r>
              <a:rPr lang="uk-UA" sz="40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уроки</a:t>
            </a:r>
            <a:r>
              <a:rPr lang="uk-UA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endParaRPr lang="uk-UA" sz="4400" dirty="0"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48000" y="1100380"/>
            <a:ext cx="6096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- </a:t>
            </a:r>
            <a:r>
              <a:rPr lang="ru-RU" sz="3200" dirty="0" smtClean="0"/>
              <a:t>Уроки у </a:t>
            </a:r>
            <a:r>
              <a:rPr lang="ru-RU" sz="3200" dirty="0" err="1" smtClean="0"/>
              <a:t>формі</a:t>
            </a:r>
            <a:r>
              <a:rPr lang="ru-RU" sz="3200" dirty="0" smtClean="0"/>
              <a:t> </a:t>
            </a:r>
            <a:r>
              <a:rPr lang="ru-RU" sz="3200" dirty="0" err="1" smtClean="0"/>
              <a:t>змагань</a:t>
            </a:r>
            <a:r>
              <a:rPr lang="ru-RU" sz="3200" dirty="0" smtClean="0"/>
              <a:t> та </a:t>
            </a:r>
            <a:r>
              <a:rPr lang="ru-RU" sz="3200" dirty="0" err="1" smtClean="0"/>
              <a:t>ігор</a:t>
            </a:r>
            <a:r>
              <a:rPr lang="ru-RU" sz="3200" dirty="0" smtClean="0"/>
              <a:t>.</a:t>
            </a:r>
          </a:p>
          <a:p>
            <a:r>
              <a:rPr lang="ru-RU" sz="3200" dirty="0" smtClean="0"/>
              <a:t>-Уроки, </a:t>
            </a:r>
            <a:r>
              <a:rPr lang="ru-RU" sz="3200" dirty="0" err="1" smtClean="0"/>
              <a:t>засновані</a:t>
            </a:r>
            <a:r>
              <a:rPr lang="ru-RU" sz="3200" dirty="0" smtClean="0"/>
              <a:t> на формах, жанрах </a:t>
            </a:r>
            <a:r>
              <a:rPr lang="ru-RU" sz="3200" dirty="0" err="1" smtClean="0"/>
              <a:t>і</a:t>
            </a:r>
            <a:r>
              <a:rPr lang="ru-RU" sz="3200" dirty="0" smtClean="0"/>
              <a:t> методах </a:t>
            </a:r>
            <a:r>
              <a:rPr lang="ru-RU" sz="3200" dirty="0" err="1" smtClean="0"/>
              <a:t>роботи</a:t>
            </a:r>
            <a:r>
              <a:rPr lang="ru-RU" sz="3200" dirty="0" smtClean="0"/>
              <a:t>, </a:t>
            </a:r>
            <a:r>
              <a:rPr lang="ru-RU" sz="3200" dirty="0" err="1" smtClean="0"/>
              <a:t>відомих</a:t>
            </a:r>
            <a:r>
              <a:rPr lang="ru-RU" sz="3200" dirty="0" smtClean="0"/>
              <a:t> у </a:t>
            </a:r>
            <a:r>
              <a:rPr lang="ru-RU" sz="3200" dirty="0" err="1" smtClean="0"/>
              <a:t>суспільній</a:t>
            </a:r>
            <a:r>
              <a:rPr lang="ru-RU" sz="3200" dirty="0" smtClean="0"/>
              <a:t> </a:t>
            </a:r>
            <a:r>
              <a:rPr lang="ru-RU" sz="3200" dirty="0" err="1" smtClean="0"/>
              <a:t>практиці</a:t>
            </a:r>
            <a:r>
              <a:rPr lang="ru-RU" sz="3200" dirty="0" smtClean="0"/>
              <a:t>.</a:t>
            </a:r>
          </a:p>
          <a:p>
            <a:r>
              <a:rPr lang="ru-RU" sz="3200" dirty="0" smtClean="0"/>
              <a:t>- Уроки, </a:t>
            </a:r>
            <a:r>
              <a:rPr lang="ru-RU" sz="3200" dirty="0" err="1" smtClean="0"/>
              <a:t>засновані</a:t>
            </a:r>
            <a:r>
              <a:rPr lang="ru-RU" sz="3200" dirty="0" smtClean="0"/>
              <a:t> на </a:t>
            </a:r>
            <a:r>
              <a:rPr lang="ru-RU" sz="3200" dirty="0" err="1" smtClean="0"/>
              <a:t>нетрадиційній</a:t>
            </a:r>
            <a:r>
              <a:rPr lang="ru-RU" sz="3200" dirty="0" smtClean="0"/>
              <a:t> </a:t>
            </a:r>
            <a:r>
              <a:rPr lang="ru-RU" sz="3200" dirty="0" err="1" smtClean="0"/>
              <a:t>організації</a:t>
            </a:r>
            <a:r>
              <a:rPr lang="ru-RU" sz="3200" dirty="0" smtClean="0"/>
              <a:t> </a:t>
            </a:r>
            <a:r>
              <a:rPr lang="ru-RU" sz="3200" dirty="0" err="1" smtClean="0"/>
              <a:t>навчального</a:t>
            </a:r>
            <a:r>
              <a:rPr lang="ru-RU" sz="3200" dirty="0" smtClean="0"/>
              <a:t> </a:t>
            </a:r>
            <a:r>
              <a:rPr lang="ru-RU" sz="3200" dirty="0" err="1" smtClean="0"/>
              <a:t>матеріалу</a:t>
            </a:r>
            <a:r>
              <a:rPr lang="ru-RU" sz="3200" dirty="0" smtClean="0"/>
              <a:t>.</a:t>
            </a:r>
          </a:p>
          <a:p>
            <a:r>
              <a:rPr lang="ru-RU" sz="3200" dirty="0" smtClean="0"/>
              <a:t>- Уроки, </a:t>
            </a:r>
            <a:r>
              <a:rPr lang="ru-RU" sz="3200" dirty="0" err="1" smtClean="0"/>
              <a:t>що</a:t>
            </a:r>
            <a:r>
              <a:rPr lang="ru-RU" sz="3200" dirty="0" smtClean="0"/>
              <a:t> </a:t>
            </a:r>
            <a:r>
              <a:rPr lang="ru-RU" sz="3200" dirty="0" err="1" smtClean="0"/>
              <a:t>нагадують</a:t>
            </a:r>
            <a:r>
              <a:rPr lang="ru-RU" sz="3200" dirty="0" smtClean="0"/>
              <a:t> </a:t>
            </a:r>
            <a:r>
              <a:rPr lang="ru-RU" sz="3200" dirty="0" err="1" smtClean="0"/>
              <a:t>публічні</a:t>
            </a:r>
            <a:r>
              <a:rPr lang="ru-RU" sz="3200" dirty="0" smtClean="0"/>
              <a:t> </a:t>
            </a:r>
            <a:r>
              <a:rPr lang="ru-RU" sz="3200" dirty="0" err="1" smtClean="0"/>
              <a:t>форми</a:t>
            </a:r>
            <a:r>
              <a:rPr lang="ru-RU" sz="3200" dirty="0" smtClean="0"/>
              <a:t> </a:t>
            </a:r>
            <a:r>
              <a:rPr lang="ru-RU" sz="3200" dirty="0" err="1" smtClean="0"/>
              <a:t>спілкування</a:t>
            </a:r>
            <a:r>
              <a:rPr lang="ru-RU" sz="3200" dirty="0" smtClean="0"/>
              <a:t>.</a:t>
            </a:r>
          </a:p>
          <a:p>
            <a:r>
              <a:rPr lang="ru-RU" sz="3200" dirty="0" smtClean="0"/>
              <a:t>- </a:t>
            </a:r>
            <a:r>
              <a:rPr lang="ru-RU" sz="3200" dirty="0" err="1" smtClean="0"/>
              <a:t>Уроки-фантазії</a:t>
            </a:r>
            <a:r>
              <a:rPr lang="ru-RU" sz="3200" dirty="0" smtClean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65958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504</Words>
  <Application>Microsoft Office PowerPoint</Application>
  <PresentationFormat>Произвольный</PresentationFormat>
  <Paragraphs>115</Paragraphs>
  <Slides>25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Портфоліо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    На Національній освітній платформі - Всеосвіта та   на Освітньому проекті «На Урок» Конспект уроку «Зорі та сузір'я» Презентації : -"Основні прояви повної та неповної непрохідності верхніх дихальних шляхів". -      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</dc:title>
  <dc:creator>Наталья</dc:creator>
  <cp:lastModifiedBy>drova</cp:lastModifiedBy>
  <cp:revision>56</cp:revision>
  <dcterms:created xsi:type="dcterms:W3CDTF">2021-02-25T18:04:30Z</dcterms:created>
  <dcterms:modified xsi:type="dcterms:W3CDTF">2022-03-21T14:54:22Z</dcterms:modified>
</cp:coreProperties>
</file>