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6629400" cy="2664296"/>
          </a:xfrm>
        </p:spPr>
        <p:txBody>
          <a:bodyPr/>
          <a:lstStyle/>
          <a:p>
            <a:r>
              <a:rPr lang="uk-UA" sz="6000" dirty="0" smtClean="0"/>
              <a:t>АНАЛІЗ МЕДІАТЕКСТУ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221088"/>
            <a:ext cx="5637010" cy="1800200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ВИКОРИСТАННЯ ПЛАКАТІВ  З ІСТОРІЇ УКРАЇНИ ТА ВСЕСВІТНЬОЇ ІСТОРІЇ В КУРСІ ГРОМАДЯНСЬКОЇ ОСВІТИ 10 КЛАС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574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836122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АЛГОРИТМ</a:t>
            </a:r>
            <a:r>
              <a:rPr lang="ru-RU" dirty="0"/>
              <a:t/>
            </a:r>
            <a:br>
              <a:rPr lang="ru-RU" dirty="0"/>
            </a:br>
            <a:r>
              <a:rPr lang="uk-UA" b="1" dirty="0"/>
              <a:t>АНАЛІЗУ МЕДІАТЕКСТУ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 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УВАЖНО РОЗГЛЯНЬТЕ АГІТПЛАКАТ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ЩО ЗОБРАЖЕНО НА ПЛАКАТІ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ЯКИЙ ІСТОРИЧНИЙ ПЕРІОД ВІДПОВІДАЄ ПЛАКАТУ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ЯКУ МЕТУ ПЕРЕСЛІДУЄ АВТОР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/>
              <a:t>ЯКІ ПРИЙОМИ ЗАСТОСОВАНО ДЛЯ СТВОРЕННЯ ПЛАКАТІВ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uk-UA" dirty="0" smtClean="0"/>
              <a:t>ЗРОБІТЬ ВИСНОВОК</a:t>
            </a:r>
          </a:p>
          <a:p>
            <a:pPr marL="457200" lvl="0" indent="-457200">
              <a:buFont typeface="+mj-lt"/>
              <a:buAutoNum type="arabicPeriod"/>
            </a:pPr>
            <a:endParaRPr lang="uk-UA" dirty="0" smtClean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i="1" dirty="0"/>
              <a:t> </a:t>
            </a:r>
            <a:r>
              <a:rPr lang="uk-UA" i="1" dirty="0" smtClean="0"/>
              <a:t>  ПРОАНАЛІЗУЙТЕ ОДИН ІЗ ЗАПРОПОНОВАНИХ АГІТАЦІЙНИХ ПЛАКАТІВ.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i="1" dirty="0" smtClean="0"/>
              <a:t>СВОЮ ВІДПОВІДЬ ОФОРМІТЬ У ВИГЛЯДІ ПРЕЗЕНТАЦІЇ ТА ВІДПРАВТЕ УЧИТЕЛЮ НА ЕЛЕКТРОННУ ПОШТУ ДО НАСТУПНОГО УРОКУ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4134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70485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08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49685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09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42227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93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662473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63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5616624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162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</TotalTime>
  <Words>17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Главная</vt:lpstr>
      <vt:lpstr>АНАЛІЗ МЕДІАТЕКСТУ </vt:lpstr>
      <vt:lpstr>АЛГОРИТМ АНАЛІЗУ МЕДІАТЕКСТУ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МЕДІАТЕКСТУ </dc:title>
  <dc:creator>TARAS</dc:creator>
  <cp:lastModifiedBy>TARAS</cp:lastModifiedBy>
  <cp:revision>3</cp:revision>
  <dcterms:created xsi:type="dcterms:W3CDTF">2022-03-21T17:13:50Z</dcterms:created>
  <dcterms:modified xsi:type="dcterms:W3CDTF">2022-03-21T17:39:08Z</dcterms:modified>
</cp:coreProperties>
</file>