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0" r:id="rId1"/>
  </p:sldMasterIdLst>
  <p:notesMasterIdLst>
    <p:notesMasterId r:id="rId20"/>
  </p:notesMasterIdLst>
  <p:sldIdLst>
    <p:sldId id="256" r:id="rId2"/>
    <p:sldId id="271" r:id="rId3"/>
    <p:sldId id="272" r:id="rId4"/>
    <p:sldId id="273" r:id="rId5"/>
    <p:sldId id="274" r:id="rId6"/>
    <p:sldId id="258" r:id="rId7"/>
    <p:sldId id="259" r:id="rId8"/>
    <p:sldId id="260" r:id="rId9"/>
    <p:sldId id="261" r:id="rId10"/>
    <p:sldId id="262" r:id="rId11"/>
    <p:sldId id="269" r:id="rId12"/>
    <p:sldId id="263" r:id="rId13"/>
    <p:sldId id="264" r:id="rId14"/>
    <p:sldId id="265" r:id="rId15"/>
    <p:sldId id="266" r:id="rId16"/>
    <p:sldId id="267" r:id="rId17"/>
    <p:sldId id="270" r:id="rId18"/>
    <p:sldId id="268" r:id="rId1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34559" autoAdjust="0"/>
    <p:restoredTop sz="86444" autoAdjust="0"/>
  </p:normalViewPr>
  <p:slideViewPr>
    <p:cSldViewPr>
      <p:cViewPr varScale="1">
        <p:scale>
          <a:sx n="82" d="100"/>
          <a:sy n="82" d="100"/>
        </p:scale>
        <p:origin x="1987" y="77"/>
      </p:cViewPr>
      <p:guideLst>
        <p:guide orient="horz" pos="2160"/>
        <p:guide pos="2880"/>
      </p:guideLst>
    </p:cSldViewPr>
  </p:slideViewPr>
  <p:outlineViewPr>
    <p:cViewPr>
      <p:scale>
        <a:sx n="33" d="100"/>
        <a:sy n="33" d="100"/>
      </p:scale>
      <p:origin x="246"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4FF39937-FA9A-4FFA-B6EF-5FCBE6BFC718}" type="datetimeFigureOut">
              <a:rPr lang="ru-RU"/>
              <a:pPr>
                <a:defRPr/>
              </a:pPr>
              <a:t>22.03.2022</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ru-RU" noProof="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noProof="0"/>
              <a:t>Образец текста</a:t>
            </a:r>
          </a:p>
          <a:p>
            <a:pPr lvl="1"/>
            <a:r>
              <a:rPr lang="ru-RU" noProof="0"/>
              <a:t>Второй уровень</a:t>
            </a:r>
          </a:p>
          <a:p>
            <a:pPr lvl="2"/>
            <a:r>
              <a:rPr lang="ru-RU" noProof="0"/>
              <a:t>Третий уровень</a:t>
            </a:r>
          </a:p>
          <a:p>
            <a:pPr lvl="3"/>
            <a:r>
              <a:rPr lang="ru-RU" noProof="0"/>
              <a:t>Четвертый уровень</a:t>
            </a:r>
          </a:p>
          <a:p>
            <a:pPr lvl="4"/>
            <a:r>
              <a:rPr lang="ru-RU" noProof="0"/>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A83B35F9-7481-4315-83EF-5FB56715FA45}" type="slidenum">
              <a:rPr lang="ru-RU"/>
              <a:pPr>
                <a:defRPr/>
              </a:pPr>
              <a:t>‹#›</a:t>
            </a:fld>
            <a:endParaRPr lang="ru-RU"/>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Образ слайда 1"/>
          <p:cNvSpPr>
            <a:spLocks noGrp="1" noRot="1" noChangeAspect="1"/>
          </p:cNvSpPr>
          <p:nvPr>
            <p:ph type="sldImg"/>
          </p:nvPr>
        </p:nvSpPr>
        <p:spPr bwMode="auto">
          <a:noFill/>
          <a:ln>
            <a:solidFill>
              <a:srgbClr val="000000"/>
            </a:solidFill>
            <a:miter lim="800000"/>
            <a:headEnd/>
            <a:tailEnd/>
          </a:ln>
        </p:spPr>
      </p:sp>
      <p:sp>
        <p:nvSpPr>
          <p:cNvPr id="28674"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a:p>
        </p:txBody>
      </p:sp>
      <p:sp>
        <p:nvSpPr>
          <p:cNvPr id="28675"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8123CE5-4644-4035-A92B-C2B31AAE841D}" type="slidenum">
              <a:rPr lang="ru-RU">
                <a:cs typeface="Arial" charset="0"/>
              </a:rPr>
              <a:pPr fontAlgn="base">
                <a:spcBef>
                  <a:spcPct val="0"/>
                </a:spcBef>
                <a:spcAft>
                  <a:spcPct val="0"/>
                </a:spcAft>
                <a:defRPr/>
              </a:pPr>
              <a:t>18</a:t>
            </a:fld>
            <a:endParaRPr lang="ru-RU">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18" name="Group 17"/>
          <p:cNvGrpSpPr/>
          <p:nvPr/>
        </p:nvGrpSpPr>
        <p:grpSpPr>
          <a:xfrm>
            <a:off x="0" y="0"/>
            <a:ext cx="9144677" cy="6858000"/>
            <a:chOff x="0" y="0"/>
            <a:chExt cx="9144677" cy="6858000"/>
          </a:xfrm>
        </p:grpSpPr>
        <p:pic>
          <p:nvPicPr>
            <p:cNvPr id="8" name="Picture 7" descr="S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Rectangle 10"/>
            <p:cNvSpPr/>
            <p:nvPr/>
          </p:nvSpPr>
          <p:spPr>
            <a:xfrm>
              <a:off x="1515532" y="1520422"/>
              <a:ext cx="6112935" cy="3818468"/>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2" name="Picture 11"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0" y="3128434"/>
              <a:ext cx="1664208" cy="612648"/>
            </a:xfrm>
            <a:prstGeom prst="rect">
              <a:avLst/>
            </a:prstGeom>
          </p:spPr>
        </p:pic>
        <p:pic>
          <p:nvPicPr>
            <p:cNvPr id="13" name="Picture 12"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7480469" y="3128434"/>
              <a:ext cx="1664208" cy="612648"/>
            </a:xfrm>
            <a:prstGeom prst="rect">
              <a:avLst/>
            </a:prstGeom>
          </p:spPr>
        </p:pic>
      </p:grpSp>
      <p:sp>
        <p:nvSpPr>
          <p:cNvPr id="2" name="Title 1"/>
          <p:cNvSpPr>
            <a:spLocks noGrp="1"/>
          </p:cNvSpPr>
          <p:nvPr>
            <p:ph type="ctrTitle"/>
          </p:nvPr>
        </p:nvSpPr>
        <p:spPr>
          <a:xfrm>
            <a:off x="1921934" y="1811863"/>
            <a:ext cx="5308866" cy="1515533"/>
          </a:xfrm>
        </p:spPr>
        <p:txBody>
          <a:bodyPr anchor="b">
            <a:noAutofit/>
          </a:bodyPr>
          <a:lstStyle>
            <a:lvl1pPr algn="ctr">
              <a:defRPr sz="4800">
                <a:effectLst/>
              </a:defRPr>
            </a:lvl1pPr>
          </a:lstStyle>
          <a:p>
            <a:r>
              <a:rPr lang="ru-RU"/>
              <a:t>Образец заголовка</a:t>
            </a:r>
            <a:endParaRPr lang="en-US" dirty="0"/>
          </a:p>
        </p:txBody>
      </p:sp>
      <p:sp>
        <p:nvSpPr>
          <p:cNvPr id="3" name="Subtitle 2"/>
          <p:cNvSpPr>
            <a:spLocks noGrp="1"/>
          </p:cNvSpPr>
          <p:nvPr>
            <p:ph type="subTitle" idx="1"/>
          </p:nvPr>
        </p:nvSpPr>
        <p:spPr>
          <a:xfrm>
            <a:off x="1921934" y="3598327"/>
            <a:ext cx="5308866" cy="1377651"/>
          </a:xfrm>
        </p:spPr>
        <p:txBody>
          <a:bodyPr anchor="t">
            <a:normAutofit/>
          </a:bodyPr>
          <a:lstStyle>
            <a:lvl1pPr marL="0" indent="0" algn="ctr">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a:xfrm>
            <a:off x="6065417" y="5054602"/>
            <a:ext cx="673276" cy="279400"/>
          </a:xfrm>
        </p:spPr>
        <p:txBody>
          <a:bodyPr/>
          <a:lstStyle/>
          <a:p>
            <a:pPr>
              <a:defRPr/>
            </a:pPr>
            <a:fld id="{D6CCC481-E367-4DC0-935E-30D4D3CE00E2}" type="datetimeFigureOut">
              <a:rPr lang="ru-RU" smtClean="0"/>
              <a:pPr>
                <a:defRPr/>
              </a:pPr>
              <a:t>22.03.2022</a:t>
            </a:fld>
            <a:endParaRPr lang="ru-RU"/>
          </a:p>
        </p:txBody>
      </p:sp>
      <p:sp>
        <p:nvSpPr>
          <p:cNvPr id="5" name="Footer Placeholder 4"/>
          <p:cNvSpPr>
            <a:spLocks noGrp="1"/>
          </p:cNvSpPr>
          <p:nvPr>
            <p:ph type="ftr" sz="quarter" idx="11"/>
          </p:nvPr>
        </p:nvSpPr>
        <p:spPr>
          <a:xfrm>
            <a:off x="1921934" y="5054602"/>
            <a:ext cx="4064860" cy="279400"/>
          </a:xfrm>
        </p:spPr>
        <p:txBody>
          <a:bodyPr/>
          <a:lstStyle/>
          <a:p>
            <a:pPr>
              <a:defRPr/>
            </a:pPr>
            <a:endParaRPr lang="ru-RU"/>
          </a:p>
        </p:txBody>
      </p:sp>
      <p:sp>
        <p:nvSpPr>
          <p:cNvPr id="6" name="Slide Number Placeholder 5"/>
          <p:cNvSpPr>
            <a:spLocks noGrp="1"/>
          </p:cNvSpPr>
          <p:nvPr>
            <p:ph type="sldNum" sz="quarter" idx="12"/>
          </p:nvPr>
        </p:nvSpPr>
        <p:spPr>
          <a:xfrm>
            <a:off x="6817317" y="5054602"/>
            <a:ext cx="413483" cy="279400"/>
          </a:xfrm>
        </p:spPr>
        <p:txBody>
          <a:bodyPr/>
          <a:lstStyle/>
          <a:p>
            <a:pPr>
              <a:defRPr/>
            </a:pPr>
            <a:fld id="{3311819F-EB53-4656-A351-88729019A189}" type="slidenum">
              <a:rPr lang="ru-RU" smtClean="0"/>
              <a:pPr>
                <a:defRPr/>
              </a:pPr>
              <a:t>‹#›</a:t>
            </a:fld>
            <a:endParaRPr lang="ru-RU"/>
          </a:p>
        </p:txBody>
      </p:sp>
      <p:cxnSp>
        <p:nvCxnSpPr>
          <p:cNvPr id="15" name="Straight Connector 14"/>
          <p:cNvCxnSpPr/>
          <p:nvPr/>
        </p:nvCxnSpPr>
        <p:spPr>
          <a:xfrm>
            <a:off x="2019825" y="3471329"/>
            <a:ext cx="511308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36924372"/>
      </p:ext>
    </p:extLst>
  </p:cSld>
  <p:clrMapOvr>
    <a:masterClrMapping/>
  </p:clrMapOvr>
  <p:transition>
    <p:dissolv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76866" y="4815415"/>
            <a:ext cx="6798734" cy="566738"/>
          </a:xfrm>
        </p:spPr>
        <p:txBody>
          <a:bodyPr anchor="b">
            <a:normAutofit/>
          </a:bodyPr>
          <a:lstStyle>
            <a:lvl1pPr algn="ctr">
              <a:defRPr sz="2400" b="0"/>
            </a:lvl1pPr>
          </a:lstStyle>
          <a:p>
            <a:r>
              <a:rPr lang="ru-RU"/>
              <a:t>Образец заголовка</a:t>
            </a:r>
            <a:endParaRPr lang="en-US" dirty="0"/>
          </a:p>
        </p:txBody>
      </p:sp>
      <p:sp>
        <p:nvSpPr>
          <p:cNvPr id="3" name="Picture Placeholder 2"/>
          <p:cNvSpPr>
            <a:spLocks noGrp="1" noChangeAspect="1"/>
          </p:cNvSpPr>
          <p:nvPr>
            <p:ph type="pic" idx="1"/>
          </p:nvPr>
        </p:nvSpPr>
        <p:spPr>
          <a:xfrm>
            <a:off x="1026260" y="1032933"/>
            <a:ext cx="7091482" cy="3361269"/>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4" name="Text Placeholder 3"/>
          <p:cNvSpPr>
            <a:spLocks noGrp="1"/>
          </p:cNvSpPr>
          <p:nvPr>
            <p:ph type="body" sz="half" idx="2"/>
          </p:nvPr>
        </p:nvSpPr>
        <p:spPr>
          <a:xfrm>
            <a:off x="1176866" y="5382153"/>
            <a:ext cx="6798734" cy="493712"/>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pPr>
              <a:defRPr/>
            </a:pPr>
            <a:fld id="{CAC4BEBC-FB2C-467E-B3E8-2258AEC4F603}" type="datetimeFigureOut">
              <a:rPr lang="ru-RU" smtClean="0"/>
              <a:pPr>
                <a:defRPr/>
              </a:pPr>
              <a:t>22.03.2022</a:t>
            </a:fld>
            <a:endParaRPr lang="ru-RU"/>
          </a:p>
        </p:txBody>
      </p:sp>
      <p:sp>
        <p:nvSpPr>
          <p:cNvPr id="6" name="Footer Placeholder 5"/>
          <p:cNvSpPr>
            <a:spLocks noGrp="1"/>
          </p:cNvSpPr>
          <p:nvPr>
            <p:ph type="ftr" sz="quarter" idx="11"/>
          </p:nvPr>
        </p:nvSpPr>
        <p:spPr/>
        <p:txBody>
          <a:bodyPr/>
          <a:lstStyle/>
          <a:p>
            <a:pPr>
              <a:defRPr/>
            </a:pPr>
            <a:endParaRPr lang="ru-RU"/>
          </a:p>
        </p:txBody>
      </p:sp>
      <p:sp>
        <p:nvSpPr>
          <p:cNvPr id="7" name="Slide Number Placeholder 6"/>
          <p:cNvSpPr>
            <a:spLocks noGrp="1"/>
          </p:cNvSpPr>
          <p:nvPr>
            <p:ph type="sldNum" sz="quarter" idx="12"/>
          </p:nvPr>
        </p:nvSpPr>
        <p:spPr/>
        <p:txBody>
          <a:bodyPr/>
          <a:lstStyle/>
          <a:p>
            <a:pPr>
              <a:defRPr/>
            </a:pPr>
            <a:fld id="{DE45C422-876F-41BE-9277-BCB32622F7E1}" type="slidenum">
              <a:rPr lang="ru-RU" smtClean="0"/>
              <a:pPr>
                <a:defRPr/>
              </a:pPr>
              <a:t>‹#›</a:t>
            </a:fld>
            <a:endParaRPr lang="ru-RU"/>
          </a:p>
        </p:txBody>
      </p:sp>
    </p:spTree>
    <p:extLst>
      <p:ext uri="{BB962C8B-B14F-4D97-AF65-F5344CB8AC3E}">
        <p14:creationId xmlns:p14="http://schemas.microsoft.com/office/powerpoint/2010/main" val="24131489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1176866" y="906873"/>
            <a:ext cx="6798734" cy="3097860"/>
          </a:xfrm>
        </p:spPr>
        <p:txBody>
          <a:bodyPr anchor="ctr">
            <a:normAutofit/>
          </a:bodyPr>
          <a:lstStyle>
            <a:lvl1pPr algn="ctr">
              <a:defRPr sz="3200" b="0" cap="none"/>
            </a:lvl1pPr>
          </a:lstStyle>
          <a:p>
            <a:r>
              <a:rPr lang="ru-RU"/>
              <a:t>Образец заголовка</a:t>
            </a:r>
            <a:endParaRPr lang="en-US" dirty="0"/>
          </a:p>
        </p:txBody>
      </p:sp>
      <p:sp>
        <p:nvSpPr>
          <p:cNvPr id="3" name="Text Placeholder 2"/>
          <p:cNvSpPr>
            <a:spLocks noGrp="1"/>
          </p:cNvSpPr>
          <p:nvPr>
            <p:ph type="body" idx="1"/>
          </p:nvPr>
        </p:nvSpPr>
        <p:spPr>
          <a:xfrm>
            <a:off x="1176865" y="4275666"/>
            <a:ext cx="6798736" cy="1600202"/>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pPr>
              <a:defRPr/>
            </a:pPr>
            <a:fld id="{CAC4BEBC-FB2C-467E-B3E8-2258AEC4F603}" type="datetimeFigureOut">
              <a:rPr lang="ru-RU" smtClean="0"/>
              <a:pPr>
                <a:defRPr/>
              </a:pPr>
              <a:t>22.03.2022</a:t>
            </a:fld>
            <a:endParaRPr lang="ru-RU"/>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DE45C422-876F-41BE-9277-BCB32622F7E1}" type="slidenum">
              <a:rPr lang="ru-RU" smtClean="0"/>
              <a:pPr>
                <a:defRPr/>
              </a:pPr>
              <a:t>‹#›</a:t>
            </a:fld>
            <a:endParaRPr lang="ru-RU"/>
          </a:p>
        </p:txBody>
      </p:sp>
      <p:cxnSp>
        <p:nvCxnSpPr>
          <p:cNvPr id="15" name="Straight Connector 14"/>
          <p:cNvCxnSpPr/>
          <p:nvPr/>
        </p:nvCxnSpPr>
        <p:spPr>
          <a:xfrm>
            <a:off x="1278465" y="4140199"/>
            <a:ext cx="660642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859030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334333" y="982132"/>
            <a:ext cx="6400250" cy="2370668"/>
          </a:xfrm>
        </p:spPr>
        <p:txBody>
          <a:bodyPr anchor="ctr">
            <a:normAutofit/>
          </a:bodyPr>
          <a:lstStyle>
            <a:lvl1pPr algn="ctr">
              <a:defRPr sz="3200" b="0" cap="none">
                <a:solidFill>
                  <a:schemeClr val="tx1"/>
                </a:solidFill>
              </a:defRPr>
            </a:lvl1pPr>
          </a:lstStyle>
          <a:p>
            <a:r>
              <a:rPr lang="ru-RU"/>
              <a:t>Образец заголовка</a:t>
            </a:r>
            <a:endParaRPr lang="en-US" dirty="0"/>
          </a:p>
        </p:txBody>
      </p:sp>
      <p:sp>
        <p:nvSpPr>
          <p:cNvPr id="10" name="Text Placeholder 9"/>
          <p:cNvSpPr>
            <a:spLocks noGrp="1"/>
          </p:cNvSpPr>
          <p:nvPr>
            <p:ph type="body" sz="quarter" idx="13"/>
          </p:nvPr>
        </p:nvSpPr>
        <p:spPr>
          <a:xfrm>
            <a:off x="1600200" y="3352799"/>
            <a:ext cx="5892798" cy="651933"/>
          </a:xfrm>
        </p:spPr>
        <p:txBody>
          <a:bodyPr anchor="ctr">
            <a:normAutofit/>
          </a:bodyPr>
          <a:lstStyle>
            <a:lvl1pPr marL="0" indent="0" algn="r">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1176863" y="4343400"/>
            <a:ext cx="6798738"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pPr>
              <a:defRPr/>
            </a:pPr>
            <a:fld id="{CAC4BEBC-FB2C-467E-B3E8-2258AEC4F603}" type="datetimeFigureOut">
              <a:rPr lang="ru-RU" smtClean="0"/>
              <a:pPr>
                <a:defRPr/>
              </a:pPr>
              <a:t>22.03.2022</a:t>
            </a:fld>
            <a:endParaRPr lang="ru-RU"/>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DE45C422-876F-41BE-9277-BCB32622F7E1}" type="slidenum">
              <a:rPr lang="ru-RU" smtClean="0"/>
              <a:pPr>
                <a:defRPr/>
              </a:pPr>
              <a:t>‹#›</a:t>
            </a:fld>
            <a:endParaRPr lang="ru-RU"/>
          </a:p>
        </p:txBody>
      </p:sp>
      <p:sp>
        <p:nvSpPr>
          <p:cNvPr id="14" name="TextBox 13"/>
          <p:cNvSpPr txBox="1"/>
          <p:nvPr/>
        </p:nvSpPr>
        <p:spPr>
          <a:xfrm>
            <a:off x="849969" y="905362"/>
            <a:ext cx="457319" cy="584776"/>
          </a:xfrm>
          <a:prstGeom prst="rect">
            <a:avLst/>
          </a:prstGeom>
        </p:spPr>
        <p:txBody>
          <a:bodyPr vert="horz" lIns="91440" tIns="45720" rIns="91440" bIns="45720" rtlCol="0" anchor="ctr">
            <a:noAutofit/>
          </a:bodyPr>
          <a:lstStyle/>
          <a:p>
            <a:pPr lvl="0"/>
            <a:r>
              <a:rPr lang="en-US" sz="7200" dirty="0">
                <a:solidFill>
                  <a:schemeClr val="tx1"/>
                </a:solidFill>
                <a:effectLst/>
              </a:rPr>
              <a:t>“</a:t>
            </a:r>
          </a:p>
        </p:txBody>
      </p:sp>
      <p:sp>
        <p:nvSpPr>
          <p:cNvPr id="15" name="TextBox 14"/>
          <p:cNvSpPr txBox="1"/>
          <p:nvPr/>
        </p:nvSpPr>
        <p:spPr>
          <a:xfrm>
            <a:off x="7633503" y="2827870"/>
            <a:ext cx="457319" cy="584776"/>
          </a:xfrm>
          <a:prstGeom prst="rect">
            <a:avLst/>
          </a:prstGeom>
        </p:spPr>
        <p:txBody>
          <a:bodyPr vert="horz" lIns="91440" tIns="45720" rIns="91440" bIns="45720" rtlCol="0" anchor="ctr">
            <a:noAutofit/>
          </a:bodyPr>
          <a:lstStyle/>
          <a:p>
            <a:pPr lvl="0" algn="r"/>
            <a:r>
              <a:rPr lang="en-US" sz="7200" dirty="0">
                <a:solidFill>
                  <a:schemeClr val="tx1"/>
                </a:solidFill>
                <a:effectLst/>
              </a:rPr>
              <a:t>”</a:t>
            </a:r>
          </a:p>
        </p:txBody>
      </p:sp>
      <p:cxnSp>
        <p:nvCxnSpPr>
          <p:cNvPr id="19" name="Straight Connector 18"/>
          <p:cNvCxnSpPr/>
          <p:nvPr/>
        </p:nvCxnSpPr>
        <p:spPr>
          <a:xfrm>
            <a:off x="1278466" y="4140199"/>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379341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176869" y="3308581"/>
            <a:ext cx="6798728" cy="1468800"/>
          </a:xfrm>
        </p:spPr>
        <p:txBody>
          <a:bodyPr anchor="b">
            <a:normAutofit/>
          </a:bodyPr>
          <a:lstStyle>
            <a:lvl1pPr algn="l">
              <a:defRPr sz="3200" b="0" cap="none"/>
            </a:lvl1pPr>
          </a:lstStyle>
          <a:p>
            <a:r>
              <a:rPr lang="ru-RU"/>
              <a:t>Образец заголовка</a:t>
            </a:r>
            <a:endParaRPr lang="en-US" dirty="0"/>
          </a:p>
        </p:txBody>
      </p:sp>
      <p:sp>
        <p:nvSpPr>
          <p:cNvPr id="3" name="Text Placeholder 2"/>
          <p:cNvSpPr>
            <a:spLocks noGrp="1"/>
          </p:cNvSpPr>
          <p:nvPr>
            <p:ph type="body" idx="1"/>
          </p:nvPr>
        </p:nvSpPr>
        <p:spPr>
          <a:xfrm>
            <a:off x="1176868" y="4777381"/>
            <a:ext cx="6798730" cy="8604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pPr>
              <a:defRPr/>
            </a:pPr>
            <a:fld id="{CAC4BEBC-FB2C-467E-B3E8-2258AEC4F603}" type="datetimeFigureOut">
              <a:rPr lang="ru-RU" smtClean="0"/>
              <a:pPr>
                <a:defRPr/>
              </a:pPr>
              <a:t>22.03.2022</a:t>
            </a:fld>
            <a:endParaRPr lang="ru-RU"/>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DE45C422-876F-41BE-9277-BCB32622F7E1}" type="slidenum">
              <a:rPr lang="ru-RU" smtClean="0"/>
              <a:pPr>
                <a:defRPr/>
              </a:pPr>
              <a:t>‹#›</a:t>
            </a:fld>
            <a:endParaRPr lang="ru-RU"/>
          </a:p>
        </p:txBody>
      </p:sp>
    </p:spTree>
    <p:extLst>
      <p:ext uri="{BB962C8B-B14F-4D97-AF65-F5344CB8AC3E}">
        <p14:creationId xmlns:p14="http://schemas.microsoft.com/office/powerpoint/2010/main" val="3249151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409416" y="982132"/>
            <a:ext cx="6325168" cy="2243668"/>
          </a:xfrm>
        </p:spPr>
        <p:txBody>
          <a:bodyPr anchor="ctr">
            <a:normAutofit/>
          </a:bodyPr>
          <a:lstStyle>
            <a:lvl1pPr algn="ctr">
              <a:defRPr sz="3200" b="0" cap="none">
                <a:solidFill>
                  <a:schemeClr val="tx1"/>
                </a:solidFill>
              </a:defRPr>
            </a:lvl1pPr>
          </a:lstStyle>
          <a:p>
            <a:r>
              <a:rPr lang="ru-RU"/>
              <a:t>Образец заголовка</a:t>
            </a:r>
            <a:endParaRPr lang="en-US" dirty="0"/>
          </a:p>
        </p:txBody>
      </p:sp>
      <p:sp>
        <p:nvSpPr>
          <p:cNvPr id="18" name="Text Placeholder 2"/>
          <p:cNvSpPr>
            <a:spLocks noGrp="1"/>
          </p:cNvSpPr>
          <p:nvPr>
            <p:ph type="body" idx="13"/>
          </p:nvPr>
        </p:nvSpPr>
        <p:spPr>
          <a:xfrm>
            <a:off x="1176868" y="3639312"/>
            <a:ext cx="6798730" cy="886968"/>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3" name="Text Placeholder 2"/>
          <p:cNvSpPr>
            <a:spLocks noGrp="1"/>
          </p:cNvSpPr>
          <p:nvPr>
            <p:ph type="body" idx="1"/>
          </p:nvPr>
        </p:nvSpPr>
        <p:spPr>
          <a:xfrm>
            <a:off x="1176865" y="4529667"/>
            <a:ext cx="6798736" cy="13462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pPr>
              <a:defRPr/>
            </a:pPr>
            <a:fld id="{CAC4BEBC-FB2C-467E-B3E8-2258AEC4F603}" type="datetimeFigureOut">
              <a:rPr lang="ru-RU" smtClean="0"/>
              <a:pPr>
                <a:defRPr/>
              </a:pPr>
              <a:t>22.03.2022</a:t>
            </a:fld>
            <a:endParaRPr lang="ru-RU"/>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DE45C422-876F-41BE-9277-BCB32622F7E1}" type="slidenum">
              <a:rPr lang="ru-RU" smtClean="0"/>
              <a:pPr>
                <a:defRPr/>
              </a:pPr>
              <a:t>‹#›</a:t>
            </a:fld>
            <a:endParaRPr lang="ru-RU"/>
          </a:p>
        </p:txBody>
      </p:sp>
      <p:sp>
        <p:nvSpPr>
          <p:cNvPr id="12" name="TextBox 11"/>
          <p:cNvSpPr txBox="1"/>
          <p:nvPr/>
        </p:nvSpPr>
        <p:spPr>
          <a:xfrm>
            <a:off x="878060" y="896895"/>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7649796" y="2607728"/>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278466" y="342900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778190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1176865" y="982131"/>
            <a:ext cx="6798734" cy="2294467"/>
          </a:xfrm>
        </p:spPr>
        <p:txBody>
          <a:bodyPr vert="horz" lIns="91440" tIns="45720" rIns="91440" bIns="45720" rtlCol="0" anchor="ctr">
            <a:normAutofit/>
          </a:bodyPr>
          <a:lstStyle>
            <a:lvl1pPr>
              <a:defRPr lang="en-US" sz="3200" b="0" dirty="0"/>
            </a:lvl1pPr>
          </a:lstStyle>
          <a:p>
            <a:pPr marL="0" lvl="0"/>
            <a:r>
              <a:rPr lang="ru-RU"/>
              <a:t>Образец заголовка</a:t>
            </a:r>
            <a:endParaRPr lang="en-US" dirty="0"/>
          </a:p>
        </p:txBody>
      </p:sp>
      <p:sp>
        <p:nvSpPr>
          <p:cNvPr id="14" name="Text Placeholder 2"/>
          <p:cNvSpPr>
            <a:spLocks noGrp="1"/>
          </p:cNvSpPr>
          <p:nvPr>
            <p:ph type="body" idx="13"/>
          </p:nvPr>
        </p:nvSpPr>
        <p:spPr>
          <a:xfrm>
            <a:off x="1176868" y="3566160"/>
            <a:ext cx="6798730" cy="905256"/>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3" name="Text Placeholder 2"/>
          <p:cNvSpPr>
            <a:spLocks noGrp="1"/>
          </p:cNvSpPr>
          <p:nvPr>
            <p:ph type="body" idx="1"/>
          </p:nvPr>
        </p:nvSpPr>
        <p:spPr>
          <a:xfrm>
            <a:off x="1176866" y="4470400"/>
            <a:ext cx="6798734" cy="1405467"/>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pPr>
              <a:defRPr/>
            </a:pPr>
            <a:fld id="{CAC4BEBC-FB2C-467E-B3E8-2258AEC4F603}" type="datetimeFigureOut">
              <a:rPr lang="ru-RU" smtClean="0"/>
              <a:pPr>
                <a:defRPr/>
              </a:pPr>
              <a:t>22.03.2022</a:t>
            </a:fld>
            <a:endParaRPr lang="ru-RU"/>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DE45C422-876F-41BE-9277-BCB32622F7E1}" type="slidenum">
              <a:rPr lang="ru-RU" smtClean="0"/>
              <a:pPr>
                <a:defRPr/>
              </a:pPr>
              <a:t>‹#›</a:t>
            </a:fld>
            <a:endParaRPr lang="ru-RU"/>
          </a:p>
        </p:txBody>
      </p:sp>
      <p:cxnSp>
        <p:nvCxnSpPr>
          <p:cNvPr id="15" name="Straight Connector 14"/>
          <p:cNvCxnSpPr/>
          <p:nvPr/>
        </p:nvCxnSpPr>
        <p:spPr>
          <a:xfrm>
            <a:off x="1278469" y="3429000"/>
            <a:ext cx="6606421"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215712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ru-RU"/>
              <a:t>Образец заголовка</a:t>
            </a:r>
            <a:endParaRPr lang="en-US" dirty="0"/>
          </a:p>
        </p:txBody>
      </p:sp>
      <p:sp>
        <p:nvSpPr>
          <p:cNvPr id="3" name="Vertical Text Placeholder 2"/>
          <p:cNvSpPr>
            <a:spLocks noGrp="1"/>
          </p:cNvSpPr>
          <p:nvPr>
            <p:ph type="body" orient="vert" idx="1"/>
          </p:nvPr>
        </p:nvSpPr>
        <p:spPr>
          <a:xfrm>
            <a:off x="1176865" y="2490135"/>
            <a:ext cx="6798736" cy="3385733"/>
          </a:xfrm>
        </p:spPr>
        <p:txBody>
          <a:bodyPr vert="eaVert" ancho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pPr>
              <a:defRPr/>
            </a:pPr>
            <a:fld id="{27430721-035A-4F80-9E1F-2EDCAF7990D7}" type="datetimeFigureOut">
              <a:rPr lang="ru-RU" smtClean="0"/>
              <a:pPr>
                <a:defRPr/>
              </a:pPr>
              <a:t>22.03.2022</a:t>
            </a:fld>
            <a:endParaRPr lang="ru-RU"/>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1BF5F437-7B67-451D-B70B-DEAA7293CBBC}" type="slidenum">
              <a:rPr lang="ru-RU" smtClean="0"/>
              <a:pPr>
                <a:defRPr/>
              </a:pPr>
              <a:t>‹#›</a:t>
            </a:fld>
            <a:endParaRPr lang="ru-RU"/>
          </a:p>
        </p:txBody>
      </p:sp>
      <p:cxnSp>
        <p:nvCxnSpPr>
          <p:cNvPr id="14" name="Straight Connector 13"/>
          <p:cNvCxnSpPr/>
          <p:nvPr/>
        </p:nvCxnSpPr>
        <p:spPr>
          <a:xfrm>
            <a:off x="1278466" y="2354670"/>
            <a:ext cx="660642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74244219"/>
      </p:ext>
    </p:extLst>
  </p:cSld>
  <p:clrMapOvr>
    <a:masterClrMapping/>
  </p:clrMapOvr>
  <p:transition>
    <p:dissolv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56667" y="906873"/>
            <a:ext cx="1618930" cy="4968995"/>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1176867" y="906873"/>
            <a:ext cx="4915509" cy="4968993"/>
          </a:xfrm>
        </p:spPr>
        <p:txBody>
          <a:bodyPr vert="eaVert" ancho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pPr>
              <a:defRPr/>
            </a:pPr>
            <a:fld id="{EF482E7E-E8C2-4EFD-B8CF-0B32350A1C61}" type="datetimeFigureOut">
              <a:rPr lang="ru-RU" smtClean="0"/>
              <a:pPr>
                <a:defRPr/>
              </a:pPr>
              <a:t>22.03.2022</a:t>
            </a:fld>
            <a:endParaRPr lang="ru-RU"/>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08025E70-D28F-44BA-A62A-AF32A9FFCBE9}" type="slidenum">
              <a:rPr lang="ru-RU" smtClean="0"/>
              <a:pPr>
                <a:defRPr/>
              </a:pPr>
              <a:t>‹#›</a:t>
            </a:fld>
            <a:endParaRPr lang="ru-RU"/>
          </a:p>
        </p:txBody>
      </p:sp>
      <p:cxnSp>
        <p:nvCxnSpPr>
          <p:cNvPr id="14" name="Straight Connector 13"/>
          <p:cNvCxnSpPr/>
          <p:nvPr/>
        </p:nvCxnSpPr>
        <p:spPr>
          <a:xfrm>
            <a:off x="6245512" y="906873"/>
            <a:ext cx="0" cy="4968993"/>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17098591"/>
      </p:ext>
    </p:extLst>
  </p:cSld>
  <p:clrMapOvr>
    <a:masterClrMapping/>
  </p:clrMapOvr>
  <p:transition>
    <p:dissolv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cxnSp>
        <p:nvCxnSpPr>
          <p:cNvPr id="7" name="Straight Connector 6"/>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pPr>
              <a:defRPr/>
            </a:pPr>
            <a:fld id="{F4CDCCE7-0DC2-4F50-B243-1BE0E5218AFB}" type="datetimeFigureOut">
              <a:rPr lang="ru-RU" smtClean="0"/>
              <a:pPr>
                <a:defRPr/>
              </a:pPr>
              <a:t>22.03.2022</a:t>
            </a:fld>
            <a:endParaRPr lang="ru-RU"/>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C675EA15-DDF7-4DC2-AA47-0440A330CAF9}" type="slidenum">
              <a:rPr lang="ru-RU" smtClean="0"/>
              <a:pPr>
                <a:defRPr/>
              </a:pPr>
              <a:t>‹#›</a:t>
            </a:fld>
            <a:endParaRPr lang="ru-RU"/>
          </a:p>
        </p:txBody>
      </p:sp>
    </p:spTree>
    <p:extLst>
      <p:ext uri="{BB962C8B-B14F-4D97-AF65-F5344CB8AC3E}">
        <p14:creationId xmlns:p14="http://schemas.microsoft.com/office/powerpoint/2010/main" val="1813999204"/>
      </p:ext>
    </p:extLst>
  </p:cSld>
  <p:clrMapOvr>
    <a:masterClrMapping/>
  </p:clrMapOvr>
  <p:transition>
    <p:dissolv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278465" y="1641413"/>
            <a:ext cx="6595534" cy="1822514"/>
          </a:xfrm>
        </p:spPr>
        <p:txBody>
          <a:bodyPr anchor="b">
            <a:normAutofit/>
          </a:bodyPr>
          <a:lstStyle>
            <a:lvl1pPr algn="ctr">
              <a:defRPr sz="4000" b="0" cap="none"/>
            </a:lvl1pPr>
          </a:lstStyle>
          <a:p>
            <a:r>
              <a:rPr lang="ru-RU"/>
              <a:t>Образец заголовка</a:t>
            </a:r>
            <a:endParaRPr lang="en-US" dirty="0"/>
          </a:p>
        </p:txBody>
      </p:sp>
      <p:sp>
        <p:nvSpPr>
          <p:cNvPr id="3" name="Text Placeholder 2"/>
          <p:cNvSpPr>
            <a:spLocks noGrp="1"/>
          </p:cNvSpPr>
          <p:nvPr>
            <p:ph type="body" idx="1"/>
          </p:nvPr>
        </p:nvSpPr>
        <p:spPr>
          <a:xfrm>
            <a:off x="1278465" y="3734859"/>
            <a:ext cx="6595534" cy="1090015"/>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pPr>
              <a:defRPr/>
            </a:pPr>
            <a:fld id="{965AAED5-8925-4021-903C-7848DBD740FB}" type="datetimeFigureOut">
              <a:rPr lang="ru-RU" smtClean="0"/>
              <a:pPr>
                <a:defRPr/>
              </a:pPr>
              <a:t>22.03.2022</a:t>
            </a:fld>
            <a:endParaRPr lang="ru-RU"/>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B39E9446-E998-407A-B3AC-6F3E97E14788}" type="slidenum">
              <a:rPr lang="ru-RU" smtClean="0"/>
              <a:pPr>
                <a:defRPr/>
              </a:pPr>
              <a:t>‹#›</a:t>
            </a:fld>
            <a:endParaRPr lang="ru-RU"/>
          </a:p>
        </p:txBody>
      </p:sp>
      <p:cxnSp>
        <p:nvCxnSpPr>
          <p:cNvPr id="31" name="Straight Connector 30"/>
          <p:cNvCxnSpPr/>
          <p:nvPr/>
        </p:nvCxnSpPr>
        <p:spPr>
          <a:xfrm>
            <a:off x="1278466" y="3599392"/>
            <a:ext cx="659553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22554059"/>
      </p:ext>
    </p:extLst>
  </p:cSld>
  <p:clrMapOvr>
    <a:masterClrMapping/>
  </p:clrMapOvr>
  <p:transition>
    <p:dissolv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cxnSp>
        <p:nvCxnSpPr>
          <p:cNvPr id="8" name="Straight Connector 7"/>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176866" y="915337"/>
            <a:ext cx="6798734" cy="1303867"/>
          </a:xfrm>
        </p:spPr>
        <p:txBody>
          <a:bodyPr/>
          <a:lstStyle/>
          <a:p>
            <a:r>
              <a:rPr lang="ru-RU"/>
              <a:t>Образец заголовка</a:t>
            </a:r>
            <a:endParaRPr lang="en-US" dirty="0"/>
          </a:p>
        </p:txBody>
      </p:sp>
      <p:sp>
        <p:nvSpPr>
          <p:cNvPr id="3" name="Content Placeholder 2"/>
          <p:cNvSpPr>
            <a:spLocks noGrp="1"/>
          </p:cNvSpPr>
          <p:nvPr>
            <p:ph sz="half" idx="1"/>
          </p:nvPr>
        </p:nvSpPr>
        <p:spPr>
          <a:xfrm>
            <a:off x="1176866" y="2487168"/>
            <a:ext cx="3337560" cy="3447288"/>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4645152" y="2487168"/>
            <a:ext cx="3337560" cy="3447288"/>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pPr>
              <a:defRPr/>
            </a:pPr>
            <a:fld id="{C335BB87-C003-474F-838F-8C9B501E179F}" type="datetimeFigureOut">
              <a:rPr lang="ru-RU" smtClean="0"/>
              <a:pPr>
                <a:defRPr/>
              </a:pPr>
              <a:t>22.03.2022</a:t>
            </a:fld>
            <a:endParaRPr lang="ru-RU"/>
          </a:p>
        </p:txBody>
      </p:sp>
      <p:sp>
        <p:nvSpPr>
          <p:cNvPr id="6" name="Footer Placeholder 5"/>
          <p:cNvSpPr>
            <a:spLocks noGrp="1"/>
          </p:cNvSpPr>
          <p:nvPr>
            <p:ph type="ftr" sz="quarter" idx="11"/>
          </p:nvPr>
        </p:nvSpPr>
        <p:spPr/>
        <p:txBody>
          <a:bodyPr/>
          <a:lstStyle/>
          <a:p>
            <a:pPr>
              <a:defRPr/>
            </a:pPr>
            <a:endParaRPr lang="ru-RU"/>
          </a:p>
        </p:txBody>
      </p:sp>
      <p:sp>
        <p:nvSpPr>
          <p:cNvPr id="7" name="Slide Number Placeholder 6"/>
          <p:cNvSpPr>
            <a:spLocks noGrp="1"/>
          </p:cNvSpPr>
          <p:nvPr>
            <p:ph type="sldNum" sz="quarter" idx="12"/>
          </p:nvPr>
        </p:nvSpPr>
        <p:spPr/>
        <p:txBody>
          <a:bodyPr/>
          <a:lstStyle/>
          <a:p>
            <a:pPr>
              <a:defRPr/>
            </a:pPr>
            <a:fld id="{3E9801EC-1416-47F2-922E-0F3FBD06FAF0}" type="slidenum">
              <a:rPr lang="ru-RU" smtClean="0"/>
              <a:pPr>
                <a:defRPr/>
              </a:pPr>
              <a:t>‹#›</a:t>
            </a:fld>
            <a:endParaRPr lang="ru-RU"/>
          </a:p>
        </p:txBody>
      </p:sp>
    </p:spTree>
    <p:extLst>
      <p:ext uri="{BB962C8B-B14F-4D97-AF65-F5344CB8AC3E}">
        <p14:creationId xmlns:p14="http://schemas.microsoft.com/office/powerpoint/2010/main" val="3726089883"/>
      </p:ext>
    </p:extLst>
  </p:cSld>
  <p:clrMapOvr>
    <a:masterClrMapping/>
  </p:clrMapOvr>
  <p:transition>
    <p:dissolv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a:t>Образец заголовка</a:t>
            </a:r>
            <a:endParaRPr lang="en-US" dirty="0"/>
          </a:p>
        </p:txBody>
      </p:sp>
      <p:sp>
        <p:nvSpPr>
          <p:cNvPr id="3" name="Text Placeholder 2"/>
          <p:cNvSpPr>
            <a:spLocks noGrp="1"/>
          </p:cNvSpPr>
          <p:nvPr>
            <p:ph type="body" idx="1"/>
          </p:nvPr>
        </p:nvSpPr>
        <p:spPr>
          <a:xfrm>
            <a:off x="1176868"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1176868" y="3243263"/>
            <a:ext cx="3337560" cy="2706624"/>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4641832"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4641832" y="3243263"/>
            <a:ext cx="3337560" cy="2706624"/>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pPr>
              <a:defRPr/>
            </a:pPr>
            <a:fld id="{679D4088-DDEA-47DE-8EFE-EDE47172DBA8}" type="datetimeFigureOut">
              <a:rPr lang="ru-RU" smtClean="0"/>
              <a:pPr>
                <a:defRPr/>
              </a:pPr>
              <a:t>22.03.2022</a:t>
            </a:fld>
            <a:endParaRPr lang="ru-RU"/>
          </a:p>
        </p:txBody>
      </p:sp>
      <p:sp>
        <p:nvSpPr>
          <p:cNvPr id="8" name="Footer Placeholder 7"/>
          <p:cNvSpPr>
            <a:spLocks noGrp="1"/>
          </p:cNvSpPr>
          <p:nvPr>
            <p:ph type="ftr" sz="quarter" idx="11"/>
          </p:nvPr>
        </p:nvSpPr>
        <p:spPr/>
        <p:txBody>
          <a:bodyPr/>
          <a:lstStyle/>
          <a:p>
            <a:pPr>
              <a:defRPr/>
            </a:pPr>
            <a:endParaRPr lang="ru-RU"/>
          </a:p>
        </p:txBody>
      </p:sp>
      <p:sp>
        <p:nvSpPr>
          <p:cNvPr id="9" name="Slide Number Placeholder 8"/>
          <p:cNvSpPr>
            <a:spLocks noGrp="1"/>
          </p:cNvSpPr>
          <p:nvPr>
            <p:ph type="sldNum" sz="quarter" idx="12"/>
          </p:nvPr>
        </p:nvSpPr>
        <p:spPr/>
        <p:txBody>
          <a:bodyPr/>
          <a:lstStyle/>
          <a:p>
            <a:pPr>
              <a:defRPr/>
            </a:pPr>
            <a:fld id="{AFE523CF-A65C-4317-ABA9-6D9CFB502968}" type="slidenum">
              <a:rPr lang="ru-RU" smtClean="0"/>
              <a:pPr>
                <a:defRPr/>
              </a:pPr>
              <a:t>‹#›</a:t>
            </a:fld>
            <a:endParaRPr lang="ru-RU"/>
          </a:p>
        </p:txBody>
      </p:sp>
      <p:cxnSp>
        <p:nvCxnSpPr>
          <p:cNvPr id="41" name="Straight Connector 40"/>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71586019"/>
      </p:ext>
    </p:extLst>
  </p:cSld>
  <p:clrMapOvr>
    <a:masterClrMapping/>
  </p:clrMapOvr>
  <p:transition>
    <p:dissolv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1176865" y="915337"/>
            <a:ext cx="6798735" cy="1303867"/>
          </a:xfrm>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pPr>
              <a:defRPr/>
            </a:pPr>
            <a:fld id="{ECA81BFD-15E8-4C93-B40A-40EB8D4E36BA}" type="datetimeFigureOut">
              <a:rPr lang="ru-RU" smtClean="0"/>
              <a:pPr>
                <a:defRPr/>
              </a:pPr>
              <a:t>22.03.2022</a:t>
            </a:fld>
            <a:endParaRPr lang="ru-RU"/>
          </a:p>
        </p:txBody>
      </p:sp>
      <p:sp>
        <p:nvSpPr>
          <p:cNvPr id="4" name="Footer Placeholder 3"/>
          <p:cNvSpPr>
            <a:spLocks noGrp="1"/>
          </p:cNvSpPr>
          <p:nvPr>
            <p:ph type="ftr" sz="quarter" idx="11"/>
          </p:nvPr>
        </p:nvSpPr>
        <p:spPr/>
        <p:txBody>
          <a:bodyPr/>
          <a:lstStyle/>
          <a:p>
            <a:pPr>
              <a:defRPr/>
            </a:pPr>
            <a:endParaRPr lang="ru-RU"/>
          </a:p>
        </p:txBody>
      </p:sp>
      <p:sp>
        <p:nvSpPr>
          <p:cNvPr id="5" name="Slide Number Placeholder 4"/>
          <p:cNvSpPr>
            <a:spLocks noGrp="1"/>
          </p:cNvSpPr>
          <p:nvPr>
            <p:ph type="sldNum" sz="quarter" idx="12"/>
          </p:nvPr>
        </p:nvSpPr>
        <p:spPr/>
        <p:txBody>
          <a:bodyPr/>
          <a:lstStyle/>
          <a:p>
            <a:pPr>
              <a:defRPr/>
            </a:pPr>
            <a:fld id="{7141ADB4-893E-4E38-BBA3-B4551676AEDD}" type="slidenum">
              <a:rPr lang="ru-RU" smtClean="0"/>
              <a:pPr>
                <a:defRPr/>
              </a:pPr>
              <a:t>‹#›</a:t>
            </a:fld>
            <a:endParaRPr lang="ru-RU"/>
          </a:p>
        </p:txBody>
      </p:sp>
      <p:cxnSp>
        <p:nvCxnSpPr>
          <p:cNvPr id="14" name="Straight Connector 13"/>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75027797"/>
      </p:ext>
    </p:extLst>
  </p:cSld>
  <p:clrMapOvr>
    <a:masterClrMapping/>
  </p:clrMapOvr>
  <p:transition>
    <p:dissolv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B603A828-47FC-476C-82D2-6EBA930B522C}" type="datetimeFigureOut">
              <a:rPr lang="ru-RU" smtClean="0"/>
              <a:pPr>
                <a:defRPr/>
              </a:pPr>
              <a:t>22.03.2022</a:t>
            </a:fld>
            <a:endParaRPr lang="ru-RU"/>
          </a:p>
        </p:txBody>
      </p:sp>
      <p:sp>
        <p:nvSpPr>
          <p:cNvPr id="3" name="Footer Placeholder 2"/>
          <p:cNvSpPr>
            <a:spLocks noGrp="1"/>
          </p:cNvSpPr>
          <p:nvPr>
            <p:ph type="ftr" sz="quarter" idx="11"/>
          </p:nvPr>
        </p:nvSpPr>
        <p:spPr/>
        <p:txBody>
          <a:bodyPr/>
          <a:lstStyle/>
          <a:p>
            <a:pPr>
              <a:defRPr/>
            </a:pPr>
            <a:endParaRPr lang="ru-RU"/>
          </a:p>
        </p:txBody>
      </p:sp>
      <p:sp>
        <p:nvSpPr>
          <p:cNvPr id="4" name="Slide Number Placeholder 3"/>
          <p:cNvSpPr>
            <a:spLocks noGrp="1"/>
          </p:cNvSpPr>
          <p:nvPr>
            <p:ph type="sldNum" sz="quarter" idx="12"/>
          </p:nvPr>
        </p:nvSpPr>
        <p:spPr/>
        <p:txBody>
          <a:bodyPr/>
          <a:lstStyle/>
          <a:p>
            <a:pPr>
              <a:defRPr/>
            </a:pPr>
            <a:fld id="{03BEE57F-C1D5-4185-B0D6-3286DEEC097D}" type="slidenum">
              <a:rPr lang="ru-RU" smtClean="0"/>
              <a:pPr>
                <a:defRPr/>
              </a:pPr>
              <a:t>‹#›</a:t>
            </a:fld>
            <a:endParaRPr lang="ru-RU"/>
          </a:p>
        </p:txBody>
      </p:sp>
    </p:spTree>
    <p:extLst>
      <p:ext uri="{BB962C8B-B14F-4D97-AF65-F5344CB8AC3E}">
        <p14:creationId xmlns:p14="http://schemas.microsoft.com/office/powerpoint/2010/main" val="1116989860"/>
      </p:ext>
    </p:extLst>
  </p:cSld>
  <p:clrMapOvr>
    <a:masterClrMapping/>
  </p:clrMapOvr>
  <p:transition>
    <p:dissolv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76865" y="1388534"/>
            <a:ext cx="2536798" cy="1371600"/>
          </a:xfrm>
        </p:spPr>
        <p:txBody>
          <a:bodyPr anchor="b">
            <a:normAutofit/>
          </a:bodyPr>
          <a:lstStyle>
            <a:lvl1pPr algn="ctr">
              <a:defRPr sz="2400" b="0"/>
            </a:lvl1pPr>
          </a:lstStyle>
          <a:p>
            <a:r>
              <a:rPr lang="ru-RU"/>
              <a:t>Образец заголовка</a:t>
            </a:r>
            <a:endParaRPr lang="en-US" dirty="0"/>
          </a:p>
        </p:txBody>
      </p:sp>
      <p:sp>
        <p:nvSpPr>
          <p:cNvPr id="3" name="Content Placeholder 2"/>
          <p:cNvSpPr>
            <a:spLocks noGrp="1"/>
          </p:cNvSpPr>
          <p:nvPr>
            <p:ph idx="1"/>
          </p:nvPr>
        </p:nvSpPr>
        <p:spPr>
          <a:xfrm>
            <a:off x="4120062" y="982132"/>
            <a:ext cx="3855539" cy="4893735"/>
          </a:xfrm>
        </p:spPr>
        <p:txBody>
          <a:bodyPr anchor="ct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1176865" y="3031065"/>
            <a:ext cx="2536798"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pPr>
              <a:defRPr/>
            </a:pPr>
            <a:fld id="{FA5D42F8-FF95-44F9-8733-91BC07E6F83F}" type="datetimeFigureOut">
              <a:rPr lang="ru-RU" smtClean="0"/>
              <a:pPr>
                <a:defRPr/>
              </a:pPr>
              <a:t>22.03.2022</a:t>
            </a:fld>
            <a:endParaRPr lang="ru-RU"/>
          </a:p>
        </p:txBody>
      </p:sp>
      <p:sp>
        <p:nvSpPr>
          <p:cNvPr id="6" name="Footer Placeholder 5"/>
          <p:cNvSpPr>
            <a:spLocks noGrp="1"/>
          </p:cNvSpPr>
          <p:nvPr>
            <p:ph type="ftr" sz="quarter" idx="11"/>
          </p:nvPr>
        </p:nvSpPr>
        <p:spPr/>
        <p:txBody>
          <a:bodyPr/>
          <a:lstStyle/>
          <a:p>
            <a:pPr>
              <a:defRPr/>
            </a:pPr>
            <a:endParaRPr lang="ru-RU"/>
          </a:p>
        </p:txBody>
      </p:sp>
      <p:sp>
        <p:nvSpPr>
          <p:cNvPr id="7" name="Slide Number Placeholder 6"/>
          <p:cNvSpPr>
            <a:spLocks noGrp="1"/>
          </p:cNvSpPr>
          <p:nvPr>
            <p:ph type="sldNum" sz="quarter" idx="12"/>
          </p:nvPr>
        </p:nvSpPr>
        <p:spPr/>
        <p:txBody>
          <a:bodyPr/>
          <a:lstStyle/>
          <a:p>
            <a:pPr>
              <a:defRPr/>
            </a:pPr>
            <a:fld id="{F002F333-CB40-4F01-82CA-1DD927F2D525}" type="slidenum">
              <a:rPr lang="ru-RU" smtClean="0"/>
              <a:pPr>
                <a:defRPr/>
              </a:pPr>
              <a:t>‹#›</a:t>
            </a:fld>
            <a:endParaRPr lang="ru-RU"/>
          </a:p>
        </p:txBody>
      </p:sp>
      <p:cxnSp>
        <p:nvCxnSpPr>
          <p:cNvPr id="16" name="Straight Connector 15"/>
          <p:cNvCxnSpPr/>
          <p:nvPr/>
        </p:nvCxnSpPr>
        <p:spPr>
          <a:xfrm>
            <a:off x="1278466" y="2912533"/>
            <a:ext cx="233359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40960911"/>
      </p:ext>
    </p:extLst>
  </p:cSld>
  <p:clrMapOvr>
    <a:masterClrMapping/>
  </p:clrMapOvr>
  <p:transition>
    <p:dissolv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76865" y="1883832"/>
            <a:ext cx="3632202" cy="1371600"/>
          </a:xfrm>
        </p:spPr>
        <p:txBody>
          <a:bodyPr anchor="b">
            <a:normAutofit/>
          </a:bodyPr>
          <a:lstStyle>
            <a:lvl1pPr algn="ctr">
              <a:defRPr sz="2400" b="0"/>
            </a:lvl1pPr>
          </a:lstStyle>
          <a:p>
            <a:r>
              <a:rPr lang="ru-RU"/>
              <a:t>Образец заголовка</a:t>
            </a:r>
            <a:endParaRPr lang="en-US" dirty="0"/>
          </a:p>
        </p:txBody>
      </p:sp>
      <p:sp>
        <p:nvSpPr>
          <p:cNvPr id="17" name="Picture Placeholder 2"/>
          <p:cNvSpPr>
            <a:spLocks noGrp="1" noChangeAspect="1"/>
          </p:cNvSpPr>
          <p:nvPr>
            <p:ph type="pic" idx="1"/>
          </p:nvPr>
        </p:nvSpPr>
        <p:spPr>
          <a:xfrm>
            <a:off x="5183069" y="1032933"/>
            <a:ext cx="2929463" cy="4792136"/>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4" name="Text Placeholder 3"/>
          <p:cNvSpPr>
            <a:spLocks noGrp="1"/>
          </p:cNvSpPr>
          <p:nvPr>
            <p:ph type="body" sz="half" idx="2"/>
          </p:nvPr>
        </p:nvSpPr>
        <p:spPr>
          <a:xfrm>
            <a:off x="1176865" y="3255432"/>
            <a:ext cx="3632201" cy="182880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pPr>
              <a:defRPr/>
            </a:pPr>
            <a:fld id="{0A1AD0BA-DBBD-4929-89B4-957A3605F115}" type="datetimeFigureOut">
              <a:rPr lang="ru-RU" smtClean="0"/>
              <a:pPr>
                <a:defRPr/>
              </a:pPr>
              <a:t>22.03.2022</a:t>
            </a:fld>
            <a:endParaRPr lang="ru-RU"/>
          </a:p>
        </p:txBody>
      </p:sp>
      <p:sp>
        <p:nvSpPr>
          <p:cNvPr id="6" name="Footer Placeholder 5"/>
          <p:cNvSpPr>
            <a:spLocks noGrp="1"/>
          </p:cNvSpPr>
          <p:nvPr>
            <p:ph type="ftr" sz="quarter" idx="11"/>
          </p:nvPr>
        </p:nvSpPr>
        <p:spPr/>
        <p:txBody>
          <a:bodyPr/>
          <a:lstStyle/>
          <a:p>
            <a:pPr>
              <a:defRPr/>
            </a:pPr>
            <a:endParaRPr lang="ru-RU"/>
          </a:p>
        </p:txBody>
      </p:sp>
      <p:sp>
        <p:nvSpPr>
          <p:cNvPr id="7" name="Slide Number Placeholder 6"/>
          <p:cNvSpPr>
            <a:spLocks noGrp="1"/>
          </p:cNvSpPr>
          <p:nvPr>
            <p:ph type="sldNum" sz="quarter" idx="12"/>
          </p:nvPr>
        </p:nvSpPr>
        <p:spPr/>
        <p:txBody>
          <a:bodyPr/>
          <a:lstStyle/>
          <a:p>
            <a:pPr>
              <a:defRPr/>
            </a:pPr>
            <a:fld id="{F8A29F53-9743-436C-852B-58B7D5EEE589}" type="slidenum">
              <a:rPr lang="ru-RU" smtClean="0"/>
              <a:pPr>
                <a:defRPr/>
              </a:pPr>
              <a:t>‹#›</a:t>
            </a:fld>
            <a:endParaRPr lang="ru-RU"/>
          </a:p>
        </p:txBody>
      </p:sp>
    </p:spTree>
    <p:extLst>
      <p:ext uri="{BB962C8B-B14F-4D97-AF65-F5344CB8AC3E}">
        <p14:creationId xmlns:p14="http://schemas.microsoft.com/office/powerpoint/2010/main" val="2650799311"/>
      </p:ext>
    </p:extLst>
  </p:cSld>
  <p:clrMapOvr>
    <a:masterClrMapping/>
  </p:clrMapOvr>
  <p:transition>
    <p:dissolv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9152467" cy="6858000"/>
            <a:chOff x="0" y="0"/>
            <a:chExt cx="9152467" cy="6858000"/>
          </a:xfrm>
        </p:grpSpPr>
        <p:pic>
          <p:nvPicPr>
            <p:cNvPr id="8" name="Picture 7" descr="S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Rectangle 8"/>
            <p:cNvSpPr/>
            <p:nvPr/>
          </p:nvSpPr>
          <p:spPr>
            <a:xfrm>
              <a:off x="553888" y="542807"/>
              <a:ext cx="8039776" cy="5756392"/>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a:off x="0" y="3128434"/>
              <a:ext cx="68580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a:off x="8466667" y="3128434"/>
              <a:ext cx="685800" cy="606425"/>
            </a:xfrm>
            <a:prstGeom prst="rect">
              <a:avLst/>
            </a:prstGeom>
          </p:spPr>
        </p:pic>
      </p:grpSp>
      <p:sp>
        <p:nvSpPr>
          <p:cNvPr id="2" name="Title Placeholder 1"/>
          <p:cNvSpPr>
            <a:spLocks noGrp="1"/>
          </p:cNvSpPr>
          <p:nvPr>
            <p:ph type="title"/>
          </p:nvPr>
        </p:nvSpPr>
        <p:spPr>
          <a:xfrm>
            <a:off x="1176866" y="915337"/>
            <a:ext cx="6798734" cy="1303867"/>
          </a:xfrm>
          <a:prstGeom prst="rect">
            <a:avLst/>
          </a:prstGeom>
          <a:effectLst/>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1176865" y="2490135"/>
            <a:ext cx="6798736" cy="3444997"/>
          </a:xfrm>
          <a:prstGeom prst="rect">
            <a:avLst/>
          </a:prstGeom>
        </p:spPr>
        <p:txBody>
          <a:bodyPr vert="horz" lIns="91440" tIns="45720" rIns="91440" bIns="45720" rtlCol="0" anchor="t">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6356670" y="5960533"/>
            <a:ext cx="1148283"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a:defRPr/>
            </a:pPr>
            <a:fld id="{CAC4BEBC-FB2C-467E-B3E8-2258AEC4F603}" type="datetimeFigureOut">
              <a:rPr lang="ru-RU" smtClean="0"/>
              <a:pPr>
                <a:defRPr/>
              </a:pPr>
              <a:t>22.03.2022</a:t>
            </a:fld>
            <a:endParaRPr lang="ru-RU"/>
          </a:p>
        </p:txBody>
      </p:sp>
      <p:sp>
        <p:nvSpPr>
          <p:cNvPr id="5" name="Footer Placeholder 4"/>
          <p:cNvSpPr>
            <a:spLocks noGrp="1"/>
          </p:cNvSpPr>
          <p:nvPr>
            <p:ph type="ftr" sz="quarter" idx="3"/>
          </p:nvPr>
        </p:nvSpPr>
        <p:spPr>
          <a:xfrm>
            <a:off x="1176865" y="5960533"/>
            <a:ext cx="5104667"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pPr>
              <a:defRPr/>
            </a:pPr>
            <a:endParaRPr lang="ru-RU"/>
          </a:p>
        </p:txBody>
      </p:sp>
      <p:sp>
        <p:nvSpPr>
          <p:cNvPr id="6" name="Slide Number Placeholder 5"/>
          <p:cNvSpPr>
            <a:spLocks noGrp="1"/>
          </p:cNvSpPr>
          <p:nvPr>
            <p:ph type="sldNum" sz="quarter" idx="4"/>
          </p:nvPr>
        </p:nvSpPr>
        <p:spPr>
          <a:xfrm>
            <a:off x="7580091" y="5960533"/>
            <a:ext cx="39551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a:defRPr/>
            </a:pPr>
            <a:fld id="{DE45C422-876F-41BE-9277-BCB32622F7E1}" type="slidenum">
              <a:rPr lang="ru-RU" smtClean="0"/>
              <a:pPr>
                <a:defRPr/>
              </a:pPr>
              <a:t>‹#›</a:t>
            </a:fld>
            <a:endParaRPr lang="ru-RU"/>
          </a:p>
        </p:txBody>
      </p:sp>
    </p:spTree>
    <p:extLst>
      <p:ext uri="{BB962C8B-B14F-4D97-AF65-F5344CB8AC3E}">
        <p14:creationId xmlns:p14="http://schemas.microsoft.com/office/powerpoint/2010/main" val="2161224380"/>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 id="2147483693" r:id="rId13"/>
    <p:sldLayoutId id="2147483694" r:id="rId14"/>
    <p:sldLayoutId id="2147483695" r:id="rId15"/>
    <p:sldLayoutId id="2147483696" r:id="rId16"/>
    <p:sldLayoutId id="2147483697" r:id="rId17"/>
  </p:sldLayoutIdLst>
  <p:transition>
    <p:dissolve/>
  </p:transition>
  <p:txStyles>
    <p:titleStyle>
      <a:lvl1pPr algn="ctr" defTabSz="457200"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 Id="rId4" Type="http://schemas.openxmlformats.org/officeDocument/2006/relationships/image" Target="../media/image25.jpeg"/></Relationships>
</file>

<file path=ppt/slides/_rels/slide1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7.xml"/><Relationship Id="rId5" Type="http://schemas.openxmlformats.org/officeDocument/2006/relationships/image" Target="../media/image29.jpeg"/><Relationship Id="rId4" Type="http://schemas.openxmlformats.org/officeDocument/2006/relationships/image" Target="../media/image28.jpeg"/></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6513" y="949325"/>
            <a:ext cx="9036050" cy="18367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dirty="0"/>
          </a:p>
        </p:txBody>
      </p:sp>
      <p:sp>
        <p:nvSpPr>
          <p:cNvPr id="5" name="Прямоугольник 4"/>
          <p:cNvSpPr/>
          <p:nvPr/>
        </p:nvSpPr>
        <p:spPr>
          <a:xfrm>
            <a:off x="600836" y="1000108"/>
            <a:ext cx="7954998" cy="1800493"/>
          </a:xfrm>
          <a:prstGeom prst="rect">
            <a:avLst/>
          </a:prstGeom>
          <a:noFill/>
        </p:spPr>
        <p:txBody>
          <a:bodyPr wrap="none">
            <a:spAutoFit/>
          </a:bodyPr>
          <a:lstStyle/>
          <a:p>
            <a:pPr algn="ctr" fontAlgn="auto">
              <a:spcBef>
                <a:spcPts val="0"/>
              </a:spcBef>
              <a:spcAft>
                <a:spcPts val="0"/>
              </a:spcAft>
              <a:defRPr/>
            </a:pPr>
            <a:r>
              <a:rPr lang="ru-RU" sz="3700" b="1" dirty="0">
                <a:solidFill>
                  <a:srgbClr val="7030A0"/>
                </a:solidFill>
                <a:latin typeface="+mn-lt"/>
                <a:cs typeface="+mn-cs"/>
              </a:rPr>
              <a:t>Дизайн </a:t>
            </a:r>
            <a:r>
              <a:rPr lang="ru-RU" sz="3700" b="1" dirty="0" err="1">
                <a:solidFill>
                  <a:srgbClr val="7030A0"/>
                </a:solidFill>
                <a:latin typeface="+mn-lt"/>
                <a:cs typeface="+mn-cs"/>
              </a:rPr>
              <a:t>інтер’єру</a:t>
            </a:r>
            <a:r>
              <a:rPr lang="ru-RU" sz="3700" b="1" dirty="0">
                <a:solidFill>
                  <a:srgbClr val="7030A0"/>
                </a:solidFill>
                <a:latin typeface="+mn-lt"/>
                <a:cs typeface="+mn-cs"/>
              </a:rPr>
              <a:t>. </a:t>
            </a:r>
            <a:endParaRPr lang="en-US" sz="3700" b="1" dirty="0">
              <a:solidFill>
                <a:srgbClr val="7030A0"/>
              </a:solidFill>
              <a:latin typeface="+mn-lt"/>
              <a:cs typeface="+mn-cs"/>
            </a:endParaRPr>
          </a:p>
          <a:p>
            <a:pPr algn="ctr" fontAlgn="auto">
              <a:spcBef>
                <a:spcPts val="0"/>
              </a:spcBef>
              <a:spcAft>
                <a:spcPts val="0"/>
              </a:spcAft>
              <a:defRPr/>
            </a:pPr>
            <a:r>
              <a:rPr lang="ru-RU" sz="3700" b="1" dirty="0" err="1">
                <a:solidFill>
                  <a:srgbClr val="7030A0"/>
                </a:solidFill>
                <a:latin typeface="+mn-lt"/>
                <a:cs typeface="+mn-cs"/>
              </a:rPr>
              <a:t>Виготовлення</a:t>
            </a:r>
            <a:r>
              <a:rPr lang="ru-RU" sz="3700" b="1" dirty="0">
                <a:solidFill>
                  <a:srgbClr val="7030A0"/>
                </a:solidFill>
                <a:latin typeface="+mn-lt"/>
                <a:cs typeface="+mn-cs"/>
              </a:rPr>
              <a:t> </a:t>
            </a:r>
            <a:r>
              <a:rPr lang="ru-RU" sz="3700" b="1" dirty="0" err="1">
                <a:solidFill>
                  <a:srgbClr val="7030A0"/>
                </a:solidFill>
                <a:latin typeface="+mn-lt"/>
                <a:cs typeface="+mn-cs"/>
              </a:rPr>
              <a:t>Великодніх</a:t>
            </a:r>
            <a:r>
              <a:rPr lang="ru-RU" sz="3700" b="1" dirty="0">
                <a:solidFill>
                  <a:srgbClr val="7030A0"/>
                </a:solidFill>
                <a:latin typeface="+mn-lt"/>
                <a:cs typeface="+mn-cs"/>
              </a:rPr>
              <a:t> </a:t>
            </a:r>
            <a:r>
              <a:rPr lang="ru-RU" sz="3700" b="1" dirty="0" err="1">
                <a:solidFill>
                  <a:srgbClr val="7030A0"/>
                </a:solidFill>
                <a:latin typeface="+mn-lt"/>
                <a:cs typeface="+mn-cs"/>
              </a:rPr>
              <a:t>композицій</a:t>
            </a:r>
            <a:r>
              <a:rPr lang="ru-RU" sz="3700" b="1" dirty="0">
                <a:solidFill>
                  <a:srgbClr val="7030A0"/>
                </a:solidFill>
                <a:latin typeface="+mn-lt"/>
                <a:cs typeface="+mn-cs"/>
              </a:rPr>
              <a:t> </a:t>
            </a:r>
            <a:endParaRPr lang="en-US" sz="3700" b="1" dirty="0">
              <a:solidFill>
                <a:srgbClr val="7030A0"/>
              </a:solidFill>
              <a:latin typeface="+mn-lt"/>
              <a:cs typeface="+mn-cs"/>
            </a:endParaRPr>
          </a:p>
          <a:p>
            <a:pPr algn="ctr" fontAlgn="auto">
              <a:spcBef>
                <a:spcPts val="0"/>
              </a:spcBef>
              <a:spcAft>
                <a:spcPts val="0"/>
              </a:spcAft>
              <a:defRPr/>
            </a:pPr>
            <a:r>
              <a:rPr lang="ru-RU" sz="3700" b="1" dirty="0">
                <a:solidFill>
                  <a:srgbClr val="7030A0"/>
                </a:solidFill>
                <a:latin typeface="+mn-lt"/>
                <a:cs typeface="+mn-cs"/>
              </a:rPr>
              <a:t>для </a:t>
            </a:r>
            <a:r>
              <a:rPr lang="ru-RU" sz="3700" b="1" dirty="0" err="1">
                <a:solidFill>
                  <a:srgbClr val="7030A0"/>
                </a:solidFill>
                <a:latin typeface="+mn-lt"/>
                <a:cs typeface="+mn-cs"/>
              </a:rPr>
              <a:t>оздоблення</a:t>
            </a:r>
            <a:r>
              <a:rPr lang="ru-RU" sz="3700" b="1" dirty="0">
                <a:solidFill>
                  <a:srgbClr val="7030A0"/>
                </a:solidFill>
                <a:latin typeface="+mn-lt"/>
                <a:cs typeface="+mn-cs"/>
              </a:rPr>
              <a:t> </a:t>
            </a:r>
            <a:r>
              <a:rPr lang="ru-RU" sz="3700" b="1">
                <a:solidFill>
                  <a:srgbClr val="7030A0"/>
                </a:solidFill>
                <a:latin typeface="+mn-lt"/>
                <a:cs typeface="+mn-cs"/>
              </a:rPr>
              <a:t>інтер’єру</a:t>
            </a:r>
            <a:endParaRPr lang="ru-RU" sz="37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rgbClr val="7030A0"/>
              </a:solidFill>
              <a:effectLst>
                <a:outerShdw blurRad="50800" dist="40000" dir="5400000" algn="tl" rotWithShape="0">
                  <a:srgbClr val="000000">
                    <a:shade val="5000"/>
                    <a:satMod val="120000"/>
                    <a:alpha val="33000"/>
                  </a:srgbClr>
                </a:outerShdw>
              </a:effectLst>
              <a:latin typeface="+mn-lt"/>
              <a:cs typeface="+mn-cs"/>
            </a:endParaRPr>
          </a:p>
        </p:txBody>
      </p:sp>
      <p:pic>
        <p:nvPicPr>
          <p:cNvPr id="14339" name="Picture 2" descr="C:\Documents and Settings\Андрей\Рабочий стол\работы\IMG_2139.JPG"/>
          <p:cNvPicPr>
            <a:picLocks noChangeAspect="1" noChangeArrowheads="1"/>
          </p:cNvPicPr>
          <p:nvPr/>
        </p:nvPicPr>
        <p:blipFill>
          <a:blip r:embed="rId2"/>
          <a:srcRect l="14996" r="9885"/>
          <a:stretch>
            <a:fillRect/>
          </a:stretch>
        </p:blipFill>
        <p:spPr bwMode="auto">
          <a:xfrm rot="1573544">
            <a:off x="3711575" y="3082925"/>
            <a:ext cx="1628775" cy="3600450"/>
          </a:xfrm>
          <a:prstGeom prst="rect">
            <a:avLst/>
          </a:prstGeom>
          <a:noFill/>
          <a:ln w="9525">
            <a:noFill/>
            <a:miter lim="800000"/>
            <a:headEnd/>
            <a:tailEnd/>
          </a:ln>
        </p:spPr>
      </p:pic>
      <p:pic>
        <p:nvPicPr>
          <p:cNvPr id="14340" name="Picture 4" descr="http://lifeglobe.net/x/entry/801/00034h46_1.jpg"/>
          <p:cNvPicPr>
            <a:picLocks noChangeAspect="1" noChangeArrowheads="1"/>
          </p:cNvPicPr>
          <p:nvPr/>
        </p:nvPicPr>
        <p:blipFill>
          <a:blip r:embed="rId3"/>
          <a:srcRect l="23228" t="7077" r="12552" b="10524"/>
          <a:stretch>
            <a:fillRect/>
          </a:stretch>
        </p:blipFill>
        <p:spPr bwMode="auto">
          <a:xfrm>
            <a:off x="214313" y="3857625"/>
            <a:ext cx="2682875" cy="2581275"/>
          </a:xfrm>
          <a:prstGeom prst="rect">
            <a:avLst/>
          </a:prstGeom>
          <a:noFill/>
          <a:ln w="9525">
            <a:noFill/>
            <a:miter lim="800000"/>
            <a:headEnd/>
            <a:tailEnd/>
          </a:ln>
        </p:spPr>
      </p:pic>
      <p:pic>
        <p:nvPicPr>
          <p:cNvPr id="14341" name="Picture 6" descr="http://www.segodnya.ua/img/ui/_7d531e97f93e024487564f36b1db2f63.jpg"/>
          <p:cNvPicPr>
            <a:picLocks noChangeAspect="1" noChangeArrowheads="1"/>
          </p:cNvPicPr>
          <p:nvPr/>
        </p:nvPicPr>
        <p:blipFill>
          <a:blip r:embed="rId4"/>
          <a:srcRect/>
          <a:stretch>
            <a:fillRect/>
          </a:stretch>
        </p:blipFill>
        <p:spPr bwMode="auto">
          <a:xfrm rot="727935">
            <a:off x="5746750" y="4291013"/>
            <a:ext cx="2967038" cy="1974850"/>
          </a:xfrm>
          <a:prstGeom prst="rect">
            <a:avLst/>
          </a:prstGeom>
          <a:noFill/>
          <a:ln w="9525">
            <a:noFill/>
            <a:miter lim="800000"/>
            <a:headEnd/>
            <a:tailEnd/>
          </a:ln>
        </p:spPr>
      </p:pic>
    </p:spTree>
  </p:cSld>
  <p:clrMapOvr>
    <a:masterClrMapping/>
  </p:clrMapOvr>
  <p:transition>
    <p:dissolv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Picture 3"/>
          <p:cNvPicPr>
            <a:picLocks noChangeAspect="1" noChangeArrowheads="1"/>
          </p:cNvPicPr>
          <p:nvPr/>
        </p:nvPicPr>
        <p:blipFill>
          <a:blip r:embed="rId2"/>
          <a:srcRect/>
          <a:stretch>
            <a:fillRect/>
          </a:stretch>
        </p:blipFill>
        <p:spPr bwMode="auto">
          <a:xfrm>
            <a:off x="1265238" y="44450"/>
            <a:ext cx="6570662" cy="6673850"/>
          </a:xfrm>
          <a:prstGeom prst="rect">
            <a:avLst/>
          </a:prstGeom>
          <a:noFill/>
          <a:ln w="9525">
            <a:noFill/>
            <a:miter lim="800000"/>
            <a:headEnd/>
            <a:tailEnd/>
          </a:ln>
        </p:spPr>
      </p:pic>
    </p:spTree>
  </p:cSld>
  <p:clrMapOvr>
    <a:masterClrMapping/>
  </p:clrMapOvr>
  <p:transition>
    <p:dissolv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Диагональная полоса 1"/>
          <p:cNvSpPr/>
          <p:nvPr/>
        </p:nvSpPr>
        <p:spPr>
          <a:xfrm rot="386162">
            <a:off x="166688" y="3505200"/>
            <a:ext cx="3190875" cy="2508250"/>
          </a:xfrm>
          <a:prstGeom prst="diagStrip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400" dirty="0" err="1">
                <a:solidFill>
                  <a:srgbClr val="FFFF00"/>
                </a:solidFill>
              </a:rPr>
              <a:t>багатство</a:t>
            </a:r>
            <a:r>
              <a:rPr lang="ru-RU" sz="2400" dirty="0">
                <a:solidFill>
                  <a:srgbClr val="FFFF00"/>
                </a:solidFill>
              </a:rPr>
              <a:t> </a:t>
            </a:r>
          </a:p>
        </p:txBody>
      </p:sp>
      <p:sp>
        <p:nvSpPr>
          <p:cNvPr id="4" name="Диагональная полоса 3"/>
          <p:cNvSpPr/>
          <p:nvPr/>
        </p:nvSpPr>
        <p:spPr>
          <a:xfrm rot="21115520">
            <a:off x="1749425" y="3811588"/>
            <a:ext cx="3790950" cy="2794000"/>
          </a:xfrm>
          <a:prstGeom prst="diagStripe">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800" dirty="0" err="1"/>
              <a:t>шана</a:t>
            </a:r>
            <a:r>
              <a:rPr lang="ru-RU" sz="2800" dirty="0"/>
              <a:t> </a:t>
            </a:r>
            <a:r>
              <a:rPr lang="ru-RU" sz="2800" dirty="0" err="1"/>
              <a:t>духів</a:t>
            </a:r>
            <a:r>
              <a:rPr lang="ru-RU" dirty="0"/>
              <a:t> </a:t>
            </a:r>
            <a:endParaRPr lang="ru-RU" dirty="0">
              <a:solidFill>
                <a:schemeClr val="tx1"/>
              </a:solidFill>
            </a:endParaRPr>
          </a:p>
        </p:txBody>
      </p:sp>
      <p:sp>
        <p:nvSpPr>
          <p:cNvPr id="5" name="Диагональная полоса 4"/>
          <p:cNvSpPr/>
          <p:nvPr/>
        </p:nvSpPr>
        <p:spPr>
          <a:xfrm rot="20881159">
            <a:off x="3336925" y="974725"/>
            <a:ext cx="4122738" cy="2301875"/>
          </a:xfrm>
          <a:prstGeom prst="diagStrip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3200" dirty="0" err="1">
                <a:solidFill>
                  <a:srgbClr val="7030A0"/>
                </a:solidFill>
              </a:rPr>
              <a:t>врожай</a:t>
            </a:r>
            <a:r>
              <a:rPr lang="ru-RU" sz="3200" dirty="0"/>
              <a:t>;</a:t>
            </a:r>
            <a:endParaRPr lang="ru-RU" sz="3200" dirty="0">
              <a:solidFill>
                <a:schemeClr val="tx1"/>
              </a:solidFill>
            </a:endParaRPr>
          </a:p>
        </p:txBody>
      </p:sp>
      <p:sp>
        <p:nvSpPr>
          <p:cNvPr id="6" name="Диагональная полоса 5"/>
          <p:cNvSpPr/>
          <p:nvPr/>
        </p:nvSpPr>
        <p:spPr>
          <a:xfrm>
            <a:off x="4643438" y="1571625"/>
            <a:ext cx="4597400" cy="2641600"/>
          </a:xfrm>
          <a:prstGeom prst="diagStrip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800" dirty="0" err="1">
                <a:solidFill>
                  <a:srgbClr val="FF0000"/>
                </a:solidFill>
              </a:rPr>
              <a:t>здоров’я</a:t>
            </a:r>
            <a:r>
              <a:rPr lang="ru-RU" sz="2800" dirty="0">
                <a:solidFill>
                  <a:srgbClr val="FF0000"/>
                </a:solidFill>
              </a:rPr>
              <a:t> </a:t>
            </a:r>
          </a:p>
        </p:txBody>
      </p:sp>
      <p:sp>
        <p:nvSpPr>
          <p:cNvPr id="7" name="Диагональная полоса 6"/>
          <p:cNvSpPr/>
          <p:nvPr/>
        </p:nvSpPr>
        <p:spPr>
          <a:xfrm rot="626776">
            <a:off x="4114800" y="3667125"/>
            <a:ext cx="3944938" cy="2549525"/>
          </a:xfrm>
          <a:prstGeom prst="diagStrip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800" dirty="0" err="1">
                <a:solidFill>
                  <a:schemeClr val="tx1"/>
                </a:solidFill>
              </a:rPr>
              <a:t>святість</a:t>
            </a:r>
            <a:endParaRPr lang="ru-RU" sz="2800" dirty="0">
              <a:solidFill>
                <a:schemeClr val="tx1"/>
              </a:solidFill>
            </a:endParaRPr>
          </a:p>
        </p:txBody>
      </p:sp>
      <p:sp>
        <p:nvSpPr>
          <p:cNvPr id="8" name="Диагональная полоса 7"/>
          <p:cNvSpPr/>
          <p:nvPr/>
        </p:nvSpPr>
        <p:spPr>
          <a:xfrm rot="20390480">
            <a:off x="2130425" y="568325"/>
            <a:ext cx="2913063" cy="2514600"/>
          </a:xfrm>
          <a:prstGeom prst="diagStrip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800" dirty="0" err="1"/>
              <a:t>радість</a:t>
            </a:r>
            <a:r>
              <a:rPr lang="ru-RU" sz="2800" dirty="0"/>
              <a:t> </a:t>
            </a:r>
            <a:endParaRPr lang="ru-RU" sz="2800" dirty="0">
              <a:solidFill>
                <a:schemeClr val="tx1"/>
              </a:solidFill>
            </a:endParaRPr>
          </a:p>
        </p:txBody>
      </p:sp>
      <p:pic>
        <p:nvPicPr>
          <p:cNvPr id="20487" name="Picture 4" descr="http://img0.liveinternet.ru/images/attach/c/2/73/638/73638724_.jpg"/>
          <p:cNvPicPr>
            <a:picLocks noChangeAspect="1" noChangeArrowheads="1"/>
          </p:cNvPicPr>
          <p:nvPr/>
        </p:nvPicPr>
        <p:blipFill>
          <a:blip r:embed="rId2"/>
          <a:srcRect/>
          <a:stretch>
            <a:fillRect/>
          </a:stretch>
        </p:blipFill>
        <p:spPr bwMode="auto">
          <a:xfrm>
            <a:off x="214313" y="214313"/>
            <a:ext cx="1963737" cy="3089275"/>
          </a:xfrm>
          <a:prstGeom prst="rect">
            <a:avLst/>
          </a:prstGeom>
          <a:noFill/>
          <a:ln w="9525">
            <a:noFill/>
            <a:miter lim="800000"/>
            <a:headEnd/>
            <a:tailEnd/>
          </a:ln>
        </p:spPr>
      </p:pic>
      <p:pic>
        <p:nvPicPr>
          <p:cNvPr id="20488" name="Picture 6" descr="http://cs319029.vk.me/v319029441/c540/eDMFKQOmiuc.jpg"/>
          <p:cNvPicPr>
            <a:picLocks noChangeAspect="1" noChangeArrowheads="1"/>
          </p:cNvPicPr>
          <p:nvPr/>
        </p:nvPicPr>
        <p:blipFill>
          <a:blip r:embed="rId3"/>
          <a:srcRect/>
          <a:stretch>
            <a:fillRect/>
          </a:stretch>
        </p:blipFill>
        <p:spPr bwMode="auto">
          <a:xfrm>
            <a:off x="7339013" y="4473575"/>
            <a:ext cx="1571625" cy="2201863"/>
          </a:xfrm>
          <a:prstGeom prst="rect">
            <a:avLst/>
          </a:prstGeom>
          <a:noFill/>
          <a:ln w="9525">
            <a:noFill/>
            <a:miter lim="800000"/>
            <a:headEnd/>
            <a:tailEnd/>
          </a:ln>
        </p:spPr>
      </p:pic>
    </p:spTree>
  </p:cSld>
  <p:clrMapOvr>
    <a:masterClrMapping/>
  </p:clrMapOvr>
  <p:transition>
    <p:dissolv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5" name="Picture 2" descr="http://img0.liveinternet.ru/images/attach/c/2/73/784/73784684_0_68cfe_eee64da5_XL.jpg"/>
          <p:cNvPicPr>
            <a:picLocks noChangeAspect="1" noChangeArrowheads="1"/>
          </p:cNvPicPr>
          <p:nvPr/>
        </p:nvPicPr>
        <p:blipFill>
          <a:blip r:embed="rId2"/>
          <a:srcRect/>
          <a:stretch>
            <a:fillRect/>
          </a:stretch>
        </p:blipFill>
        <p:spPr bwMode="auto">
          <a:xfrm>
            <a:off x="928688" y="714375"/>
            <a:ext cx="7500937" cy="5000625"/>
          </a:xfrm>
          <a:prstGeom prst="rect">
            <a:avLst/>
          </a:prstGeom>
          <a:noFill/>
          <a:ln w="9525">
            <a:noFill/>
            <a:miter lim="800000"/>
            <a:headEnd/>
            <a:tailEnd/>
          </a:ln>
        </p:spPr>
      </p:pic>
    </p:spTree>
  </p:cSld>
  <p:clrMapOvr>
    <a:masterClrMapping/>
  </p:clrMapOvr>
  <p:transition>
    <p:dissolv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 name="Picture 2"/>
          <p:cNvPicPr>
            <a:picLocks noChangeAspect="1" noChangeArrowheads="1"/>
          </p:cNvPicPr>
          <p:nvPr/>
        </p:nvPicPr>
        <p:blipFill>
          <a:blip r:embed="rId2"/>
          <a:srcRect r="83250"/>
          <a:stretch>
            <a:fillRect/>
          </a:stretch>
        </p:blipFill>
        <p:spPr bwMode="auto">
          <a:xfrm>
            <a:off x="3643313" y="1285875"/>
            <a:ext cx="1000125" cy="1390650"/>
          </a:xfrm>
          <a:prstGeom prst="rect">
            <a:avLst/>
          </a:prstGeom>
          <a:noFill/>
          <a:ln w="9525">
            <a:noFill/>
            <a:miter lim="800000"/>
            <a:headEnd/>
            <a:tailEnd/>
          </a:ln>
        </p:spPr>
      </p:pic>
      <p:sp>
        <p:nvSpPr>
          <p:cNvPr id="3" name="Блок-схема: подготовка 2"/>
          <p:cNvSpPr/>
          <p:nvPr/>
        </p:nvSpPr>
        <p:spPr>
          <a:xfrm>
            <a:off x="2368550" y="69850"/>
            <a:ext cx="3775075" cy="971550"/>
          </a:xfrm>
          <a:prstGeom prst="flowChartPreparatio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uk-UA" sz="3600" dirty="0" err="1">
                <a:solidFill>
                  <a:srgbClr val="FF0000"/>
                </a:solidFill>
              </a:rPr>
              <a:t>“дзвони”</a:t>
            </a:r>
            <a:endParaRPr lang="ru-RU" sz="3600" dirty="0">
              <a:solidFill>
                <a:srgbClr val="FF0000"/>
              </a:solidFill>
            </a:endParaRPr>
          </a:p>
        </p:txBody>
      </p:sp>
      <p:pic>
        <p:nvPicPr>
          <p:cNvPr id="22531" name="Picture 3"/>
          <p:cNvPicPr>
            <a:picLocks noChangeAspect="1" noChangeArrowheads="1"/>
          </p:cNvPicPr>
          <p:nvPr/>
        </p:nvPicPr>
        <p:blipFill>
          <a:blip r:embed="rId3"/>
          <a:srcRect/>
          <a:stretch>
            <a:fillRect/>
          </a:stretch>
        </p:blipFill>
        <p:spPr bwMode="auto">
          <a:xfrm>
            <a:off x="500063" y="3143250"/>
            <a:ext cx="2571750" cy="3230563"/>
          </a:xfrm>
          <a:prstGeom prst="rect">
            <a:avLst/>
          </a:prstGeom>
          <a:noFill/>
          <a:ln w="9525">
            <a:noFill/>
            <a:miter lim="800000"/>
            <a:headEnd/>
            <a:tailEnd/>
          </a:ln>
        </p:spPr>
      </p:pic>
      <p:pic>
        <p:nvPicPr>
          <p:cNvPr id="22532" name="Picture 4"/>
          <p:cNvPicPr>
            <a:picLocks noChangeAspect="1" noChangeArrowheads="1"/>
          </p:cNvPicPr>
          <p:nvPr/>
        </p:nvPicPr>
        <p:blipFill>
          <a:blip r:embed="rId4"/>
          <a:srcRect/>
          <a:stretch>
            <a:fillRect/>
          </a:stretch>
        </p:blipFill>
        <p:spPr bwMode="auto">
          <a:xfrm>
            <a:off x="5357813" y="3000375"/>
            <a:ext cx="2206625" cy="3378200"/>
          </a:xfrm>
          <a:prstGeom prst="rect">
            <a:avLst/>
          </a:prstGeom>
          <a:noFill/>
          <a:ln w="9525">
            <a:noFill/>
            <a:miter lim="800000"/>
            <a:headEnd/>
            <a:tailEnd/>
          </a:ln>
        </p:spPr>
      </p:pic>
    </p:spTree>
  </p:cSld>
  <p:clrMapOvr>
    <a:masterClrMapping/>
  </p:clrMapOvr>
  <p:transition>
    <p:dissolv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рест 1"/>
          <p:cNvSpPr/>
          <p:nvPr/>
        </p:nvSpPr>
        <p:spPr>
          <a:xfrm>
            <a:off x="2714625" y="357188"/>
            <a:ext cx="3214688" cy="1306512"/>
          </a:xfrm>
          <a:prstGeom prst="plus">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uk-UA" sz="4000" dirty="0" err="1">
                <a:latin typeface="Arial Black" pitchFamily="34" charset="0"/>
              </a:rPr>
              <a:t>“хрест</a:t>
            </a:r>
            <a:r>
              <a:rPr lang="uk-UA" sz="4000" dirty="0">
                <a:latin typeface="Arial Black" pitchFamily="34" charset="0"/>
              </a:rPr>
              <a:t>"</a:t>
            </a:r>
            <a:endParaRPr lang="ru-RU" sz="4000" dirty="0">
              <a:latin typeface="Arial Black" pitchFamily="34" charset="0"/>
            </a:endParaRPr>
          </a:p>
        </p:txBody>
      </p:sp>
      <p:pic>
        <p:nvPicPr>
          <p:cNvPr id="23554" name="Picture 3"/>
          <p:cNvPicPr>
            <a:picLocks noChangeAspect="1" noChangeArrowheads="1"/>
          </p:cNvPicPr>
          <p:nvPr/>
        </p:nvPicPr>
        <p:blipFill>
          <a:blip r:embed="rId2"/>
          <a:srcRect l="12500" r="5469"/>
          <a:stretch>
            <a:fillRect/>
          </a:stretch>
        </p:blipFill>
        <p:spPr bwMode="auto">
          <a:xfrm rot="249335">
            <a:off x="3922713" y="2293938"/>
            <a:ext cx="4297362" cy="3929062"/>
          </a:xfrm>
          <a:prstGeom prst="rect">
            <a:avLst/>
          </a:prstGeom>
          <a:noFill/>
          <a:ln w="9525">
            <a:noFill/>
            <a:miter lim="800000"/>
            <a:headEnd/>
            <a:tailEnd/>
          </a:ln>
        </p:spPr>
      </p:pic>
      <p:pic>
        <p:nvPicPr>
          <p:cNvPr id="23555" name="Picture 4"/>
          <p:cNvPicPr>
            <a:picLocks noChangeAspect="1" noChangeArrowheads="1"/>
          </p:cNvPicPr>
          <p:nvPr/>
        </p:nvPicPr>
        <p:blipFill>
          <a:blip r:embed="rId3"/>
          <a:srcRect l="14639" r="46536" b="4453"/>
          <a:stretch>
            <a:fillRect/>
          </a:stretch>
        </p:blipFill>
        <p:spPr bwMode="auto">
          <a:xfrm>
            <a:off x="1076325" y="2143125"/>
            <a:ext cx="1843088" cy="1643063"/>
          </a:xfrm>
          <a:prstGeom prst="rect">
            <a:avLst/>
          </a:prstGeom>
          <a:noFill/>
          <a:ln w="9525">
            <a:noFill/>
            <a:miter lim="800000"/>
            <a:headEnd/>
            <a:tailEnd/>
          </a:ln>
        </p:spPr>
      </p:pic>
    </p:spTree>
  </p:cSld>
  <p:clrMapOvr>
    <a:masterClrMapping/>
  </p:clrMapOvr>
  <p:transition>
    <p:dissolv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Picture 2"/>
          <p:cNvPicPr>
            <a:picLocks noChangeAspect="1" noChangeArrowheads="1"/>
          </p:cNvPicPr>
          <p:nvPr/>
        </p:nvPicPr>
        <p:blipFill>
          <a:blip r:embed="rId2"/>
          <a:srcRect l="55583" b="-1370"/>
          <a:stretch>
            <a:fillRect/>
          </a:stretch>
        </p:blipFill>
        <p:spPr bwMode="auto">
          <a:xfrm>
            <a:off x="1214438" y="1643063"/>
            <a:ext cx="1704975" cy="1409700"/>
          </a:xfrm>
          <a:prstGeom prst="rect">
            <a:avLst/>
          </a:prstGeom>
          <a:noFill/>
          <a:ln w="9525">
            <a:noFill/>
            <a:miter lim="800000"/>
            <a:headEnd/>
            <a:tailEnd/>
          </a:ln>
        </p:spPr>
      </p:pic>
      <p:pic>
        <p:nvPicPr>
          <p:cNvPr id="24578" name="Picture 3"/>
          <p:cNvPicPr>
            <a:picLocks noChangeAspect="1" noChangeArrowheads="1"/>
          </p:cNvPicPr>
          <p:nvPr/>
        </p:nvPicPr>
        <p:blipFill>
          <a:blip r:embed="rId3"/>
          <a:srcRect/>
          <a:stretch>
            <a:fillRect/>
          </a:stretch>
        </p:blipFill>
        <p:spPr bwMode="auto">
          <a:xfrm>
            <a:off x="4129088" y="1928813"/>
            <a:ext cx="4648200" cy="4672012"/>
          </a:xfrm>
          <a:prstGeom prst="rect">
            <a:avLst/>
          </a:prstGeom>
          <a:noFill/>
          <a:ln w="9525">
            <a:noFill/>
            <a:miter lim="800000"/>
            <a:headEnd/>
            <a:tailEnd/>
          </a:ln>
        </p:spPr>
      </p:pic>
      <p:sp>
        <p:nvSpPr>
          <p:cNvPr id="4" name="Овал 3"/>
          <p:cNvSpPr/>
          <p:nvPr/>
        </p:nvSpPr>
        <p:spPr>
          <a:xfrm>
            <a:off x="2643188" y="500063"/>
            <a:ext cx="4667250" cy="1143000"/>
          </a:xfrm>
          <a:prstGeom prst="ellipse">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uk-UA" sz="4800" dirty="0" err="1">
                <a:solidFill>
                  <a:srgbClr val="7030A0"/>
                </a:solidFill>
              </a:rPr>
              <a:t>“гердан”</a:t>
            </a:r>
            <a:endParaRPr lang="ru-RU" sz="4800" dirty="0">
              <a:solidFill>
                <a:srgbClr val="7030A0"/>
              </a:solidFill>
            </a:endParaRPr>
          </a:p>
        </p:txBody>
      </p:sp>
    </p:spTree>
  </p:cSld>
  <p:clrMapOvr>
    <a:masterClrMapping/>
  </p:clrMapOvr>
  <p:transition>
    <p:dissolv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1" name="Picture 2"/>
          <p:cNvPicPr>
            <a:picLocks noChangeAspect="1" noChangeArrowheads="1"/>
          </p:cNvPicPr>
          <p:nvPr/>
        </p:nvPicPr>
        <p:blipFill>
          <a:blip r:embed="rId2"/>
          <a:srcRect/>
          <a:stretch>
            <a:fillRect/>
          </a:stretch>
        </p:blipFill>
        <p:spPr bwMode="auto">
          <a:xfrm>
            <a:off x="1785938" y="1714500"/>
            <a:ext cx="5391150" cy="1214438"/>
          </a:xfrm>
          <a:prstGeom prst="rect">
            <a:avLst/>
          </a:prstGeom>
          <a:noFill/>
          <a:ln w="9525">
            <a:noFill/>
            <a:miter lim="800000"/>
            <a:headEnd/>
            <a:tailEnd/>
          </a:ln>
        </p:spPr>
      </p:pic>
      <p:pic>
        <p:nvPicPr>
          <p:cNvPr id="25602" name="Picture 3"/>
          <p:cNvPicPr>
            <a:picLocks noChangeAspect="1" noChangeArrowheads="1"/>
          </p:cNvPicPr>
          <p:nvPr/>
        </p:nvPicPr>
        <p:blipFill>
          <a:blip r:embed="rId3"/>
          <a:srcRect/>
          <a:stretch>
            <a:fillRect/>
          </a:stretch>
        </p:blipFill>
        <p:spPr bwMode="auto">
          <a:xfrm>
            <a:off x="4071938" y="3571875"/>
            <a:ext cx="4837112" cy="2936875"/>
          </a:xfrm>
          <a:prstGeom prst="rect">
            <a:avLst/>
          </a:prstGeom>
          <a:noFill/>
          <a:ln w="9525">
            <a:noFill/>
            <a:miter lim="800000"/>
            <a:headEnd/>
            <a:tailEnd/>
          </a:ln>
        </p:spPr>
      </p:pic>
      <p:sp>
        <p:nvSpPr>
          <p:cNvPr id="4" name="Стрелка вправо 3"/>
          <p:cNvSpPr/>
          <p:nvPr/>
        </p:nvSpPr>
        <p:spPr>
          <a:xfrm>
            <a:off x="2106613" y="-152400"/>
            <a:ext cx="5014912" cy="203676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uk-UA" sz="5400" dirty="0"/>
              <a:t>“ГОЛУБ”</a:t>
            </a:r>
            <a:endParaRPr lang="ru-RU" sz="5400" dirty="0"/>
          </a:p>
        </p:txBody>
      </p:sp>
      <p:pic>
        <p:nvPicPr>
          <p:cNvPr id="25604" name="Picture 5" descr="http://cs417030.vk.me/v417030491/57c0/BW1fTQqhxrM.jpg"/>
          <p:cNvPicPr>
            <a:picLocks noChangeAspect="1" noChangeArrowheads="1"/>
          </p:cNvPicPr>
          <p:nvPr/>
        </p:nvPicPr>
        <p:blipFill>
          <a:blip r:embed="rId4"/>
          <a:srcRect/>
          <a:stretch>
            <a:fillRect/>
          </a:stretch>
        </p:blipFill>
        <p:spPr bwMode="auto">
          <a:xfrm rot="-735946">
            <a:off x="269875" y="3527425"/>
            <a:ext cx="3706813" cy="2786063"/>
          </a:xfrm>
          <a:prstGeom prst="rect">
            <a:avLst/>
          </a:prstGeom>
          <a:noFill/>
          <a:ln w="9525">
            <a:noFill/>
            <a:miter lim="800000"/>
            <a:headEnd/>
            <a:tailEnd/>
          </a:ln>
        </p:spPr>
      </p:pic>
    </p:spTree>
  </p:cSld>
  <p:clrMapOvr>
    <a:masterClrMapping/>
  </p:clrMapOvr>
  <p:transition>
    <p:dissolv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AutoShape 2" descr="https://www.miloserdie.ru/pic/podarki-pasha.jpg"/>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ru-RU">
              <a:latin typeface="Franklin Gothic Book" pitchFamily="34" charset="0"/>
            </a:endParaRPr>
          </a:p>
        </p:txBody>
      </p:sp>
      <p:sp>
        <p:nvSpPr>
          <p:cNvPr id="26626" name="AutoShape 4" descr="https://www.miloserdie.ru/pic/podarki-pasha.jpg"/>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ru-RU">
              <a:latin typeface="Franklin Gothic Book" pitchFamily="34" charset="0"/>
            </a:endParaRPr>
          </a:p>
        </p:txBody>
      </p:sp>
      <p:sp>
        <p:nvSpPr>
          <p:cNvPr id="26627" name="AutoShape 6" descr="https://www.miloserdie.ru/pic/podarki-pasha.jpg"/>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ru-RU">
              <a:latin typeface="Franklin Gothic Book" pitchFamily="34" charset="0"/>
            </a:endParaRPr>
          </a:p>
        </p:txBody>
      </p:sp>
      <p:pic>
        <p:nvPicPr>
          <p:cNvPr id="26628" name="Picture 8" descr="http://nice-places.com/data/articles/gallery/355/2932.jpg"/>
          <p:cNvPicPr>
            <a:picLocks noChangeAspect="1" noChangeArrowheads="1"/>
          </p:cNvPicPr>
          <p:nvPr/>
        </p:nvPicPr>
        <p:blipFill>
          <a:blip r:embed="rId2"/>
          <a:srcRect b="14113"/>
          <a:stretch>
            <a:fillRect/>
          </a:stretch>
        </p:blipFill>
        <p:spPr bwMode="auto">
          <a:xfrm>
            <a:off x="252413" y="74613"/>
            <a:ext cx="4251325" cy="4868862"/>
          </a:xfrm>
          <a:prstGeom prst="rect">
            <a:avLst/>
          </a:prstGeom>
          <a:noFill/>
          <a:ln w="9525">
            <a:noFill/>
            <a:miter lim="800000"/>
            <a:headEnd/>
            <a:tailEnd/>
          </a:ln>
        </p:spPr>
      </p:pic>
      <p:pic>
        <p:nvPicPr>
          <p:cNvPr id="26629" name="Picture 12" descr="http://universe-v.com/wp-content/uploads/2014/04/pasxa.jpg"/>
          <p:cNvPicPr>
            <a:picLocks noChangeAspect="1" noChangeArrowheads="1"/>
          </p:cNvPicPr>
          <p:nvPr/>
        </p:nvPicPr>
        <p:blipFill>
          <a:blip r:embed="rId3"/>
          <a:srcRect/>
          <a:stretch>
            <a:fillRect/>
          </a:stretch>
        </p:blipFill>
        <p:spPr bwMode="auto">
          <a:xfrm>
            <a:off x="5013325" y="785813"/>
            <a:ext cx="3559175" cy="2312987"/>
          </a:xfrm>
          <a:prstGeom prst="rect">
            <a:avLst/>
          </a:prstGeom>
          <a:noFill/>
          <a:ln w="9525">
            <a:noFill/>
            <a:miter lim="800000"/>
            <a:headEnd/>
            <a:tailEnd/>
          </a:ln>
        </p:spPr>
      </p:pic>
      <p:pic>
        <p:nvPicPr>
          <p:cNvPr id="26630" name="Picture 16" descr="http://i062.radikal.ru/1406/ae/c57b626f3330.jpg"/>
          <p:cNvPicPr>
            <a:picLocks noChangeAspect="1" noChangeArrowheads="1"/>
          </p:cNvPicPr>
          <p:nvPr/>
        </p:nvPicPr>
        <p:blipFill>
          <a:blip r:embed="rId4"/>
          <a:srcRect/>
          <a:stretch>
            <a:fillRect/>
          </a:stretch>
        </p:blipFill>
        <p:spPr bwMode="auto">
          <a:xfrm>
            <a:off x="4572000" y="3714750"/>
            <a:ext cx="4160838" cy="2787650"/>
          </a:xfrm>
          <a:prstGeom prst="rect">
            <a:avLst/>
          </a:prstGeom>
          <a:noFill/>
          <a:ln w="9525">
            <a:noFill/>
            <a:miter lim="800000"/>
            <a:headEnd/>
            <a:tailEnd/>
          </a:ln>
        </p:spPr>
      </p:pic>
      <p:pic>
        <p:nvPicPr>
          <p:cNvPr id="26631" name="Picture 2" descr="D:\Наташа\Вышивка-схемы\яйца бисерные.jpg"/>
          <p:cNvPicPr>
            <a:picLocks noChangeAspect="1" noChangeArrowheads="1"/>
          </p:cNvPicPr>
          <p:nvPr/>
        </p:nvPicPr>
        <p:blipFill>
          <a:blip r:embed="rId5"/>
          <a:srcRect/>
          <a:stretch>
            <a:fillRect/>
          </a:stretch>
        </p:blipFill>
        <p:spPr bwMode="auto">
          <a:xfrm>
            <a:off x="214313" y="4230688"/>
            <a:ext cx="3503612" cy="2627312"/>
          </a:xfrm>
          <a:prstGeom prst="rect">
            <a:avLst/>
          </a:prstGeom>
          <a:noFill/>
          <a:ln w="9525">
            <a:noFill/>
            <a:miter lim="800000"/>
            <a:headEnd/>
            <a:tailEnd/>
          </a:ln>
        </p:spPr>
      </p:pic>
    </p:spTree>
  </p:cSld>
  <p:clrMapOvr>
    <a:masterClrMapping/>
  </p:clrMapOvr>
  <p:transition>
    <p:dissolv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49" name="Picture 2"/>
          <p:cNvPicPr>
            <a:picLocks noChangeAspect="1" noChangeArrowheads="1"/>
          </p:cNvPicPr>
          <p:nvPr/>
        </p:nvPicPr>
        <p:blipFill>
          <a:blip r:embed="rId3"/>
          <a:srcRect/>
          <a:stretch>
            <a:fillRect/>
          </a:stretch>
        </p:blipFill>
        <p:spPr bwMode="auto">
          <a:xfrm>
            <a:off x="357188" y="285750"/>
            <a:ext cx="1905000" cy="2990850"/>
          </a:xfrm>
          <a:prstGeom prst="rect">
            <a:avLst/>
          </a:prstGeom>
          <a:noFill/>
          <a:ln w="9525">
            <a:noFill/>
            <a:miter lim="800000"/>
            <a:headEnd/>
            <a:tailEnd/>
          </a:ln>
        </p:spPr>
      </p:pic>
      <p:pic>
        <p:nvPicPr>
          <p:cNvPr id="27650" name="Picture 3"/>
          <p:cNvPicPr>
            <a:picLocks noChangeAspect="1" noChangeArrowheads="1"/>
          </p:cNvPicPr>
          <p:nvPr/>
        </p:nvPicPr>
        <p:blipFill>
          <a:blip r:embed="rId4"/>
          <a:srcRect/>
          <a:stretch>
            <a:fillRect/>
          </a:stretch>
        </p:blipFill>
        <p:spPr bwMode="auto">
          <a:xfrm>
            <a:off x="5857875" y="3857625"/>
            <a:ext cx="3048000" cy="2514600"/>
          </a:xfrm>
          <a:prstGeom prst="rect">
            <a:avLst/>
          </a:prstGeom>
          <a:noFill/>
          <a:ln w="9525">
            <a:noFill/>
            <a:miter lim="800000"/>
            <a:headEnd/>
            <a:tailEnd/>
          </a:ln>
        </p:spPr>
      </p:pic>
      <p:pic>
        <p:nvPicPr>
          <p:cNvPr id="27651" name="Picture 4" descr="C:\Documents and Settings\Андрей\Рабочий стол\работы\IMG_1970.JPG"/>
          <p:cNvPicPr>
            <a:picLocks noChangeAspect="1" noChangeArrowheads="1"/>
          </p:cNvPicPr>
          <p:nvPr/>
        </p:nvPicPr>
        <p:blipFill>
          <a:blip r:embed="rId5"/>
          <a:srcRect/>
          <a:stretch>
            <a:fillRect/>
          </a:stretch>
        </p:blipFill>
        <p:spPr bwMode="auto">
          <a:xfrm>
            <a:off x="755576" y="3695700"/>
            <a:ext cx="3600450" cy="2676525"/>
          </a:xfrm>
          <a:prstGeom prst="rect">
            <a:avLst/>
          </a:prstGeom>
          <a:noFill/>
          <a:ln w="9525">
            <a:noFill/>
            <a:miter lim="800000"/>
            <a:headEnd/>
            <a:tailEnd/>
          </a:ln>
        </p:spPr>
      </p:pic>
      <p:pic>
        <p:nvPicPr>
          <p:cNvPr id="27652" name="Picture 6" descr="http://cs622828.vk.me/v622828655/2bf21/oGFGE8Irr3w.jpg"/>
          <p:cNvPicPr>
            <a:picLocks noChangeAspect="1" noChangeArrowheads="1"/>
          </p:cNvPicPr>
          <p:nvPr/>
        </p:nvPicPr>
        <p:blipFill>
          <a:blip r:embed="rId6"/>
          <a:srcRect/>
          <a:stretch>
            <a:fillRect/>
          </a:stretch>
        </p:blipFill>
        <p:spPr bwMode="auto">
          <a:xfrm>
            <a:off x="3286125" y="214313"/>
            <a:ext cx="4048125" cy="3224212"/>
          </a:xfrm>
          <a:prstGeom prst="rect">
            <a:avLst/>
          </a:prstGeom>
          <a:noFill/>
          <a:ln w="9525">
            <a:noFill/>
            <a:miter lim="800000"/>
            <a:headEnd/>
            <a:tailEnd/>
          </a:ln>
        </p:spPr>
      </p:pic>
    </p:spTree>
  </p:cSld>
  <p:clrMapOvr>
    <a:masterClrMapping/>
  </p:clrMapOvr>
  <p:transition>
    <p:dissolv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p:cNvSpPr>
          <p:nvPr>
            <p:ph type="title" idx="4294967295"/>
          </p:nvPr>
        </p:nvSpPr>
        <p:spPr bwMode="auto">
          <a:xfrm>
            <a:off x="457200" y="457200"/>
            <a:ext cx="8686800" cy="838200"/>
          </a:xfrm>
          <a:noFill/>
        </p:spPr>
        <p:txBody>
          <a:bodyPr wrap="square" lIns="91440" tIns="45720" rIns="91440" bIns="45720" numCol="1" anchorCtr="0" compatLnSpc="1">
            <a:prstTxWarp prst="textNoShape">
              <a:avLst/>
            </a:prstTxWarp>
            <a:normAutofit fontScale="90000"/>
          </a:bodyPr>
          <a:lstStyle/>
          <a:p>
            <a:pPr algn="ctr"/>
            <a:r>
              <a:rPr lang="ru-RU" sz="3200" i="1" cap="none">
                <a:effectLst/>
              </a:rPr>
              <a:t>Своя хата — своя правда, своя стріха — своя втіха. </a:t>
            </a:r>
            <a:br>
              <a:rPr lang="ru-RU" sz="3200" i="1" cap="none">
                <a:effectLst/>
              </a:rPr>
            </a:br>
            <a:r>
              <a:rPr lang="ru-RU" sz="3200" i="1" cap="none">
                <a:effectLst/>
              </a:rPr>
              <a:t>(Народна мудрість)</a:t>
            </a:r>
            <a:r>
              <a:rPr lang="ru-RU" sz="3200" cap="none">
                <a:effectLst/>
              </a:rPr>
              <a:t> </a:t>
            </a:r>
          </a:p>
        </p:txBody>
      </p:sp>
      <p:sp>
        <p:nvSpPr>
          <p:cNvPr id="37891" name="Rectangle 3"/>
          <p:cNvSpPr>
            <a:spLocks noGrp="1"/>
          </p:cNvSpPr>
          <p:nvPr>
            <p:ph type="body" idx="4294967295"/>
          </p:nvPr>
        </p:nvSpPr>
        <p:spPr>
          <a:xfrm>
            <a:off x="457200" y="1554163"/>
            <a:ext cx="8686800" cy="4525962"/>
          </a:xfrm>
        </p:spPr>
        <p:txBody>
          <a:bodyPr/>
          <a:lstStyle/>
          <a:p>
            <a:pPr>
              <a:lnSpc>
                <a:spcPct val="90000"/>
              </a:lnSpc>
            </a:pPr>
            <a:r>
              <a:rPr lang="ru-RU"/>
              <a:t>Перед Великоднем хата обновлялася, милася, підмазувалася, білилася. Це своєрідне очищення після зимового періоду мало значення весняного оновлення життя. Особливою прикметою Великодніх свят були насамперед писанки та крашанки, складені на святковому столі, де стояв також кошик з освяченими великодніми короваями. Стіни прикрашалися новими рушниками та штучними квітами. </a:t>
            </a:r>
          </a:p>
        </p:txBody>
      </p:sp>
    </p:spTree>
  </p:cSld>
  <p:clrMapOvr>
    <a:masterClrMapping/>
  </p:clrMapOvr>
  <p:transition>
    <p:dissolv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p:cNvSpPr>
          <p:nvPr>
            <p:ph type="title" idx="4294967295"/>
          </p:nvPr>
        </p:nvSpPr>
        <p:spPr bwMode="auto">
          <a:xfrm>
            <a:off x="0" y="1916113"/>
            <a:ext cx="9144000" cy="2017712"/>
          </a:xfrm>
          <a:noFill/>
        </p:spPr>
        <p:txBody>
          <a:bodyPr wrap="square" lIns="91440" tIns="45720" rIns="91440" bIns="45720" numCol="1" anchorCtr="0" compatLnSpc="1">
            <a:prstTxWarp prst="textNoShape">
              <a:avLst/>
            </a:prstTxWarp>
            <a:normAutofit fontScale="90000"/>
          </a:bodyPr>
          <a:lstStyle/>
          <a:p>
            <a:r>
              <a:rPr lang="ru-RU" sz="2800" cap="none">
                <a:effectLst/>
              </a:rPr>
              <a:t>Писанка – душа народу, що розквітає щороку навесні у Великдень дивними веселковими барвами. </a:t>
            </a:r>
            <a:br>
              <a:rPr lang="en-US" sz="2800" cap="none">
                <a:effectLst/>
              </a:rPr>
            </a:br>
            <a:r>
              <a:rPr lang="ru-RU" sz="2800" cap="none">
                <a:effectLst/>
              </a:rPr>
              <a:t>Це символ краси, весни, Великодня й України. </a:t>
            </a:r>
            <a:br>
              <a:rPr lang="en-US" sz="2800" cap="none">
                <a:effectLst/>
              </a:rPr>
            </a:br>
            <a:r>
              <a:rPr lang="ru-RU" sz="2800" cap="none">
                <a:effectLst/>
              </a:rPr>
              <a:t>Розписані писанки після освячення в церкві дарують родичам, друзям, промовляючи – «Христос воскрес!».</a:t>
            </a:r>
            <a:br>
              <a:rPr lang="en-US" sz="2800" cap="none">
                <a:effectLst/>
              </a:rPr>
            </a:br>
            <a:r>
              <a:rPr lang="ru-RU" sz="2800" cap="none">
                <a:effectLst/>
              </a:rPr>
              <a:t> У відповідь кажуть – «Воістину воскрес!» – і щиро дякують. </a:t>
            </a:r>
            <a:br>
              <a:rPr lang="en-US" sz="2800" cap="none">
                <a:effectLst/>
              </a:rPr>
            </a:br>
            <a:r>
              <a:rPr lang="ru-RU" sz="2800" cap="none">
                <a:effectLst/>
              </a:rPr>
              <a:t>Дарувати писанку – означає бажати щастя, здоров’я, доброї вдачі. </a:t>
            </a:r>
            <a:br>
              <a:rPr lang="ru-RU" sz="2800" cap="none">
                <a:effectLst/>
              </a:rPr>
            </a:br>
            <a:r>
              <a:rPr lang="ru-RU" sz="2800" cap="none">
                <a:effectLst/>
              </a:rPr>
              <a:t>Існують різні техніки розпису Великодніх яєць, тому називаються вони по-різному</a:t>
            </a:r>
            <a:r>
              <a:rPr lang="en-US" sz="3200" cap="none">
                <a:effectLst/>
              </a:rPr>
              <a:t>.</a:t>
            </a:r>
            <a:endParaRPr lang="ru-RU" sz="3200" cap="none">
              <a:effectLst/>
            </a:endParaRPr>
          </a:p>
        </p:txBody>
      </p:sp>
    </p:spTree>
  </p:cSld>
  <p:clrMapOvr>
    <a:masterClrMapping/>
  </p:clrMapOvr>
  <p:transition>
    <p:dissolv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3"/>
          <p:cNvSpPr>
            <a:spLocks noGrp="1"/>
          </p:cNvSpPr>
          <p:nvPr>
            <p:ph type="body" idx="4294967295"/>
          </p:nvPr>
        </p:nvSpPr>
        <p:spPr>
          <a:xfrm>
            <a:off x="457200" y="549275"/>
            <a:ext cx="8686800" cy="5530850"/>
          </a:xfrm>
        </p:spPr>
        <p:txBody>
          <a:bodyPr>
            <a:normAutofit lnSpcReduction="10000"/>
          </a:bodyPr>
          <a:lstStyle/>
          <a:p>
            <a:pPr>
              <a:lnSpc>
                <a:spcPct val="80000"/>
              </a:lnSpc>
            </a:pPr>
            <a:r>
              <a:rPr lang="ru-RU" sz="2400" b="1"/>
              <a:t>Народні прикмети про писанки </a:t>
            </a:r>
            <a:endParaRPr lang="ru-RU" sz="2400"/>
          </a:p>
          <a:p>
            <a:pPr>
              <a:lnSpc>
                <a:spcPct val="80000"/>
              </a:lnSpc>
            </a:pPr>
            <a:r>
              <a:rPr lang="ru-RU" sz="2400"/>
              <a:t>- Пофарбоване, розмальоване яйце вважали оберегом. </a:t>
            </a:r>
          </a:p>
          <a:p>
            <a:pPr>
              <a:lnSpc>
                <a:spcPct val="80000"/>
              </a:lnSpc>
            </a:pPr>
            <a:r>
              <a:rPr lang="ru-RU" sz="2400"/>
              <a:t>3 писанок, крашанок починався великодній сніданок у кожній українській сім'ї. </a:t>
            </a:r>
          </a:p>
          <a:p>
            <a:pPr>
              <a:lnSpc>
                <a:spcPct val="80000"/>
              </a:lnSpc>
            </a:pPr>
            <a:r>
              <a:rPr lang="ru-RU" sz="2400"/>
              <a:t>Освячену писанку з давніх-давен клали до першої купелі немовляти, щоб воно зростало в силі. </a:t>
            </a:r>
          </a:p>
          <a:p>
            <a:pPr>
              <a:lnSpc>
                <a:spcPct val="80000"/>
              </a:lnSpc>
            </a:pPr>
            <a:r>
              <a:rPr lang="ru-RU" sz="2400"/>
              <a:t>Будуючи нову хату, в кожному кутку клали по писанці. Предки вважали, що писанка охороняє оселю від пожежі, блискавки та різних напастей. </a:t>
            </a:r>
          </a:p>
          <a:p>
            <a:pPr>
              <a:lnSpc>
                <a:spcPct val="80000"/>
              </a:lnSpc>
            </a:pPr>
            <a:r>
              <a:rPr lang="ru-RU" sz="2400"/>
              <a:t>Дівчата вмивались водою, в яку опускали крашанку чи писанку, щоб бути рум'яними. </a:t>
            </a:r>
          </a:p>
          <a:p>
            <a:pPr>
              <a:lnSpc>
                <a:spcPct val="80000"/>
              </a:lnSpc>
            </a:pPr>
            <a:r>
              <a:rPr lang="ru-RU" sz="2400"/>
              <a:t>Писанки клали в землю, щоб родилося жито, пшениця. </a:t>
            </a:r>
          </a:p>
          <a:p>
            <a:pPr>
              <a:lnSpc>
                <a:spcPct val="80000"/>
              </a:lnSpc>
            </a:pPr>
            <a:r>
              <a:rPr lang="ru-RU" sz="2400"/>
              <a:t>Під поріг стайні клали теж писанки, щоб добре велося худобі. </a:t>
            </a:r>
          </a:p>
          <a:p>
            <a:pPr>
              <a:lnSpc>
                <a:spcPct val="80000"/>
              </a:lnSpc>
            </a:pPr>
            <a:r>
              <a:rPr lang="ru-RU" sz="2400"/>
              <a:t>Крашанки й писанки служили для святкових розваг, ігор молоді та дітей. </a:t>
            </a:r>
          </a:p>
        </p:txBody>
      </p:sp>
    </p:spTree>
  </p:cSld>
  <p:clrMapOvr>
    <a:masterClrMapping/>
  </p:clrMapOvr>
  <p:transition>
    <p:dissolv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p:cNvSpPr>
          <p:nvPr>
            <p:ph type="title" idx="4294967295"/>
          </p:nvPr>
        </p:nvSpPr>
        <p:spPr bwMode="auto">
          <a:xfrm>
            <a:off x="476250" y="2924175"/>
            <a:ext cx="8667750" cy="884238"/>
          </a:xfrm>
          <a:noFill/>
        </p:spPr>
        <p:txBody>
          <a:bodyPr wrap="square" lIns="91440" tIns="45720" rIns="91440" bIns="45720" numCol="1" anchorCtr="0" compatLnSpc="1">
            <a:prstTxWarp prst="textNoShape">
              <a:avLst/>
            </a:prstTxWarp>
            <a:normAutofit fontScale="90000"/>
          </a:bodyPr>
          <a:lstStyle/>
          <a:p>
            <a:r>
              <a:rPr lang="ru-RU" sz="2400" b="1" cap="none">
                <a:effectLst/>
              </a:rPr>
              <a:t>Значення кольорів </a:t>
            </a:r>
            <a:br>
              <a:rPr lang="ru-RU" sz="2400" cap="none">
                <a:effectLst/>
              </a:rPr>
            </a:br>
            <a:r>
              <a:rPr lang="ru-RU" sz="2400" cap="none">
                <a:effectLst/>
              </a:rPr>
              <a:t>Свою певну символіку мають і кольори писанок.</a:t>
            </a:r>
            <a:br>
              <a:rPr lang="ru-RU" sz="2400" cap="none">
                <a:effectLst/>
              </a:rPr>
            </a:br>
            <a:r>
              <a:rPr lang="ru-RU" sz="2400" cap="none">
                <a:effectLst/>
              </a:rPr>
              <a:t>Червоний – це радість життя, любов і відвага, для молодих – надія на одруження; </a:t>
            </a:r>
            <a:br>
              <a:rPr lang="ru-RU" sz="2400" cap="none">
                <a:effectLst/>
              </a:rPr>
            </a:br>
            <a:r>
              <a:rPr lang="ru-RU" sz="2400" cap="none">
                <a:effectLst/>
              </a:rPr>
              <a:t>жовтий – місяць і зорі, у господарстві врожай; </a:t>
            </a:r>
            <a:br>
              <a:rPr lang="ru-RU" sz="2400" cap="none">
                <a:effectLst/>
              </a:rPr>
            </a:br>
            <a:r>
              <a:rPr lang="ru-RU" sz="2400" cap="none">
                <a:effectLst/>
              </a:rPr>
              <a:t>блакитний – повітря, небо, магічне значення здоров’я; </a:t>
            </a:r>
            <a:br>
              <a:rPr lang="ru-RU" sz="2400" cap="none">
                <a:effectLst/>
              </a:rPr>
            </a:br>
            <a:r>
              <a:rPr lang="ru-RU" sz="2400" cap="none">
                <a:effectLst/>
              </a:rPr>
              <a:t>зелений – воскресіння природи, багатство і плодючість землі; </a:t>
            </a:r>
            <a:br>
              <a:rPr lang="ru-RU" sz="2400" cap="none">
                <a:effectLst/>
              </a:rPr>
            </a:br>
            <a:r>
              <a:rPr lang="ru-RU" sz="2400" cap="none">
                <a:effectLst/>
              </a:rPr>
              <a:t>чорне з білим – пошану духів, душ померлих, подяку за охорону від злих сил, </a:t>
            </a:r>
            <a:br>
              <a:rPr lang="ru-RU" sz="2400" cap="none">
                <a:effectLst/>
              </a:rPr>
            </a:br>
            <a:r>
              <a:rPr lang="ru-RU" sz="2400" cap="none">
                <a:effectLst/>
              </a:rPr>
              <a:t>білий – чистота душі, святість. </a:t>
            </a:r>
            <a:br>
              <a:rPr lang="ru-RU" sz="2400" cap="none">
                <a:effectLst/>
              </a:rPr>
            </a:br>
            <a:r>
              <a:rPr lang="ru-RU" sz="2400" cap="none">
                <a:effectLst/>
              </a:rPr>
              <a:t>Сполучення кількох кольорів з узорами в орнаменті з чотирьох-п’яти фарб символізує родинне щастя, мир, любов, успіх тощо</a:t>
            </a:r>
          </a:p>
        </p:txBody>
      </p:sp>
    </p:spTree>
  </p:cSld>
  <p:clrMapOvr>
    <a:masterClrMapping/>
  </p:clrMapOvr>
  <p:transition>
    <p:dissolv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Прямоугольник 1"/>
          <p:cNvSpPr>
            <a:spLocks noChangeArrowheads="1"/>
          </p:cNvSpPr>
          <p:nvPr/>
        </p:nvSpPr>
        <p:spPr bwMode="auto">
          <a:xfrm>
            <a:off x="285750" y="1119188"/>
            <a:ext cx="3286125" cy="4524375"/>
          </a:xfrm>
          <a:prstGeom prst="rect">
            <a:avLst/>
          </a:prstGeom>
          <a:noFill/>
          <a:ln w="9525">
            <a:noFill/>
            <a:miter lim="800000"/>
            <a:headEnd/>
            <a:tailEnd/>
          </a:ln>
        </p:spPr>
        <p:txBody>
          <a:bodyPr>
            <a:spAutoFit/>
          </a:bodyPr>
          <a:lstStyle/>
          <a:p>
            <a:r>
              <a:rPr lang="ru-RU">
                <a:latin typeface="Franklin Gothic Book" pitchFamily="34" charset="0"/>
              </a:rPr>
              <a:t>До великоднього свята</a:t>
            </a:r>
            <a:endParaRPr lang="en-US">
              <a:latin typeface="Franklin Gothic Book" pitchFamily="34" charset="0"/>
            </a:endParaRPr>
          </a:p>
          <a:p>
            <a:r>
              <a:rPr lang="ru-RU">
                <a:latin typeface="Franklin Gothic Book" pitchFamily="34" charset="0"/>
              </a:rPr>
              <a:t> В кожнім краї залюбки </a:t>
            </a:r>
            <a:endParaRPr lang="en-US">
              <a:latin typeface="Franklin Gothic Book" pitchFamily="34" charset="0"/>
            </a:endParaRPr>
          </a:p>
          <a:p>
            <a:r>
              <a:rPr lang="ru-RU">
                <a:latin typeface="Franklin Gothic Book" pitchFamily="34" charset="0"/>
              </a:rPr>
              <a:t>І бабусі, і малята </a:t>
            </a:r>
            <a:endParaRPr lang="en-US">
              <a:latin typeface="Franklin Gothic Book" pitchFamily="34" charset="0"/>
            </a:endParaRPr>
          </a:p>
          <a:p>
            <a:r>
              <a:rPr lang="ru-RU">
                <a:latin typeface="Franklin Gothic Book" pitchFamily="34" charset="0"/>
              </a:rPr>
              <a:t>Розписують писанки. </a:t>
            </a:r>
            <a:endParaRPr lang="en-US">
              <a:latin typeface="Franklin Gothic Book" pitchFamily="34" charset="0"/>
            </a:endParaRPr>
          </a:p>
          <a:p>
            <a:r>
              <a:rPr lang="ru-RU">
                <a:latin typeface="Franklin Gothic Book" pitchFamily="34" charset="0"/>
              </a:rPr>
              <a:t>Знаки сосонки і хвилі, </a:t>
            </a:r>
            <a:endParaRPr lang="en-US">
              <a:latin typeface="Franklin Gothic Book" pitchFamily="34" charset="0"/>
            </a:endParaRPr>
          </a:p>
          <a:p>
            <a:r>
              <a:rPr lang="ru-RU">
                <a:latin typeface="Franklin Gothic Book" pitchFamily="34" charset="0"/>
              </a:rPr>
              <a:t>Берегині і стожар </a:t>
            </a:r>
            <a:endParaRPr lang="en-US">
              <a:latin typeface="Franklin Gothic Book" pitchFamily="34" charset="0"/>
            </a:endParaRPr>
          </a:p>
          <a:p>
            <a:r>
              <a:rPr lang="ru-RU">
                <a:latin typeface="Franklin Gothic Book" pitchFamily="34" charset="0"/>
              </a:rPr>
              <a:t>На яйце вощить уміло </a:t>
            </a:r>
            <a:endParaRPr lang="en-US">
              <a:latin typeface="Franklin Gothic Book" pitchFamily="34" charset="0"/>
            </a:endParaRPr>
          </a:p>
          <a:p>
            <a:r>
              <a:rPr lang="ru-RU">
                <a:latin typeface="Franklin Gothic Book" pitchFamily="34" charset="0"/>
              </a:rPr>
              <a:t>Наш вкраїнський писанкар. </a:t>
            </a:r>
            <a:endParaRPr lang="en-US">
              <a:latin typeface="Franklin Gothic Book" pitchFamily="34" charset="0"/>
            </a:endParaRPr>
          </a:p>
          <a:p>
            <a:r>
              <a:rPr lang="ru-RU">
                <a:latin typeface="Franklin Gothic Book" pitchFamily="34" charset="0"/>
              </a:rPr>
              <a:t>Жар калини, літ лебідки, </a:t>
            </a:r>
            <a:endParaRPr lang="en-US">
              <a:latin typeface="Franklin Gothic Book" pitchFamily="34" charset="0"/>
            </a:endParaRPr>
          </a:p>
          <a:p>
            <a:r>
              <a:rPr lang="ru-RU">
                <a:latin typeface="Franklin Gothic Book" pitchFamily="34" charset="0"/>
              </a:rPr>
              <a:t>Знак хрещатий і зірки –</a:t>
            </a:r>
            <a:endParaRPr lang="en-US">
              <a:latin typeface="Franklin Gothic Book" pitchFamily="34" charset="0"/>
            </a:endParaRPr>
          </a:p>
          <a:p>
            <a:r>
              <a:rPr lang="ru-RU">
                <a:latin typeface="Franklin Gothic Book" pitchFamily="34" charset="0"/>
              </a:rPr>
              <a:t>Аплікують ось так дітки </a:t>
            </a:r>
            <a:endParaRPr lang="en-US">
              <a:latin typeface="Franklin Gothic Book" pitchFamily="34" charset="0"/>
            </a:endParaRPr>
          </a:p>
          <a:p>
            <a:r>
              <a:rPr lang="ru-RU">
                <a:latin typeface="Franklin Gothic Book" pitchFamily="34" charset="0"/>
              </a:rPr>
              <a:t>На Поділлі писанки. </a:t>
            </a:r>
            <a:endParaRPr lang="en-US">
              <a:latin typeface="Franklin Gothic Book" pitchFamily="34" charset="0"/>
            </a:endParaRPr>
          </a:p>
          <a:p>
            <a:r>
              <a:rPr lang="ru-RU">
                <a:latin typeface="Franklin Gothic Book" pitchFamily="34" charset="0"/>
              </a:rPr>
              <a:t>Тож часу дарма не гайте </a:t>
            </a:r>
            <a:endParaRPr lang="en-US">
              <a:latin typeface="Franklin Gothic Book" pitchFamily="34" charset="0"/>
            </a:endParaRPr>
          </a:p>
          <a:p>
            <a:r>
              <a:rPr lang="ru-RU">
                <a:latin typeface="Franklin Gothic Book" pitchFamily="34" charset="0"/>
              </a:rPr>
              <a:t>І за писачком спішіть,</a:t>
            </a:r>
          </a:p>
          <a:p>
            <a:r>
              <a:rPr lang="ru-RU">
                <a:latin typeface="Franklin Gothic Book" pitchFamily="34" charset="0"/>
              </a:rPr>
              <a:t>Свій орнамент вибирайте, </a:t>
            </a:r>
            <a:endParaRPr lang="en-US">
              <a:latin typeface="Franklin Gothic Book" pitchFamily="34" charset="0"/>
            </a:endParaRPr>
          </a:p>
          <a:p>
            <a:r>
              <a:rPr lang="ru-RU">
                <a:latin typeface="Franklin Gothic Book" pitchFamily="34" charset="0"/>
              </a:rPr>
              <a:t>Писаночку розпишіть </a:t>
            </a:r>
          </a:p>
        </p:txBody>
      </p:sp>
      <p:pic>
        <p:nvPicPr>
          <p:cNvPr id="15362" name="Picture 2" descr="http://img0.liveinternet.ru/images/attach/b/2/23/546/23546394_P2190549.jpg"/>
          <p:cNvPicPr>
            <a:picLocks noChangeAspect="1" noChangeArrowheads="1"/>
          </p:cNvPicPr>
          <p:nvPr/>
        </p:nvPicPr>
        <p:blipFill>
          <a:blip r:embed="rId2"/>
          <a:srcRect/>
          <a:stretch>
            <a:fillRect/>
          </a:stretch>
        </p:blipFill>
        <p:spPr bwMode="auto">
          <a:xfrm>
            <a:off x="3416300" y="1468438"/>
            <a:ext cx="5507038" cy="3948112"/>
          </a:xfrm>
          <a:prstGeom prst="rect">
            <a:avLst/>
          </a:prstGeom>
          <a:noFill/>
          <a:ln w="9525">
            <a:noFill/>
            <a:miter lim="800000"/>
            <a:headEnd/>
            <a:tailEnd/>
          </a:ln>
        </p:spPr>
      </p:pic>
    </p:spTree>
  </p:cSld>
  <p:clrMapOvr>
    <a:masterClrMapping/>
  </p:clrMapOvr>
  <p:transition>
    <p:dissolv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Picture 2"/>
          <p:cNvPicPr>
            <a:picLocks noChangeAspect="1" noChangeArrowheads="1"/>
          </p:cNvPicPr>
          <p:nvPr/>
        </p:nvPicPr>
        <p:blipFill>
          <a:blip r:embed="rId2"/>
          <a:srcRect/>
          <a:stretch>
            <a:fillRect/>
          </a:stretch>
        </p:blipFill>
        <p:spPr bwMode="auto">
          <a:xfrm>
            <a:off x="501650" y="277813"/>
            <a:ext cx="8032750" cy="5791200"/>
          </a:xfrm>
          <a:prstGeom prst="rect">
            <a:avLst/>
          </a:prstGeom>
          <a:noFill/>
          <a:ln w="9525">
            <a:noFill/>
            <a:miter lim="800000"/>
            <a:headEnd/>
            <a:tailEnd/>
          </a:ln>
        </p:spPr>
      </p:pic>
    </p:spTree>
  </p:cSld>
  <p:clrMapOvr>
    <a:masterClrMapping/>
  </p:clrMapOvr>
  <p:transition>
    <p:dissolv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Picture 3"/>
          <p:cNvPicPr>
            <a:picLocks noChangeAspect="1" noChangeArrowheads="1"/>
          </p:cNvPicPr>
          <p:nvPr/>
        </p:nvPicPr>
        <p:blipFill>
          <a:blip r:embed="rId2"/>
          <a:srcRect/>
          <a:stretch>
            <a:fillRect/>
          </a:stretch>
        </p:blipFill>
        <p:spPr bwMode="auto">
          <a:xfrm>
            <a:off x="685800" y="442913"/>
            <a:ext cx="7600950" cy="5986462"/>
          </a:xfrm>
          <a:prstGeom prst="rect">
            <a:avLst/>
          </a:prstGeom>
          <a:noFill/>
          <a:ln w="9525">
            <a:noFill/>
            <a:miter lim="800000"/>
            <a:headEnd/>
            <a:tailEnd/>
          </a:ln>
        </p:spPr>
      </p:pic>
    </p:spTree>
  </p:cSld>
  <p:clrMapOvr>
    <a:masterClrMapping/>
  </p:clrMapOvr>
  <p:transition>
    <p:dissolv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Picture 3"/>
          <p:cNvPicPr>
            <a:picLocks noChangeAspect="1" noChangeArrowheads="1"/>
          </p:cNvPicPr>
          <p:nvPr/>
        </p:nvPicPr>
        <p:blipFill>
          <a:blip r:embed="rId2"/>
          <a:srcRect/>
          <a:stretch>
            <a:fillRect/>
          </a:stretch>
        </p:blipFill>
        <p:spPr bwMode="auto">
          <a:xfrm>
            <a:off x="1428750" y="214313"/>
            <a:ext cx="6592888" cy="6384925"/>
          </a:xfrm>
          <a:prstGeom prst="rect">
            <a:avLst/>
          </a:prstGeom>
          <a:noFill/>
          <a:ln w="9525">
            <a:noFill/>
            <a:miter lim="800000"/>
            <a:headEnd/>
            <a:tailEnd/>
          </a:ln>
        </p:spPr>
      </p:pic>
    </p:spTree>
  </p:cSld>
  <p:clrMapOvr>
    <a:masterClrMapping/>
  </p:clrMapOvr>
  <p:transition>
    <p:dissolve/>
  </p:transition>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Натуральные материалы">
  <a:themeElements>
    <a:clrScheme name="Натуральные материалы">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Натуральные материалы">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Натуральные материалы">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rotWithShape="1">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Organic</Template>
  <TotalTime>152</TotalTime>
  <Words>480</Words>
  <Application>Microsoft Office PowerPoint</Application>
  <PresentationFormat>Экран (4:3)</PresentationFormat>
  <Paragraphs>43</Paragraphs>
  <Slides>18</Slides>
  <Notes>1</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18</vt:i4>
      </vt:variant>
    </vt:vector>
  </HeadingPairs>
  <TitlesOfParts>
    <vt:vector size="24" baseType="lpstr">
      <vt:lpstr>Arial</vt:lpstr>
      <vt:lpstr>Arial Black</vt:lpstr>
      <vt:lpstr>Calibri</vt:lpstr>
      <vt:lpstr>Franklin Gothic Book</vt:lpstr>
      <vt:lpstr>Garamond</vt:lpstr>
      <vt:lpstr>Натуральные материалы</vt:lpstr>
      <vt:lpstr>Презентация PowerPoint</vt:lpstr>
      <vt:lpstr>Своя хата — своя правда, своя стріха — своя втіха.  (Народна мудрість) </vt:lpstr>
      <vt:lpstr>Писанка – душа народу, що розквітає щороку навесні у Великдень дивними веселковими барвами.  Це символ краси, весни, Великодня й України.  Розписані писанки після освячення в церкві дарують родичам, друзям, промовляючи – «Христос воскрес!».  У відповідь кажуть – «Воістину воскрес!» – і щиро дякують.  Дарувати писанку – означає бажати щастя, здоров’я, доброї вдачі.  Існують різні техніки розпису Великодніх яєць, тому називаються вони по-різному.</vt:lpstr>
      <vt:lpstr>Презентация PowerPoint</vt:lpstr>
      <vt:lpstr>Значення кольорів  Свою певну символіку мають і кольори писанок. Червоний – це радість життя, любов і відвага, для молодих – надія на одруження;  жовтий – місяць і зорі, у господарстві врожай;  блакитний – повітря, небо, магічне значення здоров’я;  зелений – воскресіння природи, багатство і плодючість землі;  чорне з білим – пошану духів, душ померлих, подяку за охорону від злих сил,  білий – чистота душі, святість.  Сполучення кількох кольорів з узорами в орнаменті з чотирьох-п’яти фарб символізує родинне щастя, мир, любов, успіх тощо</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User</dc:creator>
  <cp:lastModifiedBy>Ирина Тулинова</cp:lastModifiedBy>
  <cp:revision>18</cp:revision>
  <dcterms:created xsi:type="dcterms:W3CDTF">2016-03-29T15:35:29Z</dcterms:created>
  <dcterms:modified xsi:type="dcterms:W3CDTF">2022-03-22T15:47:42Z</dcterms:modified>
</cp:coreProperties>
</file>