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8" r:id="rId3"/>
    <p:sldId id="262" r:id="rId4"/>
    <p:sldId id="267" r:id="rId5"/>
    <p:sldId id="260" r:id="rId6"/>
    <p:sldId id="261" r:id="rId7"/>
    <p:sldId id="265" r:id="rId8"/>
    <p:sldId id="266" r:id="rId9"/>
    <p:sldId id="264" r:id="rId10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17" autoAdjust="0"/>
    <p:restoredTop sz="94660"/>
  </p:normalViewPr>
  <p:slideViewPr>
    <p:cSldViewPr>
      <p:cViewPr>
        <p:scale>
          <a:sx n="100" d="100"/>
          <a:sy n="100" d="100"/>
        </p:scale>
        <p:origin x="-2040" y="-78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2774853"/>
            <a:ext cx="8305800" cy="85725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075299"/>
            <a:ext cx="8305800" cy="14859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2662595"/>
            <a:ext cx="2971800" cy="1191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2662595"/>
            <a:ext cx="2971800" cy="1191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2644727"/>
            <a:ext cx="45720" cy="3429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2EF45-2CC8-41AD-B053-D009D10D4296}" type="datetimeFigureOut">
              <a:rPr lang="ru-RU" smtClean="0"/>
              <a:t>24.03.2022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6D7C79-5A55-4736-82AB-364038C35D4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2EF45-2CC8-41AD-B053-D009D10D4296}" type="datetimeFigureOut">
              <a:rPr lang="ru-RU" smtClean="0"/>
              <a:t>24.03.2022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D7C79-5A55-4736-82AB-364038C35D4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2EF45-2CC8-41AD-B053-D009D10D4296}" type="datetimeFigureOut">
              <a:rPr lang="ru-RU" smtClean="0"/>
              <a:t>24.03.2022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D7C79-5A55-4736-82AB-364038C35D4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3429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5D2EF45-2CC8-41AD-B053-D009D10D4296}" type="datetimeFigureOut">
              <a:rPr lang="ru-RU" smtClean="0"/>
              <a:t>24.03.2022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CE6D7C79-5A55-4736-82AB-364038C35D4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2EF45-2CC8-41AD-B053-D009D10D4296}" type="datetimeFigureOut">
              <a:rPr lang="ru-RU" smtClean="0"/>
              <a:t>24.03.2022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D7C79-5A55-4736-82AB-364038C35D4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628900"/>
            <a:ext cx="7924800" cy="10287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3719148"/>
            <a:ext cx="7924800" cy="738552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3687744"/>
            <a:ext cx="7924800" cy="3226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2EF45-2CC8-41AD-B053-D009D10D4296}" type="datetimeFigureOut">
              <a:rPr lang="ru-RU" smtClean="0"/>
              <a:t>24.03.2022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D7C79-5A55-4736-82AB-364038C35D4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4059936" cy="3429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059936" cy="3429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D7C79-5A55-4736-82AB-364038C35D4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2EF45-2CC8-41AD-B053-D009D10D4296}" type="datetimeFigureOut">
              <a:rPr lang="ru-RU" smtClean="0"/>
              <a:t>24.03.2022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049695"/>
            <a:ext cx="4040188" cy="5715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1651422"/>
            <a:ext cx="4038600" cy="293522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1651422"/>
            <a:ext cx="4038600" cy="293522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586"/>
            <a:ext cx="8229600" cy="85725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049695"/>
            <a:ext cx="4040188" cy="5715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1635164"/>
            <a:ext cx="3749040" cy="1191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1635164"/>
            <a:ext cx="3749040" cy="1191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2EF45-2CC8-41AD-B053-D009D10D4296}" type="datetimeFigureOut">
              <a:rPr lang="ru-RU" smtClean="0"/>
              <a:t>24.03.2022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D7C79-5A55-4736-82AB-364038C35D4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2EF45-2CC8-41AD-B053-D009D10D4296}" type="datetimeFigureOut">
              <a:rPr lang="ru-RU" smtClean="0"/>
              <a:t>24.03.2022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D7C79-5A55-4736-82AB-364038C35D4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342900"/>
            <a:ext cx="6248400" cy="428625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200150"/>
            <a:ext cx="1984248" cy="280035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342900"/>
            <a:ext cx="1981200" cy="8001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5D2EF45-2CC8-41AD-B053-D009D10D4296}" type="datetimeFigureOut">
              <a:rPr lang="ru-RU" smtClean="0"/>
              <a:t>24.03.2022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E6D7C79-5A55-4736-82AB-364038C35D4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342900"/>
            <a:ext cx="2057400" cy="8001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342900"/>
            <a:ext cx="6019800" cy="417195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200150"/>
            <a:ext cx="2057400" cy="33147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2EF45-2CC8-41AD-B053-D009D10D4296}" type="datetimeFigureOut">
              <a:rPr lang="ru-RU" smtClean="0"/>
              <a:t>24.03.2022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6D7C79-5A55-4736-82AB-364038C35D4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085850"/>
            <a:ext cx="8229600" cy="350877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4652750"/>
            <a:ext cx="2590800" cy="288036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95D2EF45-2CC8-41AD-B053-D009D10D4296}" type="datetimeFigureOut">
              <a:rPr lang="ru-RU" smtClean="0"/>
              <a:t>24.03.2022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4652750"/>
            <a:ext cx="3581400" cy="288036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4636148"/>
            <a:ext cx="609600" cy="3429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CE6D7C79-5A55-4736-82AB-364038C35D40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14300"/>
            <a:ext cx="8229600" cy="9144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2643758"/>
            <a:ext cx="8305800" cy="1852441"/>
          </a:xfrm>
        </p:spPr>
        <p:txBody>
          <a:bodyPr/>
          <a:lstStyle/>
          <a:p>
            <a:r>
              <a:rPr lang="uk-UA" dirty="0" smtClean="0"/>
              <a:t>Читання </a:t>
            </a:r>
            <a:r>
              <a:rPr lang="uk-UA" dirty="0"/>
              <a:t>вголос коротких текстів. Логічний наголос». Записування речень. 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555526"/>
            <a:ext cx="8305800" cy="925553"/>
          </a:xfrm>
        </p:spPr>
        <p:txBody>
          <a:bodyPr/>
          <a:lstStyle/>
          <a:p>
            <a:r>
              <a:rPr lang="uk-UA" dirty="0" smtClean="0"/>
              <a:t>3-й урок ЯДС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37231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ÐÐ¾ÑÐ¾Ð¶ÐµÐµ Ð¸Ð·Ð¾Ð±ÑÐ°Ð¶ÐµÐ½Ð¸Ðµ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23478"/>
            <a:ext cx="8136904" cy="48245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13861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 "/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8966"/>
          <a:stretch/>
        </p:blipFill>
        <p:spPr bwMode="auto">
          <a:xfrm>
            <a:off x="1259632" y="123478"/>
            <a:ext cx="6768752" cy="482453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13861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ÐÐ°ÑÑÐ¸Ð½ÐºÐ¸ Ð¿Ð¾ Ð·Ð°Ð¿ÑÐ¾ÑÑ ÑÐºÐ»Ð°Ð´Ð¾Ð²Ð° ÑÐ°Ð±Ð»Ð¸ÑÑ Ð´Ð»Ñ ÑÐ¸ÑÐ°Ð½Ð½Ñ 1 ÐºÐ»Ð°Ñ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3478"/>
            <a:ext cx="8208912" cy="48245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13861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 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0"/>
            <a:ext cx="3744416" cy="502002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13861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 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41605"/>
            <a:ext cx="3430270" cy="48602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13861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 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2410" y="21908"/>
            <a:ext cx="3599180" cy="50996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13861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ÐÐ¾ÑÐ¾Ð¶ÐµÐµ Ð¸Ð·Ð¾Ð±ÑÐ°Ð¶ÐµÐ½Ð¸Ðµ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22472"/>
            <a:ext cx="9108504" cy="51210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13861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G:\картки мова математика\Картка_4 (1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7" y="-4936"/>
            <a:ext cx="3635619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3861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71</TotalTime>
  <Words>14</Words>
  <Application>Microsoft Office PowerPoint</Application>
  <PresentationFormat>Экран (16:9)</PresentationFormat>
  <Paragraphs>2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Бумажная</vt:lpstr>
      <vt:lpstr>3-й урок ЯДС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Home</dc:creator>
  <cp:lastModifiedBy>Home</cp:lastModifiedBy>
  <cp:revision>5</cp:revision>
  <dcterms:created xsi:type="dcterms:W3CDTF">2022-03-24T16:00:35Z</dcterms:created>
  <dcterms:modified xsi:type="dcterms:W3CDTF">2022-03-24T17:11:45Z</dcterms:modified>
</cp:coreProperties>
</file>