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7" r:id="rId6"/>
    <p:sldId id="260" r:id="rId7"/>
    <p:sldId id="262" r:id="rId8"/>
    <p:sldId id="263" r:id="rId9"/>
    <p:sldId id="271" r:id="rId10"/>
    <p:sldId id="272" r:id="rId11"/>
    <p:sldId id="286" r:id="rId12"/>
    <p:sldId id="264" r:id="rId13"/>
    <p:sldId id="265" r:id="rId14"/>
    <p:sldId id="273" r:id="rId15"/>
    <p:sldId id="274" r:id="rId16"/>
    <p:sldId id="275" r:id="rId17"/>
    <p:sldId id="266" r:id="rId18"/>
    <p:sldId id="267" r:id="rId19"/>
    <p:sldId id="278" r:id="rId20"/>
    <p:sldId id="268" r:id="rId21"/>
    <p:sldId id="289" r:id="rId22"/>
    <p:sldId id="279" r:id="rId23"/>
    <p:sldId id="288" r:id="rId24"/>
    <p:sldId id="290" r:id="rId25"/>
    <p:sldId id="269" r:id="rId26"/>
    <p:sldId id="291" r:id="rId27"/>
    <p:sldId id="281" r:id="rId28"/>
    <p:sldId id="282" r:id="rId29"/>
    <p:sldId id="283" r:id="rId30"/>
    <p:sldId id="284" r:id="rId31"/>
    <p:sldId id="270" r:id="rId32"/>
    <p:sldId id="285" r:id="rId33"/>
    <p:sldId id="261" r:id="rId34"/>
    <p:sldId id="294" r:id="rId35"/>
    <p:sldId id="295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/>
              <a:t>Інфекції, що передаються статевим шляхом та їх профілактика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2742456" cy="2742456"/>
          </a:xfrm>
          <a:prstGeom prst="rect">
            <a:avLst/>
          </a:prstGeom>
        </p:spPr>
      </p:pic>
      <p:pic>
        <p:nvPicPr>
          <p:cNvPr id="5" name="Содержимое 6" descr="yak-vplivayut-protizaplidni-tabletki-na-plid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48680"/>
            <a:ext cx="2916325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хронічна</a:t>
            </a:r>
            <a:r>
              <a:rPr lang="ru-RU" dirty="0">
                <a:solidFill>
                  <a:schemeClr val="tx1"/>
                </a:solidFill>
              </a:rPr>
              <a:t> гонорея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572000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600" dirty="0"/>
              <a:t>При </a:t>
            </a:r>
            <a:r>
              <a:rPr lang="ru-RU" sz="1600" dirty="0" err="1"/>
              <a:t>несвоєчасному</a:t>
            </a:r>
            <a:r>
              <a:rPr lang="ru-RU" sz="1600" dirty="0"/>
              <a:t> та </a:t>
            </a:r>
            <a:r>
              <a:rPr lang="ru-RU" sz="1600" dirty="0" err="1"/>
              <a:t>неналежному</a:t>
            </a:r>
            <a:r>
              <a:rPr lang="ru-RU" sz="1600" dirty="0"/>
              <a:t> </a:t>
            </a:r>
            <a:r>
              <a:rPr lang="ru-RU" sz="1600" dirty="0" err="1"/>
              <a:t>лікуванні</a:t>
            </a:r>
            <a:r>
              <a:rPr lang="ru-RU" sz="1600" dirty="0"/>
              <a:t>  </a:t>
            </a:r>
            <a:r>
              <a:rPr lang="ru-RU" sz="1600" dirty="0" err="1"/>
              <a:t>розвивається</a:t>
            </a:r>
            <a:r>
              <a:rPr lang="ru-RU" sz="1600" dirty="0"/>
              <a:t> </a:t>
            </a:r>
            <a:r>
              <a:rPr lang="ru-RU" sz="1600" dirty="0" err="1"/>
              <a:t>хронічна</a:t>
            </a:r>
            <a:r>
              <a:rPr lang="ru-RU" sz="1600" dirty="0"/>
              <a:t> гонорея.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err="1"/>
              <a:t>Виникають</a:t>
            </a:r>
            <a:r>
              <a:rPr lang="ru-RU" sz="1600" dirty="0"/>
              <a:t>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ускладнення</a:t>
            </a:r>
            <a:r>
              <a:rPr lang="ru-RU" sz="1600" dirty="0"/>
              <a:t> у </a:t>
            </a:r>
            <a:r>
              <a:rPr lang="ru-RU" sz="1600" b="1" dirty="0" err="1"/>
              <a:t>чоловіків</a:t>
            </a:r>
            <a:r>
              <a:rPr lang="ru-RU" sz="1600" b="1" dirty="0"/>
              <a:t> </a:t>
            </a:r>
            <a:r>
              <a:rPr lang="ru-RU" sz="1600" dirty="0"/>
              <a:t>, </a:t>
            </a:r>
            <a:r>
              <a:rPr lang="ru-RU" sz="1600" dirty="0" err="1"/>
              <a:t>такі</a:t>
            </a:r>
            <a:r>
              <a:rPr lang="ru-RU" sz="1600" dirty="0"/>
              <a:t> як </a:t>
            </a:r>
            <a:r>
              <a:rPr lang="ru-RU" sz="1600" dirty="0" err="1"/>
              <a:t>запалення</a:t>
            </a:r>
            <a:r>
              <a:rPr lang="ru-RU" sz="1600" dirty="0"/>
              <a:t> придатку </a:t>
            </a:r>
            <a:r>
              <a:rPr lang="ru-RU" sz="1600" dirty="0" err="1"/>
              <a:t>яєчка</a:t>
            </a:r>
            <a:r>
              <a:rPr lang="ru-RU" sz="1600" dirty="0"/>
              <a:t>, </a:t>
            </a:r>
            <a:r>
              <a:rPr lang="ru-RU" sz="1600" dirty="0" err="1"/>
              <a:t>запалення</a:t>
            </a:r>
            <a:r>
              <a:rPr lang="ru-RU" sz="1600" dirty="0"/>
              <a:t> </a:t>
            </a:r>
            <a:r>
              <a:rPr lang="ru-RU" sz="1600" dirty="0" err="1"/>
              <a:t>передміхурової</a:t>
            </a:r>
            <a:r>
              <a:rPr lang="ru-RU" sz="1600" dirty="0"/>
              <a:t> </a:t>
            </a:r>
            <a:r>
              <a:rPr lang="ru-RU" sz="1600" dirty="0" err="1"/>
              <a:t>залози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 </a:t>
            </a:r>
            <a:r>
              <a:rPr lang="ru-RU" sz="1600" dirty="0" err="1"/>
              <a:t>Сприяють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ускладнень</a:t>
            </a:r>
            <a:r>
              <a:rPr lang="ru-RU" sz="1600" dirty="0"/>
              <a:t> </a:t>
            </a:r>
            <a:r>
              <a:rPr lang="ru-RU" sz="1600" dirty="0" err="1"/>
              <a:t>гостра</a:t>
            </a:r>
            <a:r>
              <a:rPr lang="ru-RU" sz="1600" dirty="0"/>
              <a:t> </a:t>
            </a:r>
            <a:r>
              <a:rPr lang="ru-RU" sz="1600" dirty="0" err="1"/>
              <a:t>їжа</a:t>
            </a:r>
            <a:r>
              <a:rPr lang="ru-RU" sz="1600" dirty="0"/>
              <a:t>, </a:t>
            </a:r>
            <a:r>
              <a:rPr lang="ru-RU" sz="1600" dirty="0" err="1"/>
              <a:t>фізичне</a:t>
            </a:r>
            <a:r>
              <a:rPr lang="ru-RU" sz="1600" dirty="0"/>
              <a:t> </a:t>
            </a:r>
            <a:r>
              <a:rPr lang="ru-RU" sz="1600" dirty="0" err="1"/>
              <a:t>перевантаження</a:t>
            </a:r>
            <a:r>
              <a:rPr lang="ru-RU" sz="1600" dirty="0"/>
              <a:t>, </a:t>
            </a:r>
            <a:r>
              <a:rPr lang="ru-RU" sz="1600" dirty="0" err="1"/>
              <a:t>алкоголізм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b="1" dirty="0"/>
              <a:t>У </a:t>
            </a:r>
            <a:r>
              <a:rPr lang="ru-RU" sz="1600" b="1" dirty="0" err="1"/>
              <a:t>жінок</a:t>
            </a:r>
            <a:r>
              <a:rPr lang="ru-RU" sz="1600" b="1" dirty="0"/>
              <a:t> </a:t>
            </a:r>
            <a:r>
              <a:rPr lang="ru-RU" sz="1600" dirty="0" err="1"/>
              <a:t>гонокок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вражати</a:t>
            </a:r>
            <a:r>
              <a:rPr lang="ru-RU" sz="1600" dirty="0"/>
              <a:t> </a:t>
            </a:r>
            <a:r>
              <a:rPr lang="ru-RU" sz="1600" dirty="0" err="1"/>
              <a:t>слизову</a:t>
            </a:r>
            <a:r>
              <a:rPr lang="ru-RU" sz="1600" dirty="0"/>
              <a:t> </a:t>
            </a:r>
            <a:r>
              <a:rPr lang="ru-RU" sz="1600" dirty="0" err="1"/>
              <a:t>оболонку</a:t>
            </a:r>
            <a:r>
              <a:rPr lang="ru-RU" sz="1600" dirty="0"/>
              <a:t> </a:t>
            </a:r>
            <a:r>
              <a:rPr lang="ru-RU" sz="1600" dirty="0" err="1"/>
              <a:t>сечовивідного</a:t>
            </a:r>
            <a:r>
              <a:rPr lang="ru-RU" sz="1600" dirty="0"/>
              <a:t> каналу, матку, </a:t>
            </a:r>
            <a:r>
              <a:rPr lang="ru-RU" sz="1600" dirty="0" err="1"/>
              <a:t>маткову</a:t>
            </a:r>
            <a:r>
              <a:rPr lang="ru-RU" sz="1600" dirty="0"/>
              <a:t> трубу.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err="1"/>
              <a:t>Гостре</a:t>
            </a:r>
            <a:r>
              <a:rPr lang="ru-RU" sz="1600" dirty="0"/>
              <a:t> </a:t>
            </a:r>
            <a:r>
              <a:rPr lang="ru-RU" sz="1600" dirty="0" err="1"/>
              <a:t>захворювання</a:t>
            </a:r>
            <a:r>
              <a:rPr lang="ru-RU" sz="1600" dirty="0"/>
              <a:t> </a:t>
            </a:r>
            <a:r>
              <a:rPr lang="ru-RU" sz="1600" dirty="0" err="1"/>
              <a:t>триває</a:t>
            </a:r>
            <a:r>
              <a:rPr lang="ru-RU" sz="1600" dirty="0"/>
              <a:t>    5-10 </a:t>
            </a:r>
            <a:r>
              <a:rPr lang="ru-RU" sz="1600" dirty="0" err="1"/>
              <a:t>днів</a:t>
            </a:r>
            <a:r>
              <a:rPr lang="ru-RU" sz="1600" dirty="0"/>
              <a:t>, </a:t>
            </a:r>
            <a:r>
              <a:rPr lang="ru-RU" sz="1600" dirty="0" err="1"/>
              <a:t>хронічне</a:t>
            </a:r>
            <a:r>
              <a:rPr lang="ru-RU" sz="1600" dirty="0"/>
              <a:t> - </a:t>
            </a:r>
            <a:r>
              <a:rPr lang="ru-RU" sz="1600" dirty="0" err="1"/>
              <a:t>тягнеться</a:t>
            </a:r>
            <a:r>
              <a:rPr lang="ru-RU" sz="1600" dirty="0"/>
              <a:t> роками. </a:t>
            </a:r>
            <a:r>
              <a:rPr lang="ru-RU" sz="1600" dirty="0" err="1"/>
              <a:t>Ознаками</a:t>
            </a:r>
            <a:r>
              <a:rPr lang="ru-RU" sz="1600" dirty="0"/>
              <a:t> </a:t>
            </a:r>
            <a:r>
              <a:rPr lang="ru-RU" sz="1600" dirty="0" err="1"/>
              <a:t>хвороби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болі</a:t>
            </a:r>
            <a:r>
              <a:rPr lang="ru-RU" sz="1600" dirty="0"/>
              <a:t> внизу живота, </a:t>
            </a:r>
            <a:r>
              <a:rPr lang="ru-RU" sz="1600" dirty="0" err="1"/>
              <a:t>гнійні</a:t>
            </a:r>
            <a:r>
              <a:rPr lang="ru-RU" sz="1600" dirty="0"/>
              <a:t> </a:t>
            </a:r>
            <a:r>
              <a:rPr lang="ru-RU" sz="1600" dirty="0" err="1"/>
              <a:t>виділення</a:t>
            </a:r>
            <a:r>
              <a:rPr lang="ru-RU" sz="1600" dirty="0"/>
              <a:t>, </a:t>
            </a:r>
            <a:r>
              <a:rPr lang="ru-RU" sz="1600" dirty="0" err="1"/>
              <a:t>часті</a:t>
            </a:r>
            <a:r>
              <a:rPr lang="ru-RU" sz="1600" dirty="0"/>
              <a:t> </a:t>
            </a:r>
            <a:r>
              <a:rPr lang="ru-RU" sz="1600" dirty="0" err="1"/>
              <a:t>позиви</a:t>
            </a:r>
            <a:r>
              <a:rPr lang="ru-RU" sz="1600" dirty="0"/>
              <a:t> на </a:t>
            </a:r>
            <a:r>
              <a:rPr lang="ru-RU" sz="1600" dirty="0" err="1"/>
              <a:t>сечовиділення</a:t>
            </a:r>
            <a:r>
              <a:rPr lang="ru-RU" sz="1600" dirty="0"/>
              <a:t>, </a:t>
            </a:r>
            <a:r>
              <a:rPr lang="ru-RU" sz="1600" dirty="0" err="1"/>
              <a:t>різі</a:t>
            </a:r>
            <a:r>
              <a:rPr lang="ru-RU" sz="1600" dirty="0"/>
              <a:t>. Часто </a:t>
            </a:r>
            <a:r>
              <a:rPr lang="ru-RU" sz="1600" dirty="0" err="1"/>
              <a:t>ускладнюється</a:t>
            </a:r>
            <a:r>
              <a:rPr lang="ru-RU" sz="1600" dirty="0"/>
              <a:t> </a:t>
            </a:r>
            <a:r>
              <a:rPr lang="ru-RU" sz="1600" dirty="0" err="1"/>
              <a:t>безпліддям</a:t>
            </a:r>
            <a:r>
              <a:rPr lang="ru-RU" sz="1600" dirty="0"/>
              <a:t>.</a:t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902152" cy="4572000"/>
          </a:xfrm>
        </p:spPr>
        <p:txBody>
          <a:bodyPr>
            <a:normAutofit fontScale="70000" lnSpcReduction="20000"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гонокок</a:t>
            </a:r>
            <a:r>
              <a:rPr lang="ru-RU" dirty="0"/>
              <a:t> </a:t>
            </a:r>
            <a:r>
              <a:rPr lang="ru-RU" dirty="0" err="1"/>
              <a:t>інфікує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.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, коли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труть</a:t>
            </a:r>
            <a:r>
              <a:rPr lang="ru-RU" dirty="0"/>
              <a:t> </a:t>
            </a:r>
            <a:r>
              <a:rPr lang="ru-RU" dirty="0" err="1"/>
              <a:t>брудними</a:t>
            </a:r>
            <a:r>
              <a:rPr lang="ru-RU" dirty="0"/>
              <a:t> руками, не </a:t>
            </a:r>
            <a:r>
              <a:rPr lang="ru-RU" dirty="0" err="1"/>
              <a:t>вимитими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туалету.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Немовлята</a:t>
            </a:r>
            <a:r>
              <a:rPr lang="ru-RU" dirty="0"/>
              <a:t> </a:t>
            </a:r>
            <a:r>
              <a:rPr lang="ru-RU" dirty="0" err="1"/>
              <a:t>заражаються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матерів</a:t>
            </a:r>
            <a:r>
              <a:rPr lang="ru-RU" dirty="0"/>
              <a:t> при </a:t>
            </a:r>
            <a:r>
              <a:rPr lang="ru-RU" dirty="0" err="1"/>
              <a:t>проходженні</a:t>
            </a:r>
            <a:r>
              <a:rPr lang="ru-RU" dirty="0"/>
              <a:t> через </a:t>
            </a:r>
            <a:r>
              <a:rPr lang="ru-RU" dirty="0" err="1"/>
              <a:t>пологові</a:t>
            </a:r>
            <a:r>
              <a:rPr lang="ru-RU" dirty="0"/>
              <a:t> шляхи. Тому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малюків</a:t>
            </a:r>
            <a:r>
              <a:rPr lang="ru-RU" dirty="0"/>
              <a:t> у </a:t>
            </a:r>
            <a:r>
              <a:rPr lang="ru-RU" dirty="0" err="1"/>
              <a:t>пологовому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профілактичною</a:t>
            </a:r>
            <a:r>
              <a:rPr lang="ru-RU" dirty="0"/>
              <a:t> метою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обробляють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, а </a:t>
            </a:r>
            <a:r>
              <a:rPr lang="ru-RU" dirty="0" err="1"/>
              <a:t>дівчаткам</a:t>
            </a:r>
            <a:r>
              <a:rPr lang="ru-RU" dirty="0"/>
              <a:t> -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При </a:t>
            </a:r>
            <a:r>
              <a:rPr lang="ru-RU" dirty="0" err="1">
                <a:solidFill>
                  <a:srgbClr val="FF0000"/>
                </a:solidFill>
              </a:rPr>
              <a:t>появі</a:t>
            </a:r>
            <a:r>
              <a:rPr lang="ru-RU" dirty="0">
                <a:solidFill>
                  <a:srgbClr val="FF0000"/>
                </a:solidFill>
              </a:rPr>
              <a:t> перших </a:t>
            </a:r>
            <a:r>
              <a:rPr lang="ru-RU" dirty="0" err="1">
                <a:solidFill>
                  <a:srgbClr val="FF0000"/>
                </a:solidFill>
              </a:rPr>
              <a:t>ознак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гонореї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необхідно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негайно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звернутися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лікаря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8098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гонореї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гонореї</a:t>
            </a:r>
            <a:r>
              <a:rPr lang="ru-RU" dirty="0"/>
              <a:t> в </a:t>
            </a:r>
            <a:r>
              <a:rPr lang="ru-RU" dirty="0" err="1"/>
              <a:t>лікарню</a:t>
            </a:r>
            <a:r>
              <a:rPr lang="ru-RU" dirty="0"/>
              <a:t> </a:t>
            </a:r>
            <a:r>
              <a:rPr lang="ru-RU" dirty="0" err="1"/>
              <a:t>лягати</a:t>
            </a:r>
            <a:r>
              <a:rPr lang="ru-RU" dirty="0"/>
              <a:t> не </a:t>
            </a:r>
            <a:r>
              <a:rPr lang="ru-RU" dirty="0" err="1"/>
              <a:t>обов'язково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лікують</a:t>
            </a:r>
            <a:r>
              <a:rPr lang="ru-RU" dirty="0"/>
              <a:t> </a:t>
            </a:r>
            <a:r>
              <a:rPr lang="ru-RU" dirty="0" err="1"/>
              <a:t>амбулаторно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забороняються</a:t>
            </a:r>
            <a:r>
              <a:rPr lang="ru-RU" dirty="0"/>
              <a:t> </a:t>
            </a:r>
            <a:r>
              <a:rPr lang="ru-RU" dirty="0" err="1"/>
              <a:t>статеві</a:t>
            </a:r>
            <a:r>
              <a:rPr lang="ru-RU" dirty="0"/>
              <a:t>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uk-UA" dirty="0"/>
              <a:t>п</a:t>
            </a:r>
            <a:r>
              <a:rPr lang="ru-RU" dirty="0" err="1"/>
              <a:t>резервативів</a:t>
            </a:r>
            <a:r>
              <a:rPr lang="ru-RU" dirty="0"/>
              <a:t>, не 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купатися</a:t>
            </a:r>
            <a:r>
              <a:rPr lang="ru-RU" dirty="0"/>
              <a:t> в басейні, ставку, </a:t>
            </a:r>
            <a:r>
              <a:rPr lang="ru-RU" dirty="0" err="1"/>
              <a:t>річці</a:t>
            </a:r>
            <a:r>
              <a:rPr lang="ru-RU" dirty="0"/>
              <a:t>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катання</a:t>
            </a:r>
            <a:r>
              <a:rPr lang="ru-RU" dirty="0"/>
              <a:t> на </a:t>
            </a:r>
            <a:r>
              <a:rPr lang="ru-RU" dirty="0" err="1"/>
              <a:t>велосипеді</a:t>
            </a:r>
            <a:r>
              <a:rPr lang="ru-RU" dirty="0"/>
              <a:t>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ходити</a:t>
            </a:r>
            <a:r>
              <a:rPr lang="ru-RU" dirty="0"/>
              <a:t> </a:t>
            </a:r>
            <a:r>
              <a:rPr lang="ru-RU" dirty="0" err="1"/>
              <a:t>пішки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бігати</a:t>
            </a:r>
            <a:r>
              <a:rPr lang="ru-RU" dirty="0"/>
              <a:t>, </a:t>
            </a:r>
            <a:r>
              <a:rPr lang="ru-RU" dirty="0" err="1"/>
              <a:t>піднімати</a:t>
            </a:r>
            <a:r>
              <a:rPr lang="ru-RU" dirty="0"/>
              <a:t>  </a:t>
            </a:r>
            <a:r>
              <a:rPr lang="ru-RU" dirty="0" err="1"/>
              <a:t>важке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гонореї</a:t>
            </a:r>
            <a:r>
              <a:rPr lang="ru-RU" dirty="0"/>
              <a:t> </a:t>
            </a:r>
            <a:r>
              <a:rPr lang="ru-RU" dirty="0" err="1"/>
              <a:t>користуйтеся</a:t>
            </a:r>
            <a:r>
              <a:rPr lang="ru-RU" dirty="0"/>
              <a:t> презервативами,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- </a:t>
            </a:r>
            <a:r>
              <a:rPr lang="ru-RU" dirty="0" err="1"/>
              <a:t>уникайте</a:t>
            </a:r>
            <a:r>
              <a:rPr lang="ru-RU" dirty="0"/>
              <a:t> </a:t>
            </a:r>
            <a:r>
              <a:rPr lang="ru-RU" dirty="0" err="1"/>
              <a:t>випадкових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Хламідіоз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uk-UA" b="1" dirty="0" err="1"/>
              <a:t>Збудники</a:t>
            </a:r>
            <a:r>
              <a:rPr lang="ru-RU" altLang="uk-UA" dirty="0"/>
              <a:t>: </a:t>
            </a:r>
            <a:r>
              <a:rPr lang="ru-RU" altLang="uk-UA" i="1" dirty="0" err="1"/>
              <a:t>Хламідії</a:t>
            </a:r>
            <a:r>
              <a:rPr lang="ru-RU" altLang="uk-UA" dirty="0"/>
              <a:t>. </a:t>
            </a:r>
            <a:r>
              <a:rPr lang="ru-RU" altLang="uk-UA" dirty="0" err="1"/>
              <a:t>Уражують</a:t>
            </a:r>
            <a:r>
              <a:rPr lang="ru-RU" altLang="uk-UA" dirty="0"/>
              <a:t> </a:t>
            </a:r>
            <a:r>
              <a:rPr lang="ru-RU" altLang="uk-UA" dirty="0" err="1"/>
              <a:t>слизові</a:t>
            </a:r>
            <a:r>
              <a:rPr lang="ru-RU" altLang="uk-UA" dirty="0"/>
              <a:t>  </a:t>
            </a:r>
            <a:r>
              <a:rPr lang="ru-RU" altLang="uk-UA" dirty="0" err="1"/>
              <a:t>оболонки</a:t>
            </a:r>
            <a:r>
              <a:rPr lang="ru-RU" altLang="uk-UA" dirty="0"/>
              <a:t>. </a:t>
            </a:r>
            <a:r>
              <a:rPr lang="ru-RU" altLang="uk-UA" dirty="0" err="1"/>
              <a:t>Третина</a:t>
            </a:r>
            <a:r>
              <a:rPr lang="ru-RU" altLang="uk-UA" dirty="0"/>
              <a:t> </a:t>
            </a:r>
            <a:r>
              <a:rPr lang="ru-RU" altLang="uk-UA" dirty="0" err="1"/>
              <a:t>осіб</a:t>
            </a:r>
            <a:r>
              <a:rPr lang="ru-RU" altLang="uk-UA" dirty="0"/>
              <a:t>, </a:t>
            </a:r>
            <a:r>
              <a:rPr lang="ru-RU" altLang="uk-UA" dirty="0" err="1"/>
              <a:t>уражених</a:t>
            </a:r>
            <a:r>
              <a:rPr lang="ru-RU" altLang="uk-UA" dirty="0"/>
              <a:t>  </a:t>
            </a:r>
            <a:r>
              <a:rPr lang="ru-RU" altLang="uk-UA" dirty="0" err="1"/>
              <a:t>гонококом</a:t>
            </a:r>
            <a:r>
              <a:rPr lang="ru-RU" altLang="uk-UA" dirty="0"/>
              <a:t>, </a:t>
            </a:r>
            <a:r>
              <a:rPr lang="ru-RU" altLang="uk-UA" dirty="0" err="1"/>
              <a:t>хворі</a:t>
            </a:r>
            <a:r>
              <a:rPr lang="ru-RU" altLang="uk-UA" dirty="0"/>
              <a:t> </a:t>
            </a:r>
            <a:r>
              <a:rPr lang="ru-RU" altLang="uk-UA" dirty="0" err="1"/>
              <a:t>також</a:t>
            </a:r>
            <a:r>
              <a:rPr lang="ru-RU" altLang="uk-UA" dirty="0"/>
              <a:t> </a:t>
            </a:r>
            <a:r>
              <a:rPr lang="ru-RU" altLang="uk-UA" dirty="0" err="1"/>
              <a:t>і</a:t>
            </a:r>
            <a:r>
              <a:rPr lang="ru-RU" altLang="uk-UA" dirty="0"/>
              <a:t> на </a:t>
            </a:r>
            <a:r>
              <a:rPr lang="ru-RU" altLang="uk-UA" dirty="0" err="1"/>
              <a:t>хламідіоз</a:t>
            </a:r>
            <a:r>
              <a:rPr lang="ru-RU" altLang="uk-UA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altLang="uk-UA" b="1" dirty="0" err="1"/>
              <a:t>Симптоми</a:t>
            </a:r>
            <a:r>
              <a:rPr lang="ru-RU" altLang="uk-UA" dirty="0"/>
              <a:t>: </a:t>
            </a:r>
            <a:r>
              <a:rPr lang="ru-RU" altLang="uk-UA" dirty="0" err="1"/>
              <a:t>Після</a:t>
            </a:r>
            <a:r>
              <a:rPr lang="ru-RU" altLang="uk-UA" dirty="0"/>
              <a:t> </a:t>
            </a:r>
            <a:r>
              <a:rPr lang="ru-RU" altLang="uk-UA" dirty="0" err="1"/>
              <a:t>інфікування</a:t>
            </a:r>
            <a:r>
              <a:rPr lang="ru-RU" altLang="uk-UA" dirty="0"/>
              <a:t> </a:t>
            </a:r>
            <a:r>
              <a:rPr lang="ru-RU" altLang="uk-UA" dirty="0" err="1"/>
              <a:t>людина</a:t>
            </a:r>
            <a:r>
              <a:rPr lang="ru-RU" altLang="uk-UA" dirty="0"/>
              <a:t>  </a:t>
            </a:r>
            <a:r>
              <a:rPr lang="ru-RU" altLang="uk-UA" dirty="0" err="1"/>
              <a:t>відчуває</a:t>
            </a:r>
            <a:r>
              <a:rPr lang="ru-RU" altLang="uk-UA" dirty="0"/>
              <a:t> дискомфорт при </a:t>
            </a:r>
            <a:r>
              <a:rPr lang="ru-RU" altLang="uk-UA" dirty="0" err="1"/>
              <a:t>сечовипусканні</a:t>
            </a:r>
            <a:r>
              <a:rPr lang="ru-RU" altLang="uk-UA" dirty="0"/>
              <a:t>,  а через 2-3 </a:t>
            </a:r>
            <a:r>
              <a:rPr lang="ru-RU" altLang="uk-UA" dirty="0" err="1"/>
              <a:t>дні</a:t>
            </a:r>
            <a:r>
              <a:rPr lang="ru-RU" altLang="uk-UA" dirty="0"/>
              <a:t> </a:t>
            </a:r>
            <a:r>
              <a:rPr lang="ru-RU" altLang="uk-UA" dirty="0" err="1"/>
              <a:t>з’являються</a:t>
            </a:r>
            <a:r>
              <a:rPr lang="ru-RU" altLang="uk-UA" dirty="0"/>
              <a:t> </a:t>
            </a:r>
            <a:r>
              <a:rPr lang="ru-RU" altLang="uk-UA" dirty="0" err="1"/>
              <a:t>водянисті</a:t>
            </a:r>
            <a:r>
              <a:rPr lang="ru-RU" altLang="uk-UA" dirty="0"/>
              <a:t>  </a:t>
            </a:r>
            <a:r>
              <a:rPr lang="ru-RU" altLang="uk-UA" dirty="0" err="1"/>
              <a:t>виділення</a:t>
            </a:r>
            <a:r>
              <a:rPr lang="ru-RU" altLang="uk-UA" dirty="0"/>
              <a:t> </a:t>
            </a:r>
            <a:r>
              <a:rPr lang="ru-RU" altLang="uk-UA" dirty="0" err="1"/>
              <a:t>зі</a:t>
            </a:r>
            <a:r>
              <a:rPr lang="ru-RU" altLang="uk-UA" dirty="0"/>
              <a:t> </a:t>
            </a:r>
            <a:r>
              <a:rPr lang="ru-RU" altLang="uk-UA" dirty="0" err="1"/>
              <a:t>статевих</a:t>
            </a:r>
            <a:r>
              <a:rPr lang="ru-RU" altLang="uk-UA" dirty="0"/>
              <a:t> </a:t>
            </a:r>
            <a:r>
              <a:rPr lang="ru-RU" altLang="uk-UA" dirty="0" err="1"/>
              <a:t>органів</a:t>
            </a:r>
            <a:r>
              <a:rPr lang="ru-RU" altLang="uk-UA" dirty="0"/>
              <a:t>. У </a:t>
            </a:r>
            <a:r>
              <a:rPr lang="ru-RU" altLang="uk-UA" dirty="0" err="1"/>
              <a:t>жінок</a:t>
            </a:r>
            <a:r>
              <a:rPr lang="ru-RU" altLang="uk-UA" dirty="0"/>
              <a:t> </a:t>
            </a:r>
            <a:r>
              <a:rPr lang="ru-RU" altLang="uk-UA" dirty="0" err="1"/>
              <a:t>цих</a:t>
            </a:r>
            <a:r>
              <a:rPr lang="ru-RU" altLang="uk-UA" dirty="0"/>
              <a:t>  </a:t>
            </a:r>
            <a:r>
              <a:rPr lang="ru-RU" altLang="uk-UA" dirty="0" err="1"/>
              <a:t>симптомів</a:t>
            </a:r>
            <a:r>
              <a:rPr lang="ru-RU" altLang="uk-UA" dirty="0"/>
              <a:t> часто нема. </a:t>
            </a:r>
          </a:p>
          <a:p>
            <a:pPr>
              <a:lnSpc>
                <a:spcPct val="90000"/>
              </a:lnSpc>
              <a:buNone/>
            </a:pPr>
            <a:r>
              <a:rPr lang="ru-RU" altLang="uk-UA" b="1" dirty="0" err="1"/>
              <a:t>Наслідки</a:t>
            </a:r>
            <a:r>
              <a:rPr lang="ru-RU" altLang="uk-UA" b="1" dirty="0"/>
              <a:t>: </a:t>
            </a:r>
            <a:r>
              <a:rPr lang="ru-RU" altLang="uk-UA" dirty="0"/>
              <a:t>Як </a:t>
            </a:r>
            <a:r>
              <a:rPr lang="ru-RU" altLang="uk-UA" dirty="0" err="1"/>
              <a:t>і</a:t>
            </a:r>
            <a:r>
              <a:rPr lang="ru-RU" altLang="uk-UA" dirty="0"/>
              <a:t> при </a:t>
            </a:r>
            <a:r>
              <a:rPr lang="ru-RU" altLang="uk-UA" dirty="0" err="1"/>
              <a:t>гонореї</a:t>
            </a:r>
            <a:r>
              <a:rPr lang="ru-RU" altLang="uk-UA" dirty="0"/>
              <a:t>, у </a:t>
            </a:r>
            <a:r>
              <a:rPr lang="ru-RU" altLang="uk-UA" dirty="0" err="1"/>
              <a:t>жінок</a:t>
            </a:r>
            <a:r>
              <a:rPr lang="ru-RU" altLang="uk-UA" dirty="0"/>
              <a:t> </a:t>
            </a:r>
            <a:r>
              <a:rPr lang="ru-RU" altLang="uk-UA" dirty="0" err="1"/>
              <a:t>може</a:t>
            </a:r>
            <a:r>
              <a:rPr lang="ru-RU" altLang="uk-UA" dirty="0"/>
              <a:t> </a:t>
            </a:r>
            <a:r>
              <a:rPr lang="ru-RU" altLang="uk-UA" dirty="0" err="1"/>
              <a:t>спостерігатися</a:t>
            </a:r>
            <a:r>
              <a:rPr lang="ru-RU" altLang="uk-UA" dirty="0"/>
              <a:t>  </a:t>
            </a:r>
            <a:r>
              <a:rPr lang="ru-RU" altLang="uk-UA" dirty="0" err="1"/>
              <a:t>запалення</a:t>
            </a:r>
            <a:r>
              <a:rPr lang="ru-RU" altLang="uk-UA" dirty="0"/>
              <a:t> </a:t>
            </a:r>
            <a:r>
              <a:rPr lang="ru-RU" altLang="uk-UA" dirty="0" err="1"/>
              <a:t>органів</a:t>
            </a:r>
            <a:r>
              <a:rPr lang="ru-RU" altLang="uk-UA" dirty="0"/>
              <a:t> малого таза. </a:t>
            </a:r>
            <a:r>
              <a:rPr lang="ru-RU" altLang="uk-UA" dirty="0" err="1"/>
              <a:t>Якщо</a:t>
            </a:r>
            <a:r>
              <a:rPr lang="ru-RU" altLang="uk-UA" dirty="0"/>
              <a:t> </a:t>
            </a:r>
            <a:r>
              <a:rPr lang="ru-RU" altLang="uk-UA" dirty="0" err="1"/>
              <a:t>інфікована</a:t>
            </a:r>
            <a:r>
              <a:rPr lang="ru-RU" altLang="uk-UA" dirty="0"/>
              <a:t> </a:t>
            </a:r>
            <a:r>
              <a:rPr lang="ru-RU" altLang="uk-UA" dirty="0" err="1"/>
              <a:t>жінка</a:t>
            </a:r>
            <a:r>
              <a:rPr lang="ru-RU" altLang="uk-UA" dirty="0"/>
              <a:t>  </a:t>
            </a:r>
            <a:r>
              <a:rPr lang="ru-RU" altLang="uk-UA" dirty="0" err="1"/>
              <a:t>народжує</a:t>
            </a:r>
            <a:r>
              <a:rPr lang="ru-RU" altLang="uk-UA" dirty="0"/>
              <a:t> </a:t>
            </a:r>
            <a:r>
              <a:rPr lang="ru-RU" altLang="uk-UA" dirty="0" err="1"/>
              <a:t>дитину</a:t>
            </a:r>
            <a:r>
              <a:rPr lang="ru-RU" altLang="uk-UA" dirty="0"/>
              <a:t>, </a:t>
            </a:r>
            <a:r>
              <a:rPr lang="ru-RU" altLang="uk-UA" dirty="0" err="1"/>
              <a:t>існує</a:t>
            </a:r>
            <a:r>
              <a:rPr lang="ru-RU" altLang="uk-UA" dirty="0"/>
              <a:t> </a:t>
            </a:r>
            <a:r>
              <a:rPr lang="ru-RU" altLang="uk-UA" dirty="0" err="1"/>
              <a:t>ризик</a:t>
            </a:r>
            <a:r>
              <a:rPr lang="ru-RU" altLang="uk-UA" dirty="0"/>
              <a:t> </a:t>
            </a:r>
            <a:r>
              <a:rPr lang="ru-RU" altLang="uk-UA" dirty="0" err="1"/>
              <a:t>розвитку</a:t>
            </a:r>
            <a:r>
              <a:rPr lang="ru-RU" altLang="uk-UA" dirty="0"/>
              <a:t> в </a:t>
            </a:r>
            <a:r>
              <a:rPr lang="ru-RU" altLang="uk-UA" dirty="0" err="1"/>
              <a:t>немовляти</a:t>
            </a:r>
            <a:r>
              <a:rPr lang="ru-RU" altLang="uk-UA" dirty="0"/>
              <a:t>  </a:t>
            </a:r>
            <a:r>
              <a:rPr lang="ru-RU" altLang="uk-UA" dirty="0" err="1"/>
              <a:t>пневмонії</a:t>
            </a:r>
            <a:r>
              <a:rPr lang="ru-RU" altLang="uk-UA" dirty="0"/>
              <a:t> </a:t>
            </a:r>
            <a:r>
              <a:rPr lang="ru-RU" altLang="uk-UA" dirty="0" err="1"/>
              <a:t>або</a:t>
            </a:r>
            <a:r>
              <a:rPr lang="ru-RU" altLang="uk-UA" dirty="0"/>
              <a:t> </a:t>
            </a:r>
            <a:r>
              <a:rPr lang="ru-RU" altLang="uk-UA" dirty="0" err="1"/>
              <a:t>запалення</a:t>
            </a:r>
            <a:r>
              <a:rPr lang="ru-RU" altLang="uk-UA" dirty="0"/>
              <a:t> очей. </a:t>
            </a:r>
          </a:p>
          <a:p>
            <a:pPr>
              <a:lnSpc>
                <a:spcPct val="90000"/>
              </a:lnSpc>
              <a:buNone/>
            </a:pPr>
            <a:r>
              <a:rPr lang="ru-RU" altLang="uk-UA" b="1" dirty="0" err="1"/>
              <a:t>Профілактика</a:t>
            </a:r>
            <a:r>
              <a:rPr lang="ru-RU" altLang="uk-UA" b="1" dirty="0"/>
              <a:t>: </a:t>
            </a:r>
            <a:r>
              <a:rPr lang="ru-RU" altLang="uk-UA" dirty="0"/>
              <a:t>для </a:t>
            </a:r>
            <a:r>
              <a:rPr lang="ru-RU" altLang="uk-UA" dirty="0" err="1"/>
              <a:t>захисту</a:t>
            </a:r>
            <a:r>
              <a:rPr lang="ru-RU" altLang="uk-UA" dirty="0"/>
              <a:t> </a:t>
            </a:r>
            <a:r>
              <a:rPr lang="ru-RU" altLang="uk-UA" dirty="0" err="1"/>
              <a:t>новонародженого</a:t>
            </a:r>
            <a:r>
              <a:rPr lang="ru-RU" altLang="uk-UA" dirty="0"/>
              <a:t> - </a:t>
            </a:r>
            <a:r>
              <a:rPr lang="ru-RU" altLang="uk-UA" dirty="0" err="1"/>
              <a:t>повідомити</a:t>
            </a:r>
            <a:r>
              <a:rPr lang="ru-RU" altLang="uk-UA" dirty="0"/>
              <a:t> </a:t>
            </a:r>
            <a:r>
              <a:rPr lang="ru-RU" altLang="uk-UA" dirty="0" err="1"/>
              <a:t>лікарів</a:t>
            </a:r>
            <a:r>
              <a:rPr lang="ru-RU" altLang="uk-UA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Сифіліс (пранці)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Збудники</a:t>
            </a:r>
            <a:r>
              <a:rPr lang="ru-RU" altLang="uk-UA" dirty="0"/>
              <a:t>: </a:t>
            </a:r>
            <a:r>
              <a:rPr lang="ru-RU" altLang="uk-UA" i="1" dirty="0" err="1"/>
              <a:t>Бліда</a:t>
            </a:r>
            <a:r>
              <a:rPr lang="ru-RU" altLang="uk-UA" i="1" dirty="0"/>
              <a:t> </a:t>
            </a:r>
            <a:r>
              <a:rPr lang="ru-RU" altLang="uk-UA" i="1" dirty="0" err="1"/>
              <a:t>спірохета</a:t>
            </a:r>
            <a:r>
              <a:rPr lang="ru-RU" altLang="uk-UA" i="1" dirty="0"/>
              <a:t>.</a:t>
            </a:r>
            <a:r>
              <a:rPr lang="ru-RU" altLang="uk-UA" dirty="0"/>
              <a:t> При </a:t>
            </a:r>
            <a:r>
              <a:rPr lang="ru-RU" altLang="uk-UA" dirty="0" err="1"/>
              <a:t>контакті</a:t>
            </a:r>
            <a:r>
              <a:rPr lang="ru-RU" altLang="uk-UA" dirty="0"/>
              <a:t> </a:t>
            </a:r>
            <a:r>
              <a:rPr lang="ru-RU" altLang="uk-UA" dirty="0" err="1"/>
              <a:t>зі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шкірою</a:t>
            </a:r>
            <a:r>
              <a:rPr lang="ru-RU" altLang="uk-UA" dirty="0"/>
              <a:t> </a:t>
            </a:r>
            <a:r>
              <a:rPr lang="ru-RU" altLang="uk-UA" dirty="0" err="1"/>
              <a:t>чи</a:t>
            </a:r>
            <a:r>
              <a:rPr lang="ru-RU" altLang="uk-UA" dirty="0"/>
              <a:t> </a:t>
            </a:r>
            <a:r>
              <a:rPr lang="ru-RU" altLang="uk-UA" dirty="0" err="1"/>
              <a:t>слизовою</a:t>
            </a:r>
            <a:r>
              <a:rPr lang="ru-RU" altLang="uk-UA" dirty="0"/>
              <a:t> </a:t>
            </a:r>
            <a:r>
              <a:rPr lang="ru-RU" altLang="uk-UA" dirty="0" err="1"/>
              <a:t>оболонкою</a:t>
            </a:r>
            <a:r>
              <a:rPr lang="ru-RU" altLang="uk-UA" dirty="0"/>
              <a:t> </a:t>
            </a:r>
            <a:r>
              <a:rPr lang="ru-RU" altLang="uk-UA" dirty="0" err="1"/>
              <a:t>збудник</a:t>
            </a:r>
            <a:r>
              <a:rPr lang="ru-RU" altLang="uk-UA" dirty="0"/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/>
              <a:t>«</a:t>
            </a:r>
            <a:r>
              <a:rPr lang="ru-RU" altLang="uk-UA" dirty="0" err="1"/>
              <a:t>просвердлює</a:t>
            </a:r>
            <a:r>
              <a:rPr lang="ru-RU" altLang="uk-UA" dirty="0"/>
              <a:t>» </a:t>
            </a:r>
            <a:r>
              <a:rPr lang="ru-RU" altLang="uk-UA" dirty="0" err="1"/>
              <a:t>поверхню</a:t>
            </a:r>
            <a:r>
              <a:rPr lang="ru-RU" altLang="uk-UA" dirty="0"/>
              <a:t> </a:t>
            </a:r>
            <a:r>
              <a:rPr lang="ru-RU" altLang="uk-UA" dirty="0" err="1"/>
              <a:t>й</a:t>
            </a:r>
            <a:r>
              <a:rPr lang="ru-RU" altLang="uk-UA" dirty="0"/>
              <a:t> </a:t>
            </a:r>
            <a:r>
              <a:rPr lang="ru-RU" altLang="uk-UA" dirty="0" err="1"/>
              <a:t>проникає</a:t>
            </a:r>
            <a:r>
              <a:rPr lang="ru-RU" altLang="uk-UA" dirty="0"/>
              <a:t> в </a:t>
            </a:r>
            <a:r>
              <a:rPr lang="ru-RU" altLang="uk-UA" dirty="0" err="1"/>
              <a:t>організм</a:t>
            </a:r>
            <a:r>
              <a:rPr lang="ru-RU" altLang="uk-UA" dirty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Інфекція</a:t>
            </a:r>
            <a:r>
              <a:rPr lang="ru-RU" altLang="uk-UA" dirty="0"/>
              <a:t> </a:t>
            </a:r>
            <a:r>
              <a:rPr lang="ru-RU" altLang="uk-UA" dirty="0" err="1"/>
              <a:t>може</a:t>
            </a:r>
            <a:r>
              <a:rPr lang="ru-RU" altLang="uk-UA" dirty="0"/>
              <a:t> </a:t>
            </a:r>
            <a:r>
              <a:rPr lang="ru-RU" altLang="uk-UA" dirty="0" err="1"/>
              <a:t>передаватися</a:t>
            </a:r>
            <a:r>
              <a:rPr lang="ru-RU" altLang="uk-UA" dirty="0"/>
              <a:t>  при </a:t>
            </a:r>
            <a:r>
              <a:rPr lang="ru-RU" altLang="uk-UA" dirty="0" err="1"/>
              <a:t>будь-яких</a:t>
            </a:r>
            <a:r>
              <a:rPr lang="ru-RU" altLang="uk-UA" dirty="0"/>
              <a:t> контактах, </a:t>
            </a:r>
            <a:r>
              <a:rPr lang="ru-RU" altLang="uk-UA" dirty="0" err="1"/>
              <a:t>навіть</a:t>
            </a:r>
            <a:r>
              <a:rPr lang="ru-RU" altLang="uk-UA" dirty="0"/>
              <a:t> через </a:t>
            </a:r>
            <a:r>
              <a:rPr lang="ru-RU" altLang="uk-UA" dirty="0" err="1"/>
              <a:t>поцілунок</a:t>
            </a:r>
            <a:r>
              <a:rPr lang="ru-RU" altLang="uk-UA" dirty="0"/>
              <a:t> </a:t>
            </a:r>
            <a:r>
              <a:rPr lang="ru-RU" altLang="uk-UA" dirty="0" err="1"/>
              <a:t>або</a:t>
            </a:r>
            <a:r>
              <a:rPr lang="ru-RU" altLang="uk-UA" dirty="0"/>
              <a:t> </a:t>
            </a:r>
            <a:r>
              <a:rPr lang="ru-RU" altLang="uk-UA" dirty="0" err="1"/>
              <a:t>спільний</a:t>
            </a:r>
            <a:r>
              <a:rPr lang="ru-RU" altLang="uk-UA" dirty="0"/>
              <a:t> рушник.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Симптоми</a:t>
            </a:r>
            <a:r>
              <a:rPr lang="ru-RU" altLang="uk-UA" dirty="0"/>
              <a:t>: </a:t>
            </a:r>
            <a:r>
              <a:rPr lang="ru-RU" altLang="uk-UA" dirty="0" err="1"/>
              <a:t>Первинний</a:t>
            </a:r>
            <a:r>
              <a:rPr lang="ru-RU" altLang="uk-UA" dirty="0"/>
              <a:t> </a:t>
            </a:r>
            <a:r>
              <a:rPr lang="ru-RU" altLang="uk-UA" dirty="0" err="1"/>
              <a:t>сифіліс</a:t>
            </a:r>
            <a:r>
              <a:rPr lang="ru-RU" altLang="uk-UA" dirty="0"/>
              <a:t> - </a:t>
            </a:r>
            <a:r>
              <a:rPr lang="ru-RU" altLang="uk-UA" dirty="0" err="1"/>
              <a:t>відкрита</a:t>
            </a:r>
            <a:r>
              <a:rPr lang="ru-RU" altLang="uk-UA" dirty="0"/>
              <a:t> </a:t>
            </a:r>
            <a:r>
              <a:rPr lang="ru-RU" altLang="uk-UA" dirty="0" err="1"/>
              <a:t>виразка</a:t>
            </a:r>
            <a:r>
              <a:rPr lang="ru-RU" altLang="uk-UA" dirty="0"/>
              <a:t> (шанкр). </a:t>
            </a:r>
            <a:r>
              <a:rPr lang="ru-RU" altLang="uk-UA" dirty="0" err="1"/>
              <a:t>Може</a:t>
            </a:r>
            <a:r>
              <a:rPr lang="ru-RU" altLang="uk-UA" dirty="0"/>
              <a:t> </a:t>
            </a:r>
            <a:r>
              <a:rPr lang="ru-RU" altLang="uk-UA" dirty="0" err="1"/>
              <a:t>з’явитися</a:t>
            </a:r>
            <a:r>
              <a:rPr lang="ru-RU" altLang="uk-UA" dirty="0"/>
              <a:t> на губах, у </a:t>
            </a:r>
            <a:r>
              <a:rPr lang="ru-RU" altLang="uk-UA" dirty="0" err="1"/>
              <a:t>роті</a:t>
            </a:r>
            <a:r>
              <a:rPr lang="ru-RU" altLang="uk-UA" dirty="0"/>
              <a:t>, </a:t>
            </a:r>
            <a:r>
              <a:rPr lang="ru-RU" altLang="uk-UA" dirty="0" err="1"/>
              <a:t>навколо</a:t>
            </a:r>
            <a:r>
              <a:rPr lang="en-US" altLang="uk-UA" dirty="0"/>
              <a:t>  </a:t>
            </a:r>
            <a:r>
              <a:rPr lang="ru-RU" altLang="uk-UA" dirty="0" err="1"/>
              <a:t>статевих</a:t>
            </a:r>
            <a:r>
              <a:rPr lang="ru-RU" altLang="uk-UA" dirty="0"/>
              <a:t> </a:t>
            </a:r>
            <a:r>
              <a:rPr lang="ru-RU" altLang="uk-UA" dirty="0" err="1"/>
              <a:t>органів</a:t>
            </a:r>
            <a:r>
              <a:rPr lang="ru-RU" altLang="uk-UA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Вторинний</a:t>
            </a:r>
            <a:r>
              <a:rPr lang="ru-RU" altLang="uk-UA" dirty="0"/>
              <a:t> </a:t>
            </a:r>
            <a:r>
              <a:rPr lang="ru-RU" altLang="uk-UA" dirty="0" err="1"/>
              <a:t>сифіліс</a:t>
            </a:r>
            <a:r>
              <a:rPr lang="ru-RU" altLang="uk-UA" dirty="0"/>
              <a:t> - </a:t>
            </a:r>
            <a:r>
              <a:rPr lang="ru-RU" altLang="uk-UA" dirty="0" err="1"/>
              <a:t>підвищена</a:t>
            </a:r>
            <a:r>
              <a:rPr lang="ru-RU" altLang="uk-UA" dirty="0"/>
              <a:t> температура </a:t>
            </a:r>
            <a:r>
              <a:rPr lang="ru-RU" altLang="uk-UA" dirty="0" err="1"/>
              <a:t>тіла</a:t>
            </a:r>
            <a:r>
              <a:rPr lang="ru-RU" altLang="uk-UA" dirty="0"/>
              <a:t>, </a:t>
            </a:r>
            <a:r>
              <a:rPr lang="en-US" altLang="uk-UA" dirty="0"/>
              <a:t> </a:t>
            </a:r>
            <a:r>
              <a:rPr lang="ru-RU" altLang="uk-UA" dirty="0" err="1"/>
              <a:t>висипка</a:t>
            </a:r>
            <a:r>
              <a:rPr lang="ru-RU" altLang="uk-UA" dirty="0"/>
              <a:t> на </a:t>
            </a:r>
            <a:r>
              <a:rPr lang="ru-RU" altLang="uk-UA" dirty="0" err="1"/>
              <a:t>шкірі</a:t>
            </a:r>
            <a:r>
              <a:rPr lang="ru-RU" altLang="uk-UA" dirty="0"/>
              <a:t>, </a:t>
            </a:r>
            <a:r>
              <a:rPr lang="ru-RU" altLang="uk-UA" dirty="0" err="1"/>
              <a:t>біль</a:t>
            </a:r>
            <a:r>
              <a:rPr lang="ru-RU" altLang="uk-UA" dirty="0"/>
              <a:t> у </a:t>
            </a:r>
            <a:r>
              <a:rPr lang="ru-RU" altLang="uk-UA" dirty="0" err="1"/>
              <a:t>м’язах</a:t>
            </a:r>
            <a:r>
              <a:rPr lang="ru-RU" altLang="uk-UA" dirty="0"/>
              <a:t>, </a:t>
            </a:r>
            <a:r>
              <a:rPr lang="ru-RU" altLang="uk-UA" dirty="0" err="1"/>
              <a:t>великі</a:t>
            </a:r>
            <a:r>
              <a:rPr lang="ru-RU" altLang="uk-UA" dirty="0"/>
              <a:t> </a:t>
            </a:r>
            <a:r>
              <a:rPr lang="ru-RU" altLang="uk-UA" dirty="0" err="1"/>
              <a:t>генітальні</a:t>
            </a:r>
            <a:r>
              <a:rPr lang="ru-RU" altLang="uk-UA" dirty="0"/>
              <a:t> </a:t>
            </a:r>
            <a:r>
              <a:rPr lang="en-US" altLang="uk-UA" dirty="0"/>
              <a:t> </a:t>
            </a:r>
            <a:r>
              <a:rPr lang="ru-RU" altLang="uk-UA" dirty="0"/>
              <a:t>бородавки.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Наслідки</a:t>
            </a:r>
            <a:r>
              <a:rPr lang="ru-RU" altLang="uk-UA" b="1" dirty="0"/>
              <a:t>: </a:t>
            </a:r>
            <a:r>
              <a:rPr lang="ru-RU" altLang="uk-UA" dirty="0"/>
              <a:t>За </a:t>
            </a:r>
            <a:r>
              <a:rPr lang="ru-RU" altLang="uk-UA" dirty="0" err="1"/>
              <a:t>тиждень</a:t>
            </a:r>
            <a:r>
              <a:rPr lang="ru-RU" altLang="uk-UA" dirty="0"/>
              <a:t> </a:t>
            </a:r>
            <a:r>
              <a:rPr lang="ru-RU" altLang="uk-UA" dirty="0" err="1"/>
              <a:t>чи</a:t>
            </a:r>
            <a:r>
              <a:rPr lang="ru-RU" altLang="uk-UA" dirty="0"/>
              <a:t> два шанкр </a:t>
            </a:r>
            <a:r>
              <a:rPr lang="ru-RU" altLang="uk-UA" dirty="0" err="1"/>
              <a:t>може</a:t>
            </a:r>
            <a:r>
              <a:rPr lang="ru-RU" altLang="uk-UA" dirty="0"/>
              <a:t> сам собою </a:t>
            </a:r>
            <a:r>
              <a:rPr lang="ru-RU" altLang="uk-UA" dirty="0" err="1"/>
              <a:t>загоїтися</a:t>
            </a:r>
            <a:r>
              <a:rPr lang="ru-RU" altLang="uk-UA" dirty="0"/>
              <a:t>, </a:t>
            </a:r>
            <a:r>
              <a:rPr lang="ru-RU" altLang="uk-UA" dirty="0" err="1"/>
              <a:t>і</a:t>
            </a:r>
            <a:r>
              <a:rPr lang="ru-RU" altLang="uk-UA" dirty="0"/>
              <a:t> </a:t>
            </a:r>
            <a:r>
              <a:rPr lang="ru-RU" altLang="uk-UA" dirty="0" err="1"/>
              <a:t>хворий</a:t>
            </a:r>
            <a:r>
              <a:rPr lang="ru-RU" altLang="uk-UA" dirty="0"/>
              <a:t> </a:t>
            </a:r>
            <a:r>
              <a:rPr lang="ru-RU" altLang="uk-UA" dirty="0" err="1"/>
              <a:t>думає</a:t>
            </a:r>
            <a:r>
              <a:rPr lang="ru-RU" altLang="uk-UA" dirty="0"/>
              <a:t>, </a:t>
            </a:r>
            <a:r>
              <a:rPr lang="ru-RU" altLang="uk-UA" dirty="0" err="1"/>
              <a:t>що</a:t>
            </a:r>
            <a:r>
              <a:rPr lang="ru-RU" altLang="uk-UA" dirty="0"/>
              <a:t> </a:t>
            </a:r>
            <a:r>
              <a:rPr lang="ru-RU" altLang="uk-UA" dirty="0" err="1"/>
              <a:t>він</a:t>
            </a:r>
            <a:r>
              <a:rPr lang="ru-RU" altLang="uk-UA" dirty="0"/>
              <a:t> здоровий.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Однак</a:t>
            </a:r>
            <a:r>
              <a:rPr lang="ru-RU" altLang="uk-UA" dirty="0"/>
              <a:t> у </a:t>
            </a:r>
            <a:r>
              <a:rPr lang="ru-RU" altLang="uk-UA" dirty="0" err="1"/>
              <a:t>наступні</a:t>
            </a:r>
            <a:r>
              <a:rPr lang="ru-RU" altLang="uk-UA" dirty="0"/>
              <a:t> 2-3 </a:t>
            </a:r>
            <a:r>
              <a:rPr lang="ru-RU" altLang="uk-UA" dirty="0" err="1"/>
              <a:t>місяці</a:t>
            </a:r>
            <a:r>
              <a:rPr lang="ru-RU" altLang="uk-UA" dirty="0"/>
              <a:t> </a:t>
            </a:r>
            <a:r>
              <a:rPr lang="ru-RU" altLang="uk-UA" dirty="0" err="1"/>
              <a:t>розвивається</a:t>
            </a:r>
            <a:r>
              <a:rPr lang="ru-RU" altLang="uk-UA" dirty="0"/>
              <a:t> </a:t>
            </a:r>
            <a:r>
              <a:rPr lang="ru-RU" altLang="uk-UA" dirty="0" err="1"/>
              <a:t>вторинний</a:t>
            </a:r>
            <a:r>
              <a:rPr lang="ru-RU" altLang="uk-UA" dirty="0"/>
              <a:t> </a:t>
            </a:r>
            <a:r>
              <a:rPr lang="ru-RU" altLang="uk-UA" dirty="0" err="1"/>
              <a:t>сифіліс</a:t>
            </a:r>
            <a:r>
              <a:rPr lang="ru-RU" altLang="uk-UA" dirty="0"/>
              <a:t>. </a:t>
            </a:r>
            <a:r>
              <a:rPr lang="ru-RU" altLang="uk-UA" dirty="0" err="1"/>
              <a:t>Ця</a:t>
            </a:r>
            <a:r>
              <a:rPr lang="ru-RU" altLang="uk-UA" dirty="0"/>
              <a:t> </a:t>
            </a:r>
            <a:r>
              <a:rPr lang="ru-RU" altLang="uk-UA" dirty="0" err="1"/>
              <a:t>стадія</a:t>
            </a:r>
            <a:r>
              <a:rPr lang="ru-RU" altLang="uk-UA" dirty="0"/>
              <a:t>  </a:t>
            </a:r>
            <a:r>
              <a:rPr lang="ru-RU" altLang="uk-UA" dirty="0" err="1"/>
              <a:t>також</a:t>
            </a:r>
            <a:r>
              <a:rPr lang="ru-RU" altLang="uk-UA" dirty="0"/>
              <a:t> </a:t>
            </a:r>
            <a:r>
              <a:rPr lang="en-US" altLang="uk-UA" dirty="0"/>
              <a:t> </a:t>
            </a:r>
            <a:r>
              <a:rPr lang="ru-RU" altLang="uk-UA" dirty="0" err="1"/>
              <a:t>минає</a:t>
            </a:r>
            <a:r>
              <a:rPr lang="ru-RU" altLang="uk-UA" dirty="0"/>
              <a:t>, </a:t>
            </a:r>
            <a:r>
              <a:rPr lang="ru-RU" altLang="uk-UA" dirty="0" err="1"/>
              <a:t>але</a:t>
            </a:r>
            <a:r>
              <a:rPr lang="ru-RU" altLang="uk-UA" dirty="0"/>
              <a:t> </a:t>
            </a:r>
            <a:r>
              <a:rPr lang="ru-RU" altLang="uk-UA" dirty="0" err="1"/>
              <a:t>інфекція</a:t>
            </a:r>
            <a:r>
              <a:rPr lang="ru-RU" altLang="uk-UA" dirty="0"/>
              <a:t> </a:t>
            </a:r>
            <a:r>
              <a:rPr lang="ru-RU" altLang="uk-UA" dirty="0" err="1"/>
              <a:t>продовжує</a:t>
            </a:r>
            <a:r>
              <a:rPr lang="ru-RU" altLang="uk-UA" dirty="0"/>
              <a:t> </a:t>
            </a:r>
            <a:r>
              <a:rPr lang="ru-RU" altLang="uk-UA" dirty="0" err="1"/>
              <a:t>руйнувати</a:t>
            </a:r>
            <a:r>
              <a:rPr lang="ru-RU" altLang="uk-UA" dirty="0"/>
              <a:t> </a:t>
            </a:r>
            <a:r>
              <a:rPr lang="ru-RU" altLang="uk-UA" dirty="0" err="1"/>
              <a:t>організм</a:t>
            </a:r>
            <a:r>
              <a:rPr lang="ru-RU" altLang="uk-UA" dirty="0"/>
              <a:t>. Через </a:t>
            </a:r>
            <a:r>
              <a:rPr lang="ru-RU" altLang="uk-UA" dirty="0" err="1"/>
              <a:t>деякий</a:t>
            </a:r>
            <a:r>
              <a:rPr lang="ru-RU" altLang="uk-UA" dirty="0"/>
              <a:t> час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настає</a:t>
            </a:r>
            <a:r>
              <a:rPr lang="ru-RU" altLang="uk-UA" dirty="0"/>
              <a:t> </a:t>
            </a:r>
            <a:r>
              <a:rPr lang="ru-RU" altLang="uk-UA" dirty="0" err="1"/>
              <a:t>третя</a:t>
            </a:r>
            <a:r>
              <a:rPr lang="ru-RU" altLang="uk-UA" dirty="0"/>
              <a:t> </a:t>
            </a:r>
            <a:r>
              <a:rPr lang="en-US" altLang="uk-UA" dirty="0"/>
              <a:t> </a:t>
            </a:r>
            <a:r>
              <a:rPr lang="ru-RU" altLang="uk-UA" dirty="0" err="1"/>
              <a:t>стадія</a:t>
            </a:r>
            <a:r>
              <a:rPr lang="ru-RU" altLang="uk-UA" dirty="0"/>
              <a:t> </a:t>
            </a:r>
            <a:r>
              <a:rPr lang="ru-RU" altLang="uk-UA" dirty="0" err="1"/>
              <a:t>хвороби</a:t>
            </a:r>
            <a:r>
              <a:rPr lang="ru-RU" altLang="uk-UA" dirty="0"/>
              <a:t>, яка </a:t>
            </a:r>
            <a:r>
              <a:rPr lang="ru-RU" altLang="uk-UA" dirty="0" err="1"/>
              <a:t>вражає</a:t>
            </a:r>
            <a:r>
              <a:rPr lang="ru-RU" altLang="uk-UA" dirty="0"/>
              <a:t> </a:t>
            </a:r>
            <a:r>
              <a:rPr lang="ru-RU" altLang="uk-UA" dirty="0" err="1"/>
              <a:t>життєво</a:t>
            </a:r>
            <a:r>
              <a:rPr lang="ru-RU" altLang="uk-UA" dirty="0"/>
              <a:t> </a:t>
            </a:r>
            <a:r>
              <a:rPr lang="ru-RU" altLang="uk-UA" dirty="0" err="1"/>
              <a:t>важливі</a:t>
            </a:r>
            <a:r>
              <a:rPr lang="ru-RU" altLang="uk-UA" dirty="0"/>
              <a:t> </a:t>
            </a:r>
            <a:r>
              <a:rPr lang="ru-RU" altLang="uk-UA" dirty="0" err="1"/>
              <a:t>органи</a:t>
            </a:r>
            <a:r>
              <a:rPr lang="ru-RU" altLang="uk-UA" dirty="0"/>
              <a:t> </a:t>
            </a:r>
            <a:r>
              <a:rPr lang="ru-RU" altLang="uk-UA" dirty="0" err="1"/>
              <a:t>й</a:t>
            </a:r>
            <a:r>
              <a:rPr lang="ru-RU" altLang="uk-UA" dirty="0"/>
              <a:t> </a:t>
            </a:r>
            <a:r>
              <a:rPr lang="ru-RU" altLang="uk-UA" dirty="0" err="1"/>
              <a:t>може</a:t>
            </a:r>
            <a:r>
              <a:rPr lang="ru-RU" altLang="uk-UA" dirty="0"/>
              <a:t> </a:t>
            </a:r>
            <a:r>
              <a:rPr lang="ru-RU" altLang="uk-UA" dirty="0" err="1"/>
              <a:t>спричинити</a:t>
            </a:r>
            <a:r>
              <a:rPr lang="ru-RU" altLang="uk-UA" dirty="0"/>
              <a:t> </a:t>
            </a:r>
            <a:r>
              <a:rPr lang="en-US" altLang="uk-UA" dirty="0"/>
              <a:t> </a:t>
            </a:r>
            <a:r>
              <a:rPr lang="ru-RU" altLang="uk-UA" dirty="0"/>
              <a:t>смерть.   </a:t>
            </a:r>
            <a:endParaRPr lang="en-US" altLang="uk-UA" dirty="0"/>
          </a:p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Профілактика</a:t>
            </a:r>
            <a:r>
              <a:rPr lang="ru-RU" altLang="uk-UA" b="1" dirty="0"/>
              <a:t>: </a:t>
            </a:r>
            <a:r>
              <a:rPr lang="ru-RU" altLang="uk-UA" dirty="0" err="1"/>
              <a:t>дотримання</a:t>
            </a:r>
            <a:r>
              <a:rPr lang="ru-RU" altLang="uk-UA" dirty="0"/>
              <a:t> правил </a:t>
            </a:r>
            <a:r>
              <a:rPr lang="ru-RU" altLang="uk-UA" dirty="0" err="1"/>
              <a:t>особистої</a:t>
            </a:r>
            <a:r>
              <a:rPr lang="ru-RU" altLang="uk-UA" dirty="0"/>
              <a:t> </a:t>
            </a:r>
            <a:r>
              <a:rPr lang="ru-RU" altLang="uk-UA" dirty="0" err="1"/>
              <a:t>гігієни</a:t>
            </a:r>
            <a:r>
              <a:rPr lang="ru-RU" altLang="uk-UA" dirty="0"/>
              <a:t> у </a:t>
            </a:r>
            <a:r>
              <a:rPr lang="ru-RU" altLang="uk-UA" dirty="0" err="1"/>
              <a:t>побуті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endParaRPr lang="ru-RU" altLang="uk-UA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6632"/>
            <a:ext cx="21431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пранці</a:t>
            </a:r>
            <a:r>
              <a:rPr lang="ru-RU" dirty="0"/>
              <a:t>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Сифіліс</a:t>
            </a:r>
            <a:r>
              <a:rPr lang="ru-RU" dirty="0"/>
              <a:t> (</a:t>
            </a:r>
            <a:r>
              <a:rPr lang="ru-RU" dirty="0" err="1"/>
              <a:t>пранці</a:t>
            </a:r>
            <a:r>
              <a:rPr lang="ru-RU" dirty="0"/>
              <a:t>)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важке</a:t>
            </a:r>
            <a:r>
              <a:rPr lang="ru-RU" dirty="0"/>
              <a:t> </a:t>
            </a:r>
            <a:r>
              <a:rPr lang="ru-RU" dirty="0" err="1"/>
              <a:t>хронічне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вражати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рецидивуючий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,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шляхом.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заразитися</a:t>
            </a:r>
            <a:r>
              <a:rPr lang="ru-RU" dirty="0"/>
              <a:t> </a:t>
            </a:r>
            <a:r>
              <a:rPr lang="ru-RU" dirty="0" err="1"/>
              <a:t>сифілісом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при </a:t>
            </a:r>
            <a:r>
              <a:rPr lang="ru-RU" dirty="0" err="1"/>
              <a:t>поцілунках</a:t>
            </a:r>
            <a:r>
              <a:rPr lang="ru-RU" dirty="0"/>
              <a:t>, </a:t>
            </a:r>
            <a:r>
              <a:rPr lang="ru-RU" dirty="0" err="1"/>
              <a:t>при</a:t>
            </a:r>
            <a:r>
              <a:rPr lang="ru-RU" dirty="0"/>
              <a:t> </a:t>
            </a:r>
            <a:r>
              <a:rPr lang="ru-RU" dirty="0" err="1"/>
              <a:t>користуванні</a:t>
            </a:r>
            <a:r>
              <a:rPr lang="ru-RU" dirty="0"/>
              <a:t> </a:t>
            </a:r>
            <a:r>
              <a:rPr lang="ru-RU" dirty="0" err="1"/>
              <a:t>спільним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хворим</a:t>
            </a:r>
            <a:r>
              <a:rPr lang="ru-RU" dirty="0"/>
              <a:t> </a:t>
            </a:r>
            <a:r>
              <a:rPr lang="ru-RU" dirty="0" err="1"/>
              <a:t>посудом</a:t>
            </a:r>
            <a:r>
              <a:rPr lang="ru-RU" dirty="0"/>
              <a:t>, </a:t>
            </a:r>
            <a:r>
              <a:rPr lang="ru-RU" dirty="0" err="1"/>
              <a:t>білизною</a:t>
            </a:r>
            <a:r>
              <a:rPr lang="ru-RU" dirty="0"/>
              <a:t>, одним </a:t>
            </a:r>
            <a:r>
              <a:rPr lang="ru-RU" dirty="0" err="1"/>
              <a:t>ліжком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При </a:t>
            </a:r>
            <a:r>
              <a:rPr lang="ru-RU" dirty="0" err="1"/>
              <a:t>вродженому</a:t>
            </a:r>
            <a:r>
              <a:rPr lang="ru-RU" dirty="0"/>
              <a:t> </a:t>
            </a:r>
            <a:r>
              <a:rPr lang="ru-RU" dirty="0" err="1"/>
              <a:t>сифілісі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утробі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через плаценту.</a:t>
            </a:r>
            <a:br>
              <a:rPr lang="ru-RU" dirty="0"/>
            </a:b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– хвора на </a:t>
            </a:r>
            <a:r>
              <a:rPr lang="ru-RU" dirty="0" err="1"/>
              <a:t>сифіліс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особливо в </a:t>
            </a:r>
            <a:r>
              <a:rPr lang="ru-RU" dirty="0" err="1"/>
              <a:t>періоди</a:t>
            </a:r>
            <a:r>
              <a:rPr lang="ru-RU" dirty="0"/>
              <a:t>, коли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прояви </a:t>
            </a:r>
            <a:r>
              <a:rPr lang="ru-RU" dirty="0" err="1"/>
              <a:t>свіжого</a:t>
            </a:r>
            <a:r>
              <a:rPr lang="ru-RU" dirty="0"/>
              <a:t> </a:t>
            </a:r>
            <a:r>
              <a:rPr lang="ru-RU" dirty="0" err="1"/>
              <a:t>сифілісу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та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оболонках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Головне - </a:t>
            </a:r>
            <a:r>
              <a:rPr lang="ru-RU" dirty="0" err="1"/>
              <a:t>розпізнати</a:t>
            </a:r>
            <a:r>
              <a:rPr lang="ru-RU" dirty="0"/>
              <a:t> </a:t>
            </a:r>
            <a:r>
              <a:rPr lang="ru-RU" dirty="0" err="1"/>
              <a:t>сифіліс</a:t>
            </a:r>
            <a:r>
              <a:rPr lang="ru-RU" dirty="0"/>
              <a:t> на початку </a:t>
            </a:r>
            <a:r>
              <a:rPr lang="ru-RU" dirty="0" err="1"/>
              <a:t>захворювання</a:t>
            </a:r>
            <a:r>
              <a:rPr lang="ru-RU" dirty="0"/>
              <a:t>, коли </a:t>
            </a:r>
            <a:r>
              <a:rPr lang="ru-RU" dirty="0" err="1"/>
              <a:t>хворий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небезпечний</a:t>
            </a:r>
            <a:r>
              <a:rPr lang="ru-RU" dirty="0"/>
              <a:t>. 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2186340" cy="14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пранці</a:t>
            </a:r>
            <a:r>
              <a:rPr lang="ru-RU" dirty="0"/>
              <a:t>)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симптому </a:t>
            </a:r>
            <a:r>
              <a:rPr lang="ru-RU" dirty="0" err="1"/>
              <a:t>триває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20-40 </a:t>
            </a:r>
            <a:r>
              <a:rPr lang="ru-RU" dirty="0" err="1"/>
              <a:t>днів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як </a:t>
            </a:r>
            <a:r>
              <a:rPr lang="ru-RU" dirty="0" err="1"/>
              <a:t>коротшим</a:t>
            </a:r>
            <a:r>
              <a:rPr lang="ru-RU" dirty="0"/>
              <a:t> (7 - 15 </a:t>
            </a:r>
            <a:r>
              <a:rPr lang="ru-RU" dirty="0" err="1"/>
              <a:t>днів</a:t>
            </a:r>
            <a:r>
              <a:rPr lang="ru-RU" dirty="0"/>
              <a:t>),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довшим</a:t>
            </a:r>
            <a:r>
              <a:rPr lang="ru-RU" dirty="0"/>
              <a:t> (до 3-5 </a:t>
            </a:r>
            <a:r>
              <a:rPr lang="ru-RU" dirty="0" err="1"/>
              <a:t>місяців</a:t>
            </a:r>
            <a:r>
              <a:rPr lang="ru-RU" dirty="0"/>
              <a:t>).</a:t>
            </a:r>
            <a:br>
              <a:rPr lang="ru-RU" dirty="0"/>
            </a:br>
            <a:r>
              <a:rPr lang="ru-RU" dirty="0" err="1"/>
              <a:t>Зазвичай</a:t>
            </a:r>
            <a:r>
              <a:rPr lang="ru-RU" dirty="0"/>
              <a:t> через 2-3 </a:t>
            </a:r>
            <a:r>
              <a:rPr lang="ru-RU" dirty="0" err="1"/>
              <a:t>тижні</a:t>
            </a:r>
            <a:r>
              <a:rPr lang="ru-RU" dirty="0"/>
              <a:t> на тому </a:t>
            </a:r>
            <a:r>
              <a:rPr lang="ru-RU" dirty="0" err="1"/>
              <a:t>місці</a:t>
            </a:r>
            <a:r>
              <a:rPr lang="ru-RU" dirty="0"/>
              <a:t>,    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</a:t>
            </a:r>
            <a:r>
              <a:rPr lang="ru-RU" dirty="0" err="1"/>
              <a:t>інфекція</a:t>
            </a:r>
            <a:r>
              <a:rPr lang="ru-RU" dirty="0"/>
              <a:t>, </a:t>
            </a:r>
            <a:r>
              <a:rPr lang="ru-RU" dirty="0" err="1"/>
              <a:t>з'являється</a:t>
            </a:r>
            <a:r>
              <a:rPr lang="ru-RU" dirty="0"/>
              <a:t>     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прищик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через </a:t>
            </a:r>
            <a:r>
              <a:rPr lang="ru-RU" dirty="0" err="1"/>
              <a:t>деякий</a:t>
            </a:r>
            <a:r>
              <a:rPr lang="ru-RU" dirty="0"/>
              <a:t>  час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тверду</a:t>
            </a:r>
            <a:r>
              <a:rPr lang="ru-RU" dirty="0"/>
              <a:t>, </a:t>
            </a:r>
            <a:r>
              <a:rPr lang="ru-RU" dirty="0" err="1"/>
              <a:t>наче</a:t>
            </a:r>
            <a:r>
              <a:rPr lang="ru-RU" dirty="0"/>
              <a:t> хрящ,  </a:t>
            </a:r>
            <a:r>
              <a:rPr lang="ru-RU" dirty="0" err="1"/>
              <a:t>виразку</a:t>
            </a:r>
            <a:r>
              <a:rPr lang="ru-RU" dirty="0"/>
              <a:t>. </a:t>
            </a:r>
            <a:r>
              <a:rPr lang="ru-RU" dirty="0" err="1"/>
              <a:t>Ніякого</a:t>
            </a:r>
            <a:r>
              <a:rPr lang="ru-RU" dirty="0"/>
              <a:t> болю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     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Через 6 </a:t>
            </a:r>
            <a:r>
              <a:rPr lang="ru-RU" dirty="0" err="1"/>
              <a:t>тижнів</a:t>
            </a:r>
            <a:r>
              <a:rPr lang="ru-RU" dirty="0"/>
              <a:t> </a:t>
            </a:r>
            <a:r>
              <a:rPr lang="ru-RU" dirty="0" err="1"/>
              <a:t>виразка</a:t>
            </a:r>
            <a:r>
              <a:rPr lang="ru-RU" dirty="0"/>
              <a:t> </a:t>
            </a:r>
            <a:r>
              <a:rPr lang="ru-RU" dirty="0" err="1"/>
              <a:t>гоїться</a:t>
            </a:r>
            <a:r>
              <a:rPr lang="ru-RU" dirty="0"/>
              <a:t>, </a:t>
            </a:r>
            <a:r>
              <a:rPr lang="ru-RU" dirty="0" err="1"/>
              <a:t>залишаючи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себе </a:t>
            </a:r>
            <a:r>
              <a:rPr lang="ru-RU" dirty="0" err="1"/>
              <a:t>жовтий</a:t>
            </a:r>
            <a:r>
              <a:rPr lang="ru-RU" dirty="0"/>
              <a:t> рубчик. При </a:t>
            </a:r>
            <a:r>
              <a:rPr lang="ru-RU" dirty="0" err="1"/>
              <a:t>виявленні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виразки</a:t>
            </a:r>
            <a:r>
              <a:rPr lang="ru-RU" dirty="0"/>
              <a:t> треба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лікаря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через 6 </a:t>
            </a:r>
            <a:r>
              <a:rPr lang="ru-RU" dirty="0" err="1"/>
              <a:t>тижнів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вторинний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найзаразніший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пе­реважно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висип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та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оболонках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548640" lvl="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err="1"/>
              <a:t>Третинний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на 3-4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все </a:t>
            </a:r>
            <a:r>
              <a:rPr lang="ru-RU" dirty="0" err="1"/>
              <a:t>життя</a:t>
            </a:r>
            <a:r>
              <a:rPr lang="ru-RU" dirty="0"/>
              <a:t> хворого.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вражатися</a:t>
            </a:r>
            <a:r>
              <a:rPr lang="ru-RU" dirty="0"/>
              <a:t> </a:t>
            </a:r>
            <a:r>
              <a:rPr lang="ru-RU" dirty="0" err="1"/>
              <a:t>будь-який</a:t>
            </a:r>
            <a:r>
              <a:rPr lang="ru-RU" dirty="0"/>
              <a:t> орган,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шкіра</a:t>
            </a:r>
            <a:r>
              <a:rPr lang="ru-RU" dirty="0"/>
              <a:t>,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та </a:t>
            </a:r>
            <a:r>
              <a:rPr lang="ru-RU" dirty="0" err="1"/>
              <a:t>кістки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для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перетворитися</a:t>
            </a:r>
            <a:r>
              <a:rPr lang="ru-RU" dirty="0"/>
              <a:t> на </a:t>
            </a:r>
            <a:r>
              <a:rPr lang="ru-RU" dirty="0" err="1"/>
              <a:t>ідіотів</a:t>
            </a:r>
            <a:r>
              <a:rPr lang="ru-RU" dirty="0"/>
              <a:t>, </a:t>
            </a:r>
            <a:r>
              <a:rPr lang="ru-RU" dirty="0" err="1"/>
              <a:t>паралітиків</a:t>
            </a:r>
            <a:r>
              <a:rPr lang="ru-RU" dirty="0"/>
              <a:t>, </a:t>
            </a:r>
            <a:r>
              <a:rPr lang="ru-RU" dirty="0" err="1"/>
              <a:t>захворюють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прогресивний</a:t>
            </a:r>
            <a:r>
              <a:rPr lang="ru-RU" dirty="0"/>
              <a:t> </a:t>
            </a:r>
            <a:r>
              <a:rPr lang="ru-RU" dirty="0" err="1"/>
              <a:t>параліч</a:t>
            </a:r>
            <a:r>
              <a:rPr lang="ru-RU" dirty="0"/>
              <a:t>. </a:t>
            </a:r>
            <a:r>
              <a:rPr lang="ru-RU" dirty="0" err="1"/>
              <a:t>Відбуваються</a:t>
            </a:r>
            <a:r>
              <a:rPr lang="ru-RU" dirty="0"/>
              <a:t> 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кровоносної</a:t>
            </a:r>
            <a:r>
              <a:rPr lang="ru-RU" dirty="0"/>
              <a:t> та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сифілісом</a:t>
            </a:r>
            <a:r>
              <a:rPr lang="ru-RU" dirty="0"/>
              <a:t> плоду </a:t>
            </a:r>
            <a:r>
              <a:rPr lang="ru-RU" dirty="0" err="1"/>
              <a:t>найчастіше</a:t>
            </a:r>
            <a:r>
              <a:rPr lang="ru-RU" dirty="0"/>
              <a:t> 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перші</a:t>
            </a:r>
            <a:r>
              <a:rPr lang="ru-RU" dirty="0"/>
              <a:t> три роки </a:t>
            </a:r>
            <a:r>
              <a:rPr lang="ru-RU" dirty="0" err="1"/>
              <a:t>хвороби</a:t>
            </a:r>
            <a:r>
              <a:rPr lang="ru-RU" dirty="0"/>
              <a:t>  </a:t>
            </a:r>
            <a:r>
              <a:rPr lang="ru-RU" dirty="0" err="1"/>
              <a:t>матері</a:t>
            </a:r>
            <a:r>
              <a:rPr lang="ru-RU" dirty="0"/>
              <a:t>.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вагітності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порушуватись</a:t>
            </a:r>
            <a:r>
              <a:rPr lang="ru-RU" dirty="0"/>
              <a:t>: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пізні</a:t>
            </a:r>
            <a:r>
              <a:rPr lang="ru-RU" dirty="0"/>
              <a:t> </a:t>
            </a:r>
            <a:r>
              <a:rPr lang="ru-RU" dirty="0" err="1"/>
              <a:t>викидні</a:t>
            </a:r>
            <a:r>
              <a:rPr lang="ru-RU" dirty="0"/>
              <a:t>, </a:t>
            </a:r>
            <a:r>
              <a:rPr lang="ru-RU" dirty="0" err="1"/>
              <a:t>мертвонародження</a:t>
            </a:r>
            <a:r>
              <a:rPr lang="ru-RU" dirty="0"/>
              <a:t> та </a:t>
            </a:r>
            <a:r>
              <a:rPr lang="ru-RU" dirty="0" err="1"/>
              <a:t>передчасні</a:t>
            </a:r>
            <a:r>
              <a:rPr lang="ru-RU" dirty="0"/>
              <a:t> пологи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085184"/>
            <a:ext cx="1707902" cy="149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пранці</a:t>
            </a:r>
            <a:r>
              <a:rPr lang="ru-RU" dirty="0"/>
              <a:t>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Проявляється</a:t>
            </a:r>
            <a:r>
              <a:rPr lang="ru-RU" dirty="0"/>
              <a:t> </a:t>
            </a:r>
            <a:r>
              <a:rPr lang="ru-RU" dirty="0" err="1"/>
              <a:t>вроджений</a:t>
            </a:r>
            <a:r>
              <a:rPr lang="ru-RU" dirty="0"/>
              <a:t> </a:t>
            </a:r>
            <a:r>
              <a:rPr lang="ru-RU" dirty="0" err="1"/>
              <a:t>сифіліс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у </a:t>
            </a:r>
            <a:r>
              <a:rPr lang="ru-RU" dirty="0" err="1"/>
              <a:t>підлітковому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: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характер­ний</a:t>
            </a:r>
            <a:r>
              <a:rPr lang="ru-RU" dirty="0"/>
              <a:t> </a:t>
            </a:r>
            <a:r>
              <a:rPr lang="ru-RU" dirty="0" err="1"/>
              <a:t>висип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хвороба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сифілітиків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народжуватись</a:t>
            </a:r>
            <a:r>
              <a:rPr lang="ru-RU" dirty="0"/>
              <a:t> </a:t>
            </a:r>
            <a:r>
              <a:rPr lang="ru-RU" dirty="0" err="1"/>
              <a:t>вкритими</a:t>
            </a:r>
            <a:r>
              <a:rPr lang="ru-RU" dirty="0"/>
              <a:t> </a:t>
            </a:r>
            <a:r>
              <a:rPr lang="ru-RU" dirty="0" err="1"/>
              <a:t>висипами</a:t>
            </a:r>
            <a:r>
              <a:rPr lang="ru-RU" dirty="0"/>
              <a:t> та </a:t>
            </a:r>
            <a:r>
              <a:rPr lang="ru-RU" dirty="0" err="1"/>
              <a:t>гнійниками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вмирати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епілептиками</a:t>
            </a:r>
            <a:r>
              <a:rPr lang="ru-RU" dirty="0"/>
              <a:t>, </a:t>
            </a:r>
            <a:r>
              <a:rPr lang="ru-RU" dirty="0" err="1"/>
              <a:t>алкоголіками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сифілісу</a:t>
            </a:r>
            <a:r>
              <a:rPr lang="ru-RU" dirty="0"/>
              <a:t> повинно </a:t>
            </a:r>
            <a:r>
              <a:rPr lang="ru-RU" dirty="0" err="1"/>
              <a:t>проводитися</a:t>
            </a:r>
            <a:r>
              <a:rPr lang="ru-RU" dirty="0"/>
              <a:t> </a:t>
            </a:r>
            <a:r>
              <a:rPr lang="ru-RU" dirty="0" err="1"/>
              <a:t>лікарем-спеціалістом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починатися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.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вилікувати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err="1"/>
              <a:t>Діагностика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заснована</a:t>
            </a:r>
            <a:r>
              <a:rPr lang="ru-RU" dirty="0"/>
              <a:t> на </a:t>
            </a:r>
            <a:r>
              <a:rPr lang="ru-RU" dirty="0" err="1"/>
              <a:t>аналізах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сифіліс</a:t>
            </a:r>
            <a:r>
              <a:rPr lang="ru-RU" dirty="0"/>
              <a:t>.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сифілісу</a:t>
            </a:r>
            <a:r>
              <a:rPr lang="ru-RU" dirty="0"/>
              <a:t>, як правило,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комплексним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основу становить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антибіотиків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доповнюються</a:t>
            </a:r>
            <a:r>
              <a:rPr lang="ru-RU" dirty="0"/>
              <a:t>, </a:t>
            </a:r>
            <a:r>
              <a:rPr lang="ru-RU" dirty="0" err="1"/>
              <a:t>імуностимуляторами</a:t>
            </a:r>
            <a:r>
              <a:rPr lang="ru-RU" dirty="0"/>
              <a:t>, </a:t>
            </a:r>
            <a:r>
              <a:rPr lang="ru-RU" dirty="0" err="1"/>
              <a:t>загальнозміцнюючими</a:t>
            </a:r>
            <a:r>
              <a:rPr lang="ru-RU" dirty="0"/>
              <a:t> </a:t>
            </a:r>
            <a:r>
              <a:rPr lang="ru-RU" dirty="0" err="1"/>
              <a:t>ліками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фізіотерапією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Вірусні ІПСШ:</a:t>
            </a:r>
            <a:r>
              <a:rPr lang="uk-UA" dirty="0" err="1"/>
              <a:t>генітальний</a:t>
            </a:r>
            <a:r>
              <a:rPr lang="uk-UA" dirty="0"/>
              <a:t> </a:t>
            </a:r>
            <a:r>
              <a:rPr lang="uk-UA" dirty="0" err="1"/>
              <a:t>герпес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Збудники</a:t>
            </a:r>
            <a:r>
              <a:rPr lang="ru-RU" altLang="uk-UA" dirty="0"/>
              <a:t>: </a:t>
            </a:r>
            <a:r>
              <a:rPr lang="ru-RU" altLang="uk-UA" i="1" dirty="0" err="1"/>
              <a:t>Вірус</a:t>
            </a:r>
            <a:r>
              <a:rPr lang="ru-RU" altLang="uk-UA" i="1" dirty="0"/>
              <a:t> герпесу  простого</a:t>
            </a:r>
            <a:r>
              <a:rPr lang="ru-RU" altLang="uk-UA" dirty="0"/>
              <a:t>. 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Існує</a:t>
            </a:r>
            <a:r>
              <a:rPr lang="ru-RU" altLang="uk-UA" dirty="0"/>
              <a:t>  два </a:t>
            </a:r>
            <a:r>
              <a:rPr lang="ru-RU" altLang="uk-UA" dirty="0" err="1"/>
              <a:t>його</a:t>
            </a:r>
            <a:r>
              <a:rPr lang="ru-RU" altLang="uk-UA" dirty="0"/>
              <a:t> </a:t>
            </a:r>
            <a:r>
              <a:rPr lang="ru-RU" altLang="uk-UA" dirty="0" err="1"/>
              <a:t>види</a:t>
            </a:r>
            <a:r>
              <a:rPr lang="ru-RU" altLang="uk-UA" dirty="0"/>
              <a:t>. Один </a:t>
            </a:r>
            <a:r>
              <a:rPr lang="ru-RU" altLang="uk-UA" dirty="0" err="1"/>
              <a:t>спричиняє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/>
              <a:t>лихоманку на губах, </a:t>
            </a:r>
            <a:r>
              <a:rPr lang="ru-RU" altLang="uk-UA" dirty="0" err="1"/>
              <a:t>другий</a:t>
            </a:r>
            <a:r>
              <a:rPr lang="ru-RU" altLang="uk-UA" dirty="0"/>
              <a:t> - ІПСШ: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висипання</a:t>
            </a:r>
            <a:r>
              <a:rPr lang="ru-RU" altLang="uk-UA" dirty="0"/>
              <a:t> </a:t>
            </a:r>
            <a:r>
              <a:rPr lang="ru-RU" altLang="uk-UA" dirty="0" err="1"/>
              <a:t>і</a:t>
            </a:r>
            <a:r>
              <a:rPr lang="ru-RU" altLang="uk-UA" dirty="0"/>
              <a:t> </a:t>
            </a:r>
            <a:r>
              <a:rPr lang="ru-RU" altLang="uk-UA" dirty="0" err="1"/>
              <a:t>виразки</a:t>
            </a:r>
            <a:r>
              <a:rPr lang="ru-RU" altLang="uk-UA" dirty="0"/>
              <a:t> на </a:t>
            </a:r>
            <a:r>
              <a:rPr lang="ru-RU" altLang="uk-UA" dirty="0" err="1"/>
              <a:t>статевих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/>
              <a:t>органах  </a:t>
            </a:r>
            <a:r>
              <a:rPr lang="ru-RU" altLang="uk-UA" dirty="0" err="1"/>
              <a:t>людини</a:t>
            </a:r>
            <a:r>
              <a:rPr lang="ru-RU" altLang="uk-UA" dirty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Обидва</a:t>
            </a:r>
            <a:r>
              <a:rPr lang="ru-RU" altLang="uk-UA" dirty="0"/>
              <a:t> </a:t>
            </a:r>
            <a:r>
              <a:rPr lang="ru-RU" altLang="uk-UA" dirty="0" err="1"/>
              <a:t>типи</a:t>
            </a:r>
            <a:r>
              <a:rPr lang="ru-RU" altLang="uk-UA" dirty="0"/>
              <a:t> </a:t>
            </a:r>
            <a:r>
              <a:rPr lang="ru-RU" altLang="uk-UA" dirty="0" err="1"/>
              <a:t>вірусу</a:t>
            </a:r>
            <a:r>
              <a:rPr lang="ru-RU" altLang="uk-UA" dirty="0"/>
              <a:t>  </a:t>
            </a:r>
            <a:r>
              <a:rPr lang="ru-RU" altLang="uk-UA" dirty="0" err="1"/>
              <a:t>передаються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/>
              <a:t>при </a:t>
            </a:r>
            <a:r>
              <a:rPr lang="ru-RU" altLang="uk-UA" dirty="0" err="1"/>
              <a:t>безпосередньому</a:t>
            </a:r>
            <a:r>
              <a:rPr lang="ru-RU" altLang="uk-UA" dirty="0"/>
              <a:t> </a:t>
            </a:r>
            <a:r>
              <a:rPr lang="ru-RU" altLang="uk-UA" dirty="0" err="1"/>
              <a:t>контакті</a:t>
            </a:r>
            <a:r>
              <a:rPr lang="ru-RU" altLang="uk-UA" dirty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Симптоми</a:t>
            </a:r>
            <a:r>
              <a:rPr lang="ru-RU" altLang="uk-UA" b="1" dirty="0"/>
              <a:t>: </a:t>
            </a:r>
            <a:r>
              <a:rPr lang="ru-RU" altLang="uk-UA" dirty="0" err="1"/>
              <a:t>Біль</a:t>
            </a:r>
            <a:r>
              <a:rPr lang="ru-RU" altLang="uk-UA" dirty="0"/>
              <a:t>, </a:t>
            </a:r>
            <a:r>
              <a:rPr lang="ru-RU" altLang="uk-UA" dirty="0" err="1"/>
              <a:t>свербіння</a:t>
            </a:r>
            <a:r>
              <a:rPr lang="ru-RU" altLang="uk-UA" dirty="0"/>
              <a:t>,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виділення</a:t>
            </a:r>
            <a:r>
              <a:rPr lang="ru-RU" altLang="uk-UA" dirty="0"/>
              <a:t> </a:t>
            </a:r>
            <a:r>
              <a:rPr lang="ru-RU" altLang="uk-UA" dirty="0" err="1"/>
              <a:t>зі</a:t>
            </a:r>
            <a:r>
              <a:rPr lang="ru-RU" altLang="uk-UA" dirty="0"/>
              <a:t> </a:t>
            </a:r>
            <a:r>
              <a:rPr lang="ru-RU" altLang="uk-UA" dirty="0" err="1"/>
              <a:t>статевих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органів</a:t>
            </a:r>
            <a:r>
              <a:rPr lang="ru-RU" altLang="uk-UA" dirty="0"/>
              <a:t>. </a:t>
            </a:r>
            <a:r>
              <a:rPr lang="ru-RU" altLang="uk-UA" dirty="0" err="1"/>
              <a:t>Навколо</a:t>
            </a:r>
            <a:r>
              <a:rPr lang="ru-RU" altLang="uk-UA" dirty="0"/>
              <a:t> них </a:t>
            </a:r>
            <a:r>
              <a:rPr lang="ru-RU" altLang="uk-UA" dirty="0" err="1"/>
              <a:t>з’являються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пухирці</a:t>
            </a:r>
            <a:r>
              <a:rPr lang="ru-RU" altLang="uk-UA" dirty="0"/>
              <a:t>, </a:t>
            </a:r>
            <a:r>
              <a:rPr lang="ru-RU" altLang="uk-UA" dirty="0" err="1"/>
              <a:t>які</a:t>
            </a:r>
            <a:r>
              <a:rPr lang="ru-RU" altLang="uk-UA" dirty="0"/>
              <a:t> через 10-12 </a:t>
            </a:r>
            <a:r>
              <a:rPr lang="ru-RU" altLang="uk-UA" dirty="0" err="1"/>
              <a:t>днів</a:t>
            </a:r>
            <a:r>
              <a:rPr lang="ru-RU" altLang="uk-UA" dirty="0"/>
              <a:t> </a:t>
            </a:r>
            <a:r>
              <a:rPr lang="ru-RU" altLang="uk-UA" dirty="0" err="1"/>
              <a:t>вкриваються</a:t>
            </a:r>
            <a:r>
              <a:rPr lang="ru-RU" altLang="uk-UA" dirty="0"/>
              <a:t> </a:t>
            </a:r>
            <a:r>
              <a:rPr lang="ru-RU" altLang="uk-UA" dirty="0" err="1"/>
              <a:t>кіркою</a:t>
            </a:r>
            <a:r>
              <a:rPr lang="ru-RU" altLang="uk-UA" dirty="0"/>
              <a:t> </a:t>
            </a:r>
            <a:r>
              <a:rPr lang="ru-RU" altLang="uk-UA" dirty="0" err="1"/>
              <a:t>і</a:t>
            </a:r>
            <a:r>
              <a:rPr lang="ru-RU" altLang="uk-UA" dirty="0"/>
              <a:t>  </a:t>
            </a:r>
            <a:r>
              <a:rPr lang="ru-RU" altLang="uk-UA" dirty="0" err="1"/>
              <a:t>зникають</a:t>
            </a:r>
            <a:r>
              <a:rPr lang="ru-RU" altLang="uk-UA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Повторні</a:t>
            </a:r>
            <a:r>
              <a:rPr lang="ru-RU" altLang="uk-UA" dirty="0"/>
              <a:t> </a:t>
            </a:r>
            <a:r>
              <a:rPr lang="ru-RU" altLang="uk-UA" dirty="0" err="1"/>
              <a:t>висипки</a:t>
            </a:r>
            <a:r>
              <a:rPr lang="ru-RU" altLang="uk-UA" dirty="0"/>
              <a:t> </a:t>
            </a:r>
            <a:r>
              <a:rPr lang="ru-RU" altLang="uk-UA" dirty="0" err="1"/>
              <a:t>тривають</a:t>
            </a:r>
            <a:r>
              <a:rPr lang="ru-RU" altLang="uk-UA" dirty="0"/>
              <a:t> до </a:t>
            </a:r>
            <a:r>
              <a:rPr lang="ru-RU" altLang="uk-UA" dirty="0" err="1"/>
              <a:t>п’яти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днів</a:t>
            </a:r>
            <a:r>
              <a:rPr lang="ru-RU" altLang="uk-UA" dirty="0"/>
              <a:t>. У </a:t>
            </a:r>
            <a:r>
              <a:rPr lang="ru-RU" altLang="uk-UA" dirty="0" err="1"/>
              <a:t>половини</a:t>
            </a:r>
            <a:r>
              <a:rPr lang="ru-RU" altLang="uk-UA" dirty="0"/>
              <a:t>  </a:t>
            </a:r>
            <a:r>
              <a:rPr lang="ru-RU" altLang="uk-UA" dirty="0" err="1"/>
              <a:t>інфікованих</a:t>
            </a:r>
            <a:r>
              <a:rPr lang="ru-RU" altLang="uk-UA" dirty="0"/>
              <a:t> </a:t>
            </a:r>
            <a:r>
              <a:rPr lang="ru-RU" altLang="uk-UA" dirty="0" err="1"/>
              <a:t>їх</a:t>
            </a:r>
            <a:r>
              <a:rPr lang="ru-RU" altLang="uk-UA" dirty="0"/>
              <a:t> нема, </a:t>
            </a:r>
            <a:r>
              <a:rPr lang="ru-RU" altLang="uk-UA" dirty="0" err="1"/>
              <a:t>але</a:t>
            </a:r>
            <a:r>
              <a:rPr lang="ru-RU" altLang="uk-UA" dirty="0"/>
              <a:t> </a:t>
            </a:r>
            <a:r>
              <a:rPr lang="ru-RU" altLang="uk-UA" dirty="0" err="1"/>
              <a:t>вірус</a:t>
            </a:r>
            <a:r>
              <a:rPr lang="ru-RU" altLang="uk-UA" dirty="0"/>
              <a:t>  </a:t>
            </a:r>
            <a:r>
              <a:rPr lang="ru-RU" altLang="uk-UA" dirty="0" err="1"/>
              <a:t>залишається</a:t>
            </a:r>
            <a:r>
              <a:rPr lang="ru-RU" altLang="uk-UA" dirty="0"/>
              <a:t> в </a:t>
            </a:r>
            <a:r>
              <a:rPr lang="ru-RU" altLang="uk-UA" dirty="0" err="1"/>
              <a:t>організмі</a:t>
            </a:r>
            <a:r>
              <a:rPr lang="ru-RU" altLang="uk-UA" dirty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 err="1"/>
              <a:t>Симптоми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dirty="0"/>
              <a:t>: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висипання</a:t>
            </a:r>
            <a:r>
              <a:rPr lang="ru-RU" dirty="0"/>
              <a:t> - </a:t>
            </a:r>
            <a:r>
              <a:rPr lang="ru-RU" dirty="0" err="1"/>
              <a:t>пухирці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прозорою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r>
              <a:rPr lang="ru-RU" dirty="0"/>
              <a:t> на </a:t>
            </a:r>
            <a:r>
              <a:rPr lang="ru-RU" dirty="0" err="1"/>
              <a:t>голівці</a:t>
            </a:r>
            <a:r>
              <a:rPr lang="ru-RU" dirty="0"/>
              <a:t> </a:t>
            </a:r>
            <a:r>
              <a:rPr lang="ru-RU" dirty="0" err="1"/>
              <a:t>статевого</a:t>
            </a:r>
            <a:r>
              <a:rPr lang="ru-RU" dirty="0"/>
              <a:t> члена, на </a:t>
            </a:r>
            <a:r>
              <a:rPr lang="ru-RU" dirty="0" err="1"/>
              <a:t>внутрішньому</a:t>
            </a:r>
            <a:r>
              <a:rPr lang="ru-RU" dirty="0"/>
              <a:t> листку </a:t>
            </a:r>
            <a:r>
              <a:rPr lang="ru-RU" dirty="0" err="1"/>
              <a:t>крайньої</a:t>
            </a:r>
            <a:r>
              <a:rPr lang="ru-RU" dirty="0"/>
              <a:t> </a:t>
            </a:r>
            <a:r>
              <a:rPr lang="ru-RU" dirty="0" err="1"/>
              <a:t>плоті</a:t>
            </a:r>
            <a:r>
              <a:rPr lang="ru-RU" dirty="0"/>
              <a:t>, </a:t>
            </a:r>
            <a:r>
              <a:rPr lang="ru-RU" dirty="0" err="1"/>
              <a:t>рідше</a:t>
            </a:r>
            <a:r>
              <a:rPr lang="ru-RU" dirty="0"/>
              <a:t> в </a:t>
            </a:r>
            <a:r>
              <a:rPr lang="ru-RU" dirty="0" err="1"/>
              <a:t>промежині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мошонці</a:t>
            </a:r>
            <a:r>
              <a:rPr lang="ru-RU" dirty="0"/>
              <a:t> в </a:t>
            </a:r>
            <a:r>
              <a:rPr lang="ru-RU" dirty="0" err="1"/>
              <a:t>чоловіків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у </a:t>
            </a:r>
            <a:r>
              <a:rPr lang="ru-RU" dirty="0" err="1"/>
              <a:t>жінок</a:t>
            </a:r>
            <a:r>
              <a:rPr lang="ru-RU" dirty="0"/>
              <a:t> -  на </a:t>
            </a:r>
            <a:r>
              <a:rPr lang="ru-RU" dirty="0" err="1"/>
              <a:t>слизовій</a:t>
            </a:r>
            <a:r>
              <a:rPr lang="ru-RU" dirty="0"/>
              <a:t> </a:t>
            </a:r>
            <a:r>
              <a:rPr lang="ru-RU" dirty="0" err="1"/>
              <a:t>піхви</a:t>
            </a:r>
            <a:r>
              <a:rPr lang="ru-RU" dirty="0"/>
              <a:t> , </a:t>
            </a:r>
            <a:r>
              <a:rPr lang="ru-RU" dirty="0" err="1"/>
              <a:t>шийки</a:t>
            </a:r>
            <a:r>
              <a:rPr lang="ru-RU" dirty="0"/>
              <a:t> матки, на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промежини</a:t>
            </a:r>
            <a:r>
              <a:rPr lang="ru-RU" dirty="0"/>
              <a:t>, стегон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сідниць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збільшуватися</a:t>
            </a:r>
            <a:r>
              <a:rPr lang="ru-RU" dirty="0"/>
              <a:t> </a:t>
            </a:r>
            <a:r>
              <a:rPr lang="ru-RU" dirty="0" err="1"/>
              <a:t>пахові</a:t>
            </a:r>
            <a:r>
              <a:rPr lang="ru-RU" dirty="0"/>
              <a:t> </a:t>
            </a:r>
            <a:r>
              <a:rPr lang="ru-RU" dirty="0" err="1"/>
              <a:t>лімфатичні</a:t>
            </a:r>
            <a:r>
              <a:rPr lang="ru-RU" dirty="0"/>
              <a:t> </a:t>
            </a:r>
            <a:r>
              <a:rPr lang="ru-RU" dirty="0" err="1"/>
              <a:t>вузли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підвищуватися</a:t>
            </a:r>
            <a:r>
              <a:rPr lang="ru-RU" dirty="0"/>
              <a:t> температура,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виявлятися</a:t>
            </a:r>
            <a:r>
              <a:rPr lang="ru-RU" dirty="0"/>
              <a:t> </a:t>
            </a:r>
            <a:r>
              <a:rPr lang="ru-RU" dirty="0" err="1"/>
              <a:t>герпетичний</a:t>
            </a:r>
            <a:r>
              <a:rPr lang="ru-RU" dirty="0"/>
              <a:t> цистит,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частими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болючими</a:t>
            </a:r>
            <a:r>
              <a:rPr lang="ru-RU" dirty="0"/>
              <a:t> </a:t>
            </a:r>
            <a:r>
              <a:rPr lang="ru-RU" dirty="0" err="1"/>
              <a:t>сечовипусканнями</a:t>
            </a:r>
            <a:r>
              <a:rPr lang="ru-RU" dirty="0"/>
              <a:t>.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пухирці</a:t>
            </a:r>
            <a:r>
              <a:rPr lang="ru-RU" dirty="0"/>
              <a:t> </a:t>
            </a:r>
            <a:r>
              <a:rPr lang="ru-RU" dirty="0" err="1"/>
              <a:t>лопаються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хворобливі</a:t>
            </a:r>
            <a:r>
              <a:rPr lang="ru-RU" dirty="0"/>
              <a:t> </a:t>
            </a:r>
            <a:r>
              <a:rPr lang="ru-RU" dirty="0" err="1"/>
              <a:t>виразки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заживають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через </a:t>
            </a:r>
            <a:r>
              <a:rPr lang="ru-RU" dirty="0" err="1"/>
              <a:t>тиждень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941168"/>
            <a:ext cx="2131839" cy="15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Генітальний</a:t>
            </a:r>
            <a:r>
              <a:rPr lang="uk-UA" dirty="0"/>
              <a:t> </a:t>
            </a:r>
            <a:r>
              <a:rPr lang="uk-UA" dirty="0" err="1"/>
              <a:t>герпес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Наслідки</a:t>
            </a:r>
            <a:r>
              <a:rPr lang="ru-RU" altLang="uk-UA" b="1" dirty="0"/>
              <a:t>: </a:t>
            </a:r>
            <a:r>
              <a:rPr lang="ru-RU" altLang="uk-UA" dirty="0" err="1"/>
              <a:t>Загальновизнано</a:t>
            </a:r>
            <a:r>
              <a:rPr lang="ru-RU" altLang="uk-UA" dirty="0"/>
              <a:t>, </a:t>
            </a:r>
            <a:r>
              <a:rPr lang="ru-RU" altLang="uk-UA" dirty="0" err="1"/>
              <a:t>що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генітальний</a:t>
            </a:r>
            <a:r>
              <a:rPr lang="ru-RU" altLang="uk-UA" dirty="0"/>
              <a:t> герпес особливо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небезпечний</a:t>
            </a:r>
            <a:r>
              <a:rPr lang="ru-RU" altLang="uk-UA" dirty="0"/>
              <a:t>  для </a:t>
            </a:r>
            <a:r>
              <a:rPr lang="ru-RU" altLang="uk-UA" dirty="0" err="1"/>
              <a:t>новонароджених</a:t>
            </a:r>
            <a:r>
              <a:rPr lang="ru-RU" altLang="uk-UA" dirty="0"/>
              <a:t>, </a:t>
            </a:r>
            <a:r>
              <a:rPr lang="ru-RU" altLang="uk-UA" dirty="0" err="1"/>
              <a:t>які</a:t>
            </a:r>
            <a:r>
              <a:rPr lang="ru-RU" altLang="uk-UA" dirty="0"/>
              <a:t> </a:t>
            </a:r>
            <a:r>
              <a:rPr lang="ru-RU" altLang="uk-UA" dirty="0" err="1"/>
              <a:t>були</a:t>
            </a:r>
            <a:r>
              <a:rPr lang="ru-RU" altLang="uk-UA" dirty="0"/>
              <a:t> в </a:t>
            </a:r>
            <a:r>
              <a:rPr lang="ru-RU" altLang="uk-UA" dirty="0" err="1"/>
              <a:t>контакті</a:t>
            </a:r>
            <a:r>
              <a:rPr lang="ru-RU" altLang="uk-UA" dirty="0"/>
              <a:t>  </a:t>
            </a:r>
            <a:r>
              <a:rPr lang="ru-RU" altLang="uk-UA" dirty="0" err="1"/>
              <a:t>з</a:t>
            </a:r>
            <a:r>
              <a:rPr lang="ru-RU" altLang="uk-UA" dirty="0"/>
              <a:t> </a:t>
            </a:r>
            <a:r>
              <a:rPr lang="ru-RU" altLang="uk-UA" dirty="0" err="1"/>
              <a:t>вірусом</a:t>
            </a:r>
            <a:r>
              <a:rPr lang="ru-RU" altLang="uk-UA" dirty="0"/>
              <a:t> </a:t>
            </a:r>
            <a:r>
              <a:rPr lang="ru-RU" altLang="uk-UA" dirty="0" err="1"/>
              <a:t>під</a:t>
            </a:r>
            <a:r>
              <a:rPr lang="ru-RU" altLang="uk-UA" dirty="0"/>
              <a:t> час </a:t>
            </a:r>
            <a:r>
              <a:rPr lang="ru-RU" altLang="uk-UA" dirty="0" err="1"/>
              <a:t>пологів</a:t>
            </a:r>
            <a:r>
              <a:rPr lang="ru-RU" altLang="uk-UA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/>
              <a:t> У них  </a:t>
            </a:r>
            <a:r>
              <a:rPr lang="ru-RU" altLang="uk-UA" dirty="0" err="1"/>
              <a:t>можливі</a:t>
            </a:r>
            <a:r>
              <a:rPr lang="ru-RU" altLang="uk-UA" dirty="0"/>
              <a:t> </a:t>
            </a:r>
            <a:r>
              <a:rPr lang="ru-RU" altLang="uk-UA" dirty="0" err="1"/>
              <a:t>запалення</a:t>
            </a:r>
            <a:r>
              <a:rPr lang="ru-RU" altLang="uk-UA" dirty="0"/>
              <a:t> очей, </a:t>
            </a:r>
            <a:r>
              <a:rPr lang="ru-RU" altLang="uk-UA" dirty="0" err="1"/>
              <a:t>шкіри</a:t>
            </a:r>
            <a:r>
              <a:rPr lang="ru-RU" altLang="uk-UA" dirty="0"/>
              <a:t>,  </a:t>
            </a:r>
            <a:r>
              <a:rPr lang="ru-RU" altLang="uk-UA" dirty="0" err="1"/>
              <a:t>центральної</a:t>
            </a:r>
            <a:r>
              <a:rPr lang="ru-RU" altLang="uk-UA" dirty="0"/>
              <a:t> </a:t>
            </a:r>
            <a:r>
              <a:rPr lang="ru-RU" altLang="uk-UA" dirty="0" err="1"/>
              <a:t>нервової</a:t>
            </a:r>
            <a:r>
              <a:rPr lang="ru-RU" altLang="uk-UA" dirty="0"/>
              <a:t> </a:t>
            </a:r>
            <a:r>
              <a:rPr lang="ru-RU" altLang="uk-UA" dirty="0" err="1"/>
              <a:t>системи</a:t>
            </a:r>
            <a:r>
              <a:rPr lang="ru-RU" altLang="uk-UA" dirty="0"/>
              <a:t>, а в  </a:t>
            </a:r>
            <a:r>
              <a:rPr lang="ru-RU" altLang="uk-UA" dirty="0" err="1"/>
              <a:t>окремих</a:t>
            </a:r>
            <a:r>
              <a:rPr lang="ru-RU" altLang="uk-UA" dirty="0"/>
              <a:t> </a:t>
            </a:r>
            <a:r>
              <a:rPr lang="ru-RU" altLang="uk-UA" dirty="0" err="1"/>
              <a:t>випадках</a:t>
            </a:r>
            <a:r>
              <a:rPr lang="ru-RU" altLang="uk-UA" dirty="0"/>
              <a:t> </a:t>
            </a:r>
            <a:r>
              <a:rPr lang="ru-RU" altLang="uk-UA" dirty="0" err="1"/>
              <a:t>настає</a:t>
            </a:r>
            <a:r>
              <a:rPr lang="ru-RU" altLang="uk-UA" dirty="0"/>
              <a:t> смерть.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Профілактика</a:t>
            </a:r>
            <a:r>
              <a:rPr lang="ru-RU" altLang="uk-UA" b="1" dirty="0"/>
              <a:t>: </a:t>
            </a:r>
            <a:r>
              <a:rPr lang="ru-RU" altLang="uk-UA" dirty="0" err="1"/>
              <a:t>Утримання</a:t>
            </a:r>
            <a:r>
              <a:rPr lang="ru-RU" altLang="uk-UA" dirty="0"/>
              <a:t> </a:t>
            </a:r>
            <a:r>
              <a:rPr lang="ru-RU" altLang="uk-UA" dirty="0" err="1"/>
              <a:t>від</a:t>
            </a:r>
            <a:r>
              <a:rPr lang="ru-RU" altLang="uk-UA" dirty="0"/>
              <a:t> </a:t>
            </a:r>
            <a:r>
              <a:rPr lang="ru-RU" altLang="uk-UA" dirty="0" err="1"/>
              <a:t>статевих</a:t>
            </a:r>
            <a:r>
              <a:rPr lang="ru-RU" altLang="uk-UA" dirty="0"/>
              <a:t>  </a:t>
            </a:r>
            <a:r>
              <a:rPr lang="ru-RU" altLang="uk-UA" dirty="0" err="1"/>
              <a:t>стосунків</a:t>
            </a:r>
            <a:r>
              <a:rPr lang="ru-RU" altLang="uk-UA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Взаємна</a:t>
            </a:r>
            <a:r>
              <a:rPr lang="ru-RU" altLang="uk-UA" dirty="0"/>
              <a:t> </a:t>
            </a:r>
            <a:r>
              <a:rPr lang="ru-RU" altLang="uk-UA" dirty="0" err="1"/>
              <a:t>подружня</a:t>
            </a:r>
            <a:r>
              <a:rPr lang="ru-RU" altLang="uk-UA" dirty="0"/>
              <a:t> </a:t>
            </a:r>
            <a:r>
              <a:rPr lang="ru-RU" altLang="uk-UA" dirty="0" err="1"/>
              <a:t>вірність</a:t>
            </a:r>
            <a:r>
              <a:rPr lang="ru-RU" altLang="uk-UA" dirty="0"/>
              <a:t>, а </a:t>
            </a:r>
            <a:r>
              <a:rPr lang="ru-RU" altLang="uk-UA" dirty="0" err="1"/>
              <a:t>також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статевих</a:t>
            </a:r>
            <a:r>
              <a:rPr lang="ru-RU" altLang="uk-UA" dirty="0"/>
              <a:t> </a:t>
            </a:r>
            <a:r>
              <a:rPr lang="ru-RU" altLang="uk-UA" dirty="0" err="1"/>
              <a:t>партнерів</a:t>
            </a:r>
            <a:r>
              <a:rPr lang="ru-RU" altLang="uk-UA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Використання</a:t>
            </a:r>
            <a:r>
              <a:rPr lang="ru-RU" altLang="uk-UA" dirty="0"/>
              <a:t> </a:t>
            </a:r>
            <a:r>
              <a:rPr lang="ru-RU" altLang="uk-UA" dirty="0" err="1"/>
              <a:t>контрацептивів</a:t>
            </a:r>
            <a:r>
              <a:rPr lang="ru-RU" altLang="uk-UA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/>
              <a:t>Для </a:t>
            </a:r>
            <a:r>
              <a:rPr lang="ru-RU" altLang="uk-UA" dirty="0" err="1"/>
              <a:t>захисту</a:t>
            </a:r>
            <a:r>
              <a:rPr lang="ru-RU" altLang="uk-UA" dirty="0"/>
              <a:t> </a:t>
            </a:r>
            <a:r>
              <a:rPr lang="ru-RU" altLang="uk-UA" dirty="0" err="1"/>
              <a:t>малюка</a:t>
            </a:r>
            <a:r>
              <a:rPr lang="ru-RU" altLang="uk-UA" dirty="0"/>
              <a:t> - </a:t>
            </a:r>
            <a:r>
              <a:rPr lang="ru-RU" altLang="uk-UA" dirty="0" err="1"/>
              <a:t>повідомити</a:t>
            </a:r>
            <a:r>
              <a:rPr lang="ru-RU" altLang="uk-UA" dirty="0"/>
              <a:t>  </a:t>
            </a:r>
            <a:r>
              <a:rPr lang="ru-RU" altLang="uk-UA" dirty="0" err="1"/>
              <a:t>лікарів</a:t>
            </a:r>
            <a:r>
              <a:rPr lang="ru-RU" altLang="uk-UA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Зазвичай</a:t>
            </a:r>
            <a:r>
              <a:rPr lang="ru-RU" altLang="uk-UA" dirty="0"/>
              <a:t> матерям </a:t>
            </a:r>
            <a:r>
              <a:rPr lang="ru-RU" altLang="uk-UA" dirty="0" err="1"/>
              <a:t>з</a:t>
            </a:r>
            <a:r>
              <a:rPr lang="ru-RU" altLang="uk-UA" dirty="0"/>
              <a:t> активною формою  </a:t>
            </a:r>
            <a:r>
              <a:rPr lang="ru-RU" altLang="uk-UA" dirty="0" err="1"/>
              <a:t>герпесної</a:t>
            </a:r>
            <a:r>
              <a:rPr lang="ru-RU" altLang="uk-UA" dirty="0"/>
              <a:t> </a:t>
            </a:r>
            <a:r>
              <a:rPr lang="ru-RU" altLang="uk-UA" dirty="0" err="1"/>
              <a:t>інфекції</a:t>
            </a:r>
            <a:r>
              <a:rPr lang="ru-RU" altLang="uk-UA" dirty="0"/>
              <a:t> </a:t>
            </a:r>
            <a:r>
              <a:rPr lang="ru-RU" altLang="uk-UA" dirty="0" err="1"/>
              <a:t>призначають</a:t>
            </a:r>
            <a:r>
              <a:rPr lang="ru-RU" altLang="uk-UA" dirty="0"/>
              <a:t> </a:t>
            </a:r>
            <a:r>
              <a:rPr lang="ru-RU" altLang="uk-UA" dirty="0" err="1"/>
              <a:t>кесарів</a:t>
            </a:r>
            <a:r>
              <a:rPr lang="ru-RU" altLang="uk-UA" dirty="0"/>
              <a:t>  </a:t>
            </a:r>
            <a:r>
              <a:rPr lang="ru-RU" altLang="uk-UA" dirty="0" err="1"/>
              <a:t>розтин</a:t>
            </a:r>
            <a:endParaRPr lang="ru-RU" altLang="uk-UA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генітального</a:t>
            </a:r>
            <a:r>
              <a:rPr lang="ru-RU" dirty="0"/>
              <a:t> герпесу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противірусних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імуномодулюючих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dirty="0"/>
              <a:t>абсолютно </a:t>
            </a:r>
            <a:r>
              <a:rPr lang="ru-RU" b="1" dirty="0" err="1"/>
              <a:t>вилікувати</a:t>
            </a:r>
            <a:r>
              <a:rPr lang="ru-RU" b="1" dirty="0"/>
              <a:t> герпес </a:t>
            </a:r>
            <a:r>
              <a:rPr lang="ru-RU" b="1" dirty="0" err="1"/>
              <a:t>неможливо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, </a:t>
            </a:r>
            <a:r>
              <a:rPr lang="ru-RU" dirty="0" err="1"/>
              <a:t>потрапивши</a:t>
            </a:r>
            <a:r>
              <a:rPr lang="ru-RU" dirty="0"/>
              <a:t> одного разу в </a:t>
            </a:r>
            <a:r>
              <a:rPr lang="ru-RU" dirty="0" err="1"/>
              <a:t>організм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там </a:t>
            </a:r>
            <a:r>
              <a:rPr lang="ru-RU" dirty="0" err="1"/>
              <a:t>назавжди</a:t>
            </a:r>
            <a:r>
              <a:rPr lang="ru-RU" dirty="0"/>
              <a:t>. Для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рецидивів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консультація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імунологом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призначить</a:t>
            </a:r>
            <a:r>
              <a:rPr lang="ru-RU" dirty="0"/>
              <a:t> </a:t>
            </a:r>
            <a:r>
              <a:rPr lang="ru-RU" dirty="0" err="1"/>
              <a:t>підтримуючий</a:t>
            </a:r>
            <a:r>
              <a:rPr lang="ru-RU" dirty="0"/>
              <a:t> курс </a:t>
            </a:r>
            <a:r>
              <a:rPr lang="ru-RU" dirty="0" err="1"/>
              <a:t>імуномодуляторів</a:t>
            </a:r>
            <a:r>
              <a:rPr lang="ru-RU" dirty="0"/>
              <a:t> та </a:t>
            </a:r>
            <a:r>
              <a:rPr lang="ru-RU" dirty="0" err="1"/>
              <a:t>проконсультує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приводу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Симптоми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генітального</a:t>
            </a:r>
            <a:r>
              <a:rPr lang="ru-RU" b="1" dirty="0">
                <a:solidFill>
                  <a:schemeClr val="tx1"/>
                </a:solidFill>
              </a:rPr>
              <a:t> герпесу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br>
              <a:rPr lang="ru-RU" dirty="0"/>
            </a:b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піхви</a:t>
            </a:r>
            <a:r>
              <a:rPr lang="ru-RU" dirty="0"/>
              <a:t>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/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анальної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Дратівливість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депресія</a:t>
            </a:r>
            <a:r>
              <a:rPr lang="ru-RU" dirty="0"/>
              <a:t>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Поколювання</a:t>
            </a:r>
            <a:r>
              <a:rPr lang="ru-RU" dirty="0"/>
              <a:t>, </a:t>
            </a:r>
            <a:r>
              <a:rPr lang="ru-RU" dirty="0" err="1"/>
              <a:t>свербіж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печіння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на </a:t>
            </a:r>
            <a:r>
              <a:rPr lang="ru-RU" dirty="0" err="1"/>
              <a:t>пенісі</a:t>
            </a:r>
            <a:r>
              <a:rPr lang="ru-RU" dirty="0"/>
              <a:t>, </a:t>
            </a:r>
            <a:r>
              <a:rPr lang="ru-RU" dirty="0" err="1"/>
              <a:t>мошонці</a:t>
            </a:r>
            <a:r>
              <a:rPr lang="ru-RU" dirty="0"/>
              <a:t>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анусі</a:t>
            </a:r>
            <a:r>
              <a:rPr lang="ru-RU" dirty="0"/>
              <a:t>, </a:t>
            </a:r>
            <a:r>
              <a:rPr lang="ru-RU" dirty="0" err="1"/>
              <a:t>піхві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губах;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печіння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сечовипускання</a:t>
            </a:r>
            <a:r>
              <a:rPr lang="ru-RU" dirty="0"/>
              <a:t>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Лихоманка 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Грипоподібні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м'язові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набрякання</a:t>
            </a:r>
            <a:r>
              <a:rPr lang="ru-RU" dirty="0"/>
              <a:t>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лімфатичних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 у паху;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в </a:t>
            </a:r>
            <a:r>
              <a:rPr lang="ru-RU" dirty="0" err="1"/>
              <a:t>черевній</a:t>
            </a:r>
            <a:r>
              <a:rPr lang="ru-RU" dirty="0"/>
              <a:t> </a:t>
            </a:r>
            <a:r>
              <a:rPr lang="ru-RU" dirty="0" err="1"/>
              <a:t>порожнині</a:t>
            </a:r>
            <a:r>
              <a:rPr lang="ru-RU" dirty="0"/>
              <a:t>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Пухирці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лопаються</a:t>
            </a:r>
            <a:r>
              <a:rPr lang="ru-RU" dirty="0"/>
              <a:t>;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людей </a:t>
            </a:r>
            <a:r>
              <a:rPr lang="ru-RU" dirty="0" err="1"/>
              <a:t>інфіковані</a:t>
            </a:r>
            <a:r>
              <a:rPr lang="ru-RU" dirty="0"/>
              <a:t> </a:t>
            </a:r>
            <a:r>
              <a:rPr lang="ru-RU" dirty="0" err="1"/>
              <a:t>генітальним</a:t>
            </a:r>
            <a:r>
              <a:rPr lang="ru-RU" dirty="0"/>
              <a:t> герпесом,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, вони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помічають</a:t>
            </a:r>
            <a:r>
              <a:rPr lang="ru-RU" dirty="0"/>
              <a:t> </a:t>
            </a:r>
            <a:r>
              <a:rPr lang="ru-RU" dirty="0" err="1"/>
              <a:t>виразок</a:t>
            </a:r>
            <a:r>
              <a:rPr lang="ru-RU" dirty="0"/>
              <a:t>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прийнявши</a:t>
            </a:r>
            <a:r>
              <a:rPr lang="ru-RU" dirty="0"/>
              <a:t>  </a:t>
            </a:r>
            <a:r>
              <a:rPr lang="ru-RU" dirty="0" err="1"/>
              <a:t>їх</a:t>
            </a:r>
            <a:r>
              <a:rPr lang="ru-RU" dirty="0"/>
              <a:t> за  стан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укусів</a:t>
            </a:r>
            <a:r>
              <a:rPr lang="ru-RU" dirty="0"/>
              <a:t> комах.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Особливості</a:t>
            </a:r>
            <a:r>
              <a:rPr lang="ru-RU" b="1" dirty="0"/>
              <a:t> ІПСШ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Інфекції</a:t>
            </a:r>
            <a:r>
              <a:rPr lang="ru-RU" b="1" dirty="0"/>
              <a:t> / </a:t>
            </a:r>
            <a:r>
              <a:rPr lang="ru-RU" b="1" dirty="0" err="1"/>
              <a:t>захво́рювання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передаю́ться</a:t>
            </a:r>
            <a:r>
              <a:rPr lang="ru-RU" b="1" dirty="0"/>
              <a:t> </a:t>
            </a:r>
            <a:r>
              <a:rPr lang="ru-RU" b="1" dirty="0" err="1"/>
              <a:t>стате́вим</a:t>
            </a:r>
            <a:r>
              <a:rPr lang="ru-RU" b="1" dirty="0"/>
              <a:t> </a:t>
            </a:r>
            <a:r>
              <a:rPr lang="ru-RU" b="1" dirty="0" err="1"/>
              <a:t>шляхо́м</a:t>
            </a:r>
            <a:r>
              <a:rPr lang="ru-RU" b="1" dirty="0"/>
              <a:t> (ІПСШ / </a:t>
            </a:r>
            <a:r>
              <a:rPr lang="ru-RU" dirty="0"/>
              <a:t>на них </a:t>
            </a:r>
            <a:r>
              <a:rPr lang="ru-RU" dirty="0" err="1"/>
              <a:t>хворіють</a:t>
            </a:r>
            <a:r>
              <a:rPr lang="ru-RU" dirty="0"/>
              <a:t> </a:t>
            </a:r>
            <a:r>
              <a:rPr lang="ru-RU" dirty="0" err="1"/>
              <a:t>однаковою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як </a:t>
            </a:r>
            <a:r>
              <a:rPr lang="ru-RU" dirty="0" err="1"/>
              <a:t>чоловіки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вітчизняній</a:t>
            </a:r>
            <a:r>
              <a:rPr lang="ru-RU" dirty="0"/>
              <a:t> </a:t>
            </a:r>
            <a:r>
              <a:rPr lang="ru-RU" dirty="0" err="1"/>
              <a:t>медицині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 </a:t>
            </a:r>
            <a:r>
              <a:rPr lang="ru-RU" dirty="0" err="1">
                <a:solidFill>
                  <a:srgbClr val="FF0000"/>
                </a:solidFill>
              </a:rPr>
              <a:t>венеричних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захворювань</a:t>
            </a:r>
            <a:r>
              <a:rPr lang="ru-RU" dirty="0"/>
              <a:t>. </a:t>
            </a:r>
          </a:p>
          <a:p>
            <a:r>
              <a:rPr lang="ru-RU" dirty="0"/>
              <a:t>ІПСШ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передаватися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механізмами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шляхами: </a:t>
            </a:r>
            <a:r>
              <a:rPr lang="ru-RU" dirty="0" err="1"/>
              <a:t>гемоконтактним</a:t>
            </a:r>
            <a:r>
              <a:rPr lang="ru-RU" dirty="0"/>
              <a:t> (гепатит B), </a:t>
            </a:r>
          </a:p>
          <a:p>
            <a:r>
              <a:rPr lang="ru-RU" dirty="0"/>
              <a:t>Контактно, через </a:t>
            </a:r>
            <a:r>
              <a:rPr lang="ru-RU" dirty="0" err="1"/>
              <a:t>мікропошкодження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 (короста),</a:t>
            </a:r>
          </a:p>
          <a:p>
            <a:r>
              <a:rPr lang="ru-RU" dirty="0"/>
              <a:t> </a:t>
            </a:r>
            <a:r>
              <a:rPr lang="ru-RU" dirty="0" err="1"/>
              <a:t>вертикальним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до </a:t>
            </a:r>
            <a:r>
              <a:rPr lang="ru-RU" dirty="0" err="1"/>
              <a:t>дитини,ВІЛ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Генітальні</a:t>
            </a:r>
            <a:r>
              <a:rPr lang="uk-UA" dirty="0"/>
              <a:t> бородавки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Збудники</a:t>
            </a:r>
            <a:r>
              <a:rPr lang="ru-RU" altLang="uk-UA" dirty="0"/>
              <a:t>: </a:t>
            </a:r>
            <a:r>
              <a:rPr lang="ru-RU" altLang="uk-UA" i="1" dirty="0" err="1"/>
              <a:t>Вірус</a:t>
            </a:r>
            <a:r>
              <a:rPr lang="ru-RU" altLang="uk-UA" i="1" dirty="0"/>
              <a:t> </a:t>
            </a:r>
            <a:r>
              <a:rPr lang="ru-RU" altLang="uk-UA" i="1" dirty="0" err="1"/>
              <a:t>папіломи</a:t>
            </a:r>
            <a:r>
              <a:rPr lang="ru-RU" altLang="uk-UA" i="1" dirty="0"/>
              <a:t> </a:t>
            </a:r>
            <a:r>
              <a:rPr lang="ru-RU" altLang="uk-UA" i="1" dirty="0" err="1"/>
              <a:t>людини</a:t>
            </a:r>
            <a:r>
              <a:rPr lang="ru-RU" altLang="uk-UA" i="1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i="1" dirty="0"/>
              <a:t>(ВПЛ)</a:t>
            </a:r>
            <a:r>
              <a:rPr lang="ru-RU" altLang="uk-UA" dirty="0"/>
              <a:t> - </a:t>
            </a:r>
            <a:r>
              <a:rPr lang="ru-RU" altLang="uk-UA" dirty="0" err="1"/>
              <a:t>збудник</a:t>
            </a:r>
            <a:r>
              <a:rPr lang="ru-RU" altLang="uk-UA" dirty="0"/>
              <a:t> </a:t>
            </a:r>
            <a:r>
              <a:rPr lang="ru-RU" altLang="uk-UA" dirty="0" err="1"/>
              <a:t>захворювання</a:t>
            </a:r>
            <a:r>
              <a:rPr lang="ru-RU" altLang="uk-UA" dirty="0"/>
              <a:t> на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генітальні</a:t>
            </a:r>
            <a:r>
              <a:rPr lang="ru-RU" altLang="uk-UA" dirty="0"/>
              <a:t> бородавки. </a:t>
            </a:r>
            <a:r>
              <a:rPr lang="ru-RU" altLang="uk-UA" dirty="0" err="1"/>
              <a:t>Поширене</a:t>
            </a:r>
            <a:r>
              <a:rPr lang="ru-RU" altLang="uk-UA" dirty="0"/>
              <a:t> </a:t>
            </a:r>
            <a:r>
              <a:rPr lang="ru-RU" altLang="uk-UA" dirty="0" err="1"/>
              <a:t>серед</a:t>
            </a:r>
            <a:r>
              <a:rPr lang="ru-RU" altLang="uk-UA" dirty="0"/>
              <a:t>  </a:t>
            </a:r>
            <a:r>
              <a:rPr lang="ru-RU" altLang="uk-UA" dirty="0" err="1"/>
              <a:t>статево</a:t>
            </a:r>
            <a:r>
              <a:rPr lang="ru-RU" altLang="uk-UA" dirty="0"/>
              <a:t> </a:t>
            </a:r>
            <a:r>
              <a:rPr lang="ru-RU" altLang="uk-UA" dirty="0" err="1"/>
              <a:t>активної</a:t>
            </a:r>
            <a:r>
              <a:rPr lang="ru-RU" altLang="uk-UA" dirty="0"/>
              <a:t> </a:t>
            </a:r>
            <a:r>
              <a:rPr lang="ru-RU" altLang="uk-UA" dirty="0" err="1"/>
              <a:t>молоді</a:t>
            </a:r>
            <a:r>
              <a:rPr lang="ru-RU" altLang="uk-UA" dirty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Симптоми</a:t>
            </a:r>
            <a:r>
              <a:rPr lang="ru-RU" altLang="uk-UA" dirty="0"/>
              <a:t>: Бородавки </a:t>
            </a:r>
            <a:r>
              <a:rPr lang="ru-RU" altLang="uk-UA" dirty="0" err="1"/>
              <a:t>різної</a:t>
            </a:r>
            <a:r>
              <a:rPr lang="ru-RU" altLang="uk-UA" dirty="0"/>
              <a:t> </a:t>
            </a:r>
            <a:r>
              <a:rPr lang="ru-RU" altLang="uk-UA" dirty="0" err="1"/>
              <a:t>форми</a:t>
            </a:r>
            <a:r>
              <a:rPr lang="ru-RU" altLang="uk-UA" dirty="0"/>
              <a:t> </a:t>
            </a:r>
            <a:r>
              <a:rPr lang="ru-RU" altLang="uk-UA" dirty="0" err="1"/>
              <a:t>навколо</a:t>
            </a:r>
            <a:r>
              <a:rPr lang="ru-RU" altLang="uk-UA" dirty="0"/>
              <a:t>  </a:t>
            </a:r>
            <a:r>
              <a:rPr lang="ru-RU" altLang="uk-UA" dirty="0" err="1"/>
              <a:t>статевих</a:t>
            </a:r>
            <a:r>
              <a:rPr lang="ru-RU" altLang="uk-UA" dirty="0"/>
              <a:t> </a:t>
            </a:r>
            <a:r>
              <a:rPr lang="ru-RU" altLang="uk-UA" dirty="0" err="1"/>
              <a:t>органів</a:t>
            </a:r>
            <a:r>
              <a:rPr lang="ru-RU" altLang="uk-UA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Інкубаційний</a:t>
            </a:r>
            <a:r>
              <a:rPr lang="ru-RU" altLang="uk-UA" dirty="0"/>
              <a:t> </a:t>
            </a:r>
            <a:r>
              <a:rPr lang="ru-RU" altLang="uk-UA" dirty="0" err="1"/>
              <a:t>період</a:t>
            </a:r>
            <a:r>
              <a:rPr lang="ru-RU" altLang="uk-UA" dirty="0"/>
              <a:t>- </a:t>
            </a:r>
            <a:r>
              <a:rPr lang="ru-RU" altLang="uk-UA" dirty="0" err="1"/>
              <a:t>від</a:t>
            </a:r>
            <a:r>
              <a:rPr lang="ru-RU" altLang="uk-UA" dirty="0"/>
              <a:t> </a:t>
            </a:r>
            <a:r>
              <a:rPr lang="ru-RU" altLang="uk-UA" dirty="0" err="1"/>
              <a:t>двох</a:t>
            </a:r>
            <a:r>
              <a:rPr lang="ru-RU" altLang="uk-UA" dirty="0"/>
              <a:t> </a:t>
            </a:r>
            <a:r>
              <a:rPr lang="ru-RU" altLang="uk-UA" dirty="0" err="1"/>
              <a:t>місяців</a:t>
            </a:r>
            <a:r>
              <a:rPr lang="ru-RU" altLang="uk-UA" dirty="0"/>
              <a:t> до </a:t>
            </a:r>
            <a:r>
              <a:rPr lang="ru-RU" altLang="uk-UA" dirty="0" err="1"/>
              <a:t>кількох</a:t>
            </a:r>
            <a:r>
              <a:rPr lang="ru-RU" altLang="uk-UA" dirty="0"/>
              <a:t> </a:t>
            </a:r>
            <a:r>
              <a:rPr lang="ru-RU" altLang="uk-UA" dirty="0" err="1"/>
              <a:t>років</a:t>
            </a:r>
            <a:r>
              <a:rPr lang="ru-RU" altLang="uk-UA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Наслідки</a:t>
            </a:r>
            <a:r>
              <a:rPr lang="ru-RU" altLang="uk-UA" b="1" dirty="0"/>
              <a:t>: </a:t>
            </a:r>
            <a:r>
              <a:rPr lang="ru-RU" altLang="uk-UA" dirty="0" err="1"/>
              <a:t>Це</a:t>
            </a:r>
            <a:r>
              <a:rPr lang="ru-RU" altLang="uk-UA" dirty="0"/>
              <a:t> </a:t>
            </a:r>
            <a:r>
              <a:rPr lang="ru-RU" altLang="uk-UA" dirty="0" err="1"/>
              <a:t>захворювання</a:t>
            </a:r>
            <a:r>
              <a:rPr lang="ru-RU" altLang="uk-UA" dirty="0"/>
              <a:t> особливо </a:t>
            </a:r>
            <a:r>
              <a:rPr lang="ru-RU" altLang="uk-UA" dirty="0" err="1"/>
              <a:t>небезпечне</a:t>
            </a:r>
            <a:r>
              <a:rPr lang="ru-RU" altLang="uk-UA" dirty="0"/>
              <a:t> для </a:t>
            </a:r>
            <a:r>
              <a:rPr lang="ru-RU" altLang="uk-UA" dirty="0" err="1"/>
              <a:t>жінок</a:t>
            </a:r>
            <a:r>
              <a:rPr lang="ru-RU" altLang="uk-UA" dirty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Вважають</a:t>
            </a:r>
            <a:r>
              <a:rPr lang="ru-RU" altLang="uk-UA" dirty="0"/>
              <a:t>, </a:t>
            </a:r>
            <a:r>
              <a:rPr lang="ru-RU" altLang="uk-UA" dirty="0" err="1"/>
              <a:t>що</a:t>
            </a:r>
            <a:r>
              <a:rPr lang="ru-RU" altLang="uk-UA" dirty="0"/>
              <a:t> ВПЛ </a:t>
            </a:r>
            <a:r>
              <a:rPr lang="ru-RU" altLang="uk-UA" dirty="0" err="1"/>
              <a:t>спричиняє</a:t>
            </a:r>
            <a:r>
              <a:rPr lang="ru-RU" altLang="uk-UA" dirty="0"/>
              <a:t> рак </a:t>
            </a:r>
            <a:r>
              <a:rPr lang="ru-RU" altLang="uk-UA" dirty="0" err="1"/>
              <a:t>шийки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/>
              <a:t>матки, </a:t>
            </a:r>
            <a:r>
              <a:rPr lang="ru-RU" altLang="uk-UA" dirty="0" err="1"/>
              <a:t>адже</a:t>
            </a:r>
            <a:r>
              <a:rPr lang="ru-RU" altLang="uk-UA" dirty="0"/>
              <a:t> у </a:t>
            </a:r>
            <a:r>
              <a:rPr lang="ru-RU" altLang="uk-UA" dirty="0" err="1"/>
              <a:t>крові</a:t>
            </a:r>
            <a:r>
              <a:rPr lang="ru-RU" altLang="uk-UA" dirty="0"/>
              <a:t> 90 % </a:t>
            </a:r>
            <a:r>
              <a:rPr lang="ru-RU" altLang="uk-UA" dirty="0" err="1"/>
              <a:t>жінок</a:t>
            </a:r>
            <a:r>
              <a:rPr lang="ru-RU" altLang="uk-UA" dirty="0"/>
              <a:t> </a:t>
            </a:r>
            <a:r>
              <a:rPr lang="ru-RU" altLang="uk-UA" dirty="0" err="1"/>
              <a:t>з</a:t>
            </a:r>
            <a:r>
              <a:rPr lang="ru-RU" altLang="uk-UA" dirty="0"/>
              <a:t> таким </a:t>
            </a:r>
            <a:r>
              <a:rPr lang="ru-RU" altLang="uk-UA" dirty="0" err="1"/>
              <a:t>діагнозом</a:t>
            </a:r>
            <a:r>
              <a:rPr lang="ru-RU" altLang="uk-UA" dirty="0"/>
              <a:t> </a:t>
            </a:r>
            <a:r>
              <a:rPr lang="ru-RU" altLang="uk-UA" dirty="0" err="1"/>
              <a:t>виявлено</a:t>
            </a:r>
            <a:r>
              <a:rPr lang="ru-RU" altLang="uk-UA" dirty="0"/>
              <a:t> ВПЛ.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Профілактика</a:t>
            </a:r>
            <a:r>
              <a:rPr lang="ru-RU" altLang="uk-UA" b="1" dirty="0"/>
              <a:t>: </a:t>
            </a:r>
            <a:r>
              <a:rPr lang="ru-RU" altLang="uk-UA" dirty="0"/>
              <a:t> </a:t>
            </a:r>
            <a:r>
              <a:rPr lang="ru-RU" altLang="uk-UA" dirty="0" err="1"/>
              <a:t>Рання</a:t>
            </a:r>
            <a:r>
              <a:rPr lang="ru-RU" altLang="uk-UA" dirty="0"/>
              <a:t> </a:t>
            </a:r>
            <a:r>
              <a:rPr lang="ru-RU" altLang="uk-UA" dirty="0" err="1"/>
              <a:t>діагностика</a:t>
            </a:r>
            <a:r>
              <a:rPr lang="ru-RU" altLang="uk-UA" dirty="0"/>
              <a:t> </a:t>
            </a:r>
            <a:r>
              <a:rPr lang="ru-RU" altLang="uk-UA" dirty="0" err="1"/>
              <a:t>і</a:t>
            </a:r>
            <a:r>
              <a:rPr lang="ru-RU" altLang="uk-UA" dirty="0"/>
              <a:t> </a:t>
            </a:r>
            <a:r>
              <a:rPr lang="ru-RU" altLang="uk-UA" dirty="0" err="1"/>
              <a:t>лікування</a:t>
            </a:r>
            <a:r>
              <a:rPr lang="ru-RU" altLang="uk-UA" dirty="0"/>
              <a:t> бородавок  </a:t>
            </a:r>
            <a:r>
              <a:rPr lang="ru-RU" altLang="uk-UA" dirty="0" err="1"/>
              <a:t>допомагають</a:t>
            </a:r>
            <a:r>
              <a:rPr lang="ru-RU" altLang="uk-UA" dirty="0"/>
              <a:t> </a:t>
            </a:r>
            <a:r>
              <a:rPr lang="ru-RU" altLang="uk-UA" dirty="0" err="1"/>
              <a:t>запобігти</a:t>
            </a:r>
            <a:r>
              <a:rPr lang="ru-RU" altLang="uk-UA" dirty="0"/>
              <a:t> </a:t>
            </a:r>
            <a:r>
              <a:rPr lang="ru-RU" altLang="uk-UA" dirty="0" err="1"/>
              <a:t>утворенню</a:t>
            </a:r>
            <a:r>
              <a:rPr lang="ru-RU" altLang="uk-UA" dirty="0"/>
              <a:t> </a:t>
            </a:r>
            <a:r>
              <a:rPr lang="ru-RU" altLang="uk-UA" dirty="0" err="1"/>
              <a:t>злоякісних</a:t>
            </a:r>
            <a:r>
              <a:rPr lang="ru-RU" altLang="uk-UA" dirty="0"/>
              <a:t> </a:t>
            </a:r>
            <a:r>
              <a:rPr lang="ru-RU" altLang="uk-UA" dirty="0" err="1"/>
              <a:t>пухлин</a:t>
            </a:r>
            <a:r>
              <a:rPr lang="ru-RU" altLang="uk-UA" dirty="0"/>
              <a:t>. За перших </a:t>
            </a:r>
            <a:r>
              <a:rPr lang="ru-RU" altLang="uk-UA" dirty="0" err="1"/>
              <a:t>ознак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захворювання</a:t>
            </a:r>
            <a:r>
              <a:rPr lang="ru-RU" altLang="uk-UA" dirty="0"/>
              <a:t> треба </a:t>
            </a:r>
            <a:r>
              <a:rPr lang="ru-RU" altLang="uk-UA" dirty="0" err="1"/>
              <a:t>негайно</a:t>
            </a:r>
            <a:r>
              <a:rPr lang="ru-RU" altLang="uk-UA" dirty="0"/>
              <a:t> </a:t>
            </a:r>
            <a:r>
              <a:rPr lang="ru-RU" altLang="uk-UA" dirty="0" err="1"/>
              <a:t>звернутися</a:t>
            </a:r>
            <a:r>
              <a:rPr lang="ru-RU" altLang="uk-UA" dirty="0"/>
              <a:t> до </a:t>
            </a:r>
            <a:r>
              <a:rPr lang="ru-RU" altLang="uk-UA" dirty="0" err="1"/>
              <a:t>лікаря</a:t>
            </a:r>
            <a:r>
              <a:rPr lang="ru-RU" altLang="uk-UA" dirty="0"/>
              <a:t>. На жаль, у 80 % </a:t>
            </a:r>
            <a:r>
              <a:rPr lang="ru-RU" altLang="uk-UA" dirty="0" err="1"/>
              <a:t>випадків</a:t>
            </a:r>
            <a:r>
              <a:rPr lang="ru-RU" altLang="uk-UA" dirty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/>
              <a:t>бородавки </a:t>
            </a:r>
            <a:r>
              <a:rPr lang="ru-RU" altLang="uk-UA" dirty="0" err="1"/>
              <a:t>з’являються</a:t>
            </a:r>
            <a:r>
              <a:rPr lang="ru-RU" altLang="uk-UA" dirty="0"/>
              <a:t> </a:t>
            </a:r>
            <a:r>
              <a:rPr lang="ru-RU" altLang="uk-UA" dirty="0" err="1"/>
              <a:t>знову</a:t>
            </a:r>
            <a:r>
              <a:rPr lang="ru-RU" altLang="uk-UA" dirty="0"/>
              <a:t>, тому </a:t>
            </a:r>
            <a:r>
              <a:rPr lang="ru-RU" altLang="uk-UA" dirty="0" err="1"/>
              <a:t>регулярний</a:t>
            </a:r>
            <a:r>
              <a:rPr lang="ru-RU" altLang="uk-UA" dirty="0"/>
              <a:t> </a:t>
            </a:r>
            <a:r>
              <a:rPr lang="ru-RU" altLang="uk-UA" dirty="0" err="1"/>
              <a:t>медичний</a:t>
            </a:r>
            <a:r>
              <a:rPr lang="ru-RU" altLang="uk-UA" dirty="0"/>
              <a:t> </a:t>
            </a:r>
            <a:r>
              <a:rPr lang="ru-RU" altLang="uk-UA" dirty="0" err="1"/>
              <a:t>огляд</a:t>
            </a:r>
            <a:r>
              <a:rPr lang="ru-RU" altLang="uk-UA" dirty="0"/>
              <a:t> для </a:t>
            </a:r>
            <a:r>
              <a:rPr lang="ru-RU" altLang="uk-UA" dirty="0" err="1"/>
              <a:t>інфікованих</a:t>
            </a:r>
            <a:r>
              <a:rPr lang="ru-RU" altLang="uk-UA" dirty="0"/>
              <a:t> </a:t>
            </a:r>
            <a:r>
              <a:rPr lang="ru-RU" altLang="uk-UA" dirty="0" err="1"/>
              <a:t>жінок</a:t>
            </a:r>
            <a:r>
              <a:rPr lang="ru-RU" altLang="uk-UA" dirty="0"/>
              <a:t> </a:t>
            </a:r>
            <a:r>
              <a:rPr lang="ru-RU" altLang="uk-UA" dirty="0" err="1"/>
              <a:t>має</a:t>
            </a:r>
            <a:r>
              <a:rPr lang="ru-RU" altLang="uk-UA" dirty="0"/>
              <a:t> </a:t>
            </a:r>
            <a:r>
              <a:rPr lang="ru-RU" altLang="uk-UA" dirty="0" err="1"/>
              <a:t>особливе</a:t>
            </a:r>
            <a:r>
              <a:rPr lang="ru-RU" altLang="uk-UA" dirty="0"/>
              <a:t> </a:t>
            </a:r>
            <a:r>
              <a:rPr lang="ru-RU" altLang="uk-UA" dirty="0" err="1"/>
              <a:t>значення</a:t>
            </a:r>
            <a:r>
              <a:rPr lang="ru-RU" altLang="uk-UA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Хламідіоз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err="1"/>
              <a:t>Хламідіоз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яке </a:t>
            </a:r>
            <a:r>
              <a:rPr lang="ru-RU" dirty="0" err="1"/>
              <a:t>викликається</a:t>
            </a:r>
            <a:r>
              <a:rPr lang="ru-RU" dirty="0"/>
              <a:t> </a:t>
            </a:r>
            <a:r>
              <a:rPr lang="ru-RU" dirty="0" err="1"/>
              <a:t>бактеріями</a:t>
            </a:r>
            <a:r>
              <a:rPr lang="ru-RU" dirty="0"/>
              <a:t> роду </a:t>
            </a:r>
            <a:r>
              <a:rPr lang="ru-RU" dirty="0" err="1"/>
              <a:t>хламідій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Тому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лікувати</a:t>
            </a:r>
            <a:r>
              <a:rPr lang="ru-RU" dirty="0"/>
              <a:t> </a:t>
            </a:r>
            <a:r>
              <a:rPr lang="ru-RU" dirty="0" err="1"/>
              <a:t>хламідіоз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складно. Для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точні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: ПЛР, РІФ, ФІТЦ.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/>
              <a:t>Симптоми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склоподібні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сечовипускального</a:t>
            </a:r>
            <a:r>
              <a:rPr lang="ru-RU" dirty="0"/>
              <a:t> каналу, </a:t>
            </a:r>
            <a:r>
              <a:rPr lang="ru-RU" dirty="0" err="1"/>
              <a:t>свербіння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неприємні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при </a:t>
            </a:r>
            <a:r>
              <a:rPr lang="ru-RU" dirty="0" err="1"/>
              <a:t>сечовипусканні</a:t>
            </a:r>
            <a:r>
              <a:rPr lang="ru-RU" dirty="0"/>
              <a:t>, </a:t>
            </a:r>
            <a:r>
              <a:rPr lang="ru-RU" dirty="0" err="1"/>
              <a:t>незначне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, </a:t>
            </a:r>
            <a:r>
              <a:rPr lang="ru-RU" dirty="0" err="1"/>
              <a:t>загальний</a:t>
            </a:r>
            <a:r>
              <a:rPr lang="ru-RU" dirty="0"/>
              <a:t> стан </a:t>
            </a:r>
            <a:r>
              <a:rPr lang="ru-RU" dirty="0" err="1"/>
              <a:t>слабкості</a:t>
            </a:r>
            <a:r>
              <a:rPr lang="ru-RU" dirty="0"/>
              <a:t>. 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печіння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сечовипускання</a:t>
            </a:r>
            <a:r>
              <a:rPr lang="ru-RU" dirty="0"/>
              <a:t>, </a:t>
            </a:r>
            <a:r>
              <a:rPr lang="ru-RU" dirty="0" err="1"/>
              <a:t>набряклість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яєчках</a:t>
            </a:r>
            <a:r>
              <a:rPr lang="ru-RU" dirty="0"/>
              <a:t>,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розряду</a:t>
            </a:r>
            <a:r>
              <a:rPr lang="ru-RU" dirty="0"/>
              <a:t>, </a:t>
            </a: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животі</a:t>
            </a:r>
            <a:r>
              <a:rPr lang="ru-RU" dirty="0"/>
              <a:t>, </a:t>
            </a:r>
            <a:r>
              <a:rPr lang="ru-RU" dirty="0" err="1"/>
              <a:t>болісний</a:t>
            </a:r>
            <a:r>
              <a:rPr lang="ru-RU" dirty="0"/>
              <a:t> </a:t>
            </a:r>
            <a:r>
              <a:rPr lang="ru-RU" dirty="0" err="1"/>
              <a:t>статевий</a:t>
            </a:r>
            <a:r>
              <a:rPr lang="ru-RU" dirty="0"/>
              <a:t> акт, </a:t>
            </a:r>
            <a:r>
              <a:rPr lang="ru-RU" dirty="0" err="1"/>
              <a:t>незвичайні</a:t>
            </a:r>
            <a:r>
              <a:rPr lang="ru-RU" dirty="0"/>
              <a:t> </a:t>
            </a:r>
            <a:r>
              <a:rPr lang="ru-RU" dirty="0" err="1"/>
              <a:t>вагінальні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3043436" cy="228257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Хламідіоз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Через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зникають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хвороба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b="1" dirty="0" err="1"/>
              <a:t>хронічний</a:t>
            </a:r>
            <a:r>
              <a:rPr lang="ru-RU" b="1" dirty="0"/>
              <a:t> </a:t>
            </a:r>
            <a:r>
              <a:rPr lang="ru-RU" b="1" dirty="0" err="1"/>
              <a:t>перебіг</a:t>
            </a:r>
            <a:r>
              <a:rPr lang="ru-RU" dirty="0"/>
              <a:t>. У </a:t>
            </a:r>
            <a:r>
              <a:rPr lang="ru-RU" dirty="0" err="1"/>
              <a:t>чоловіків</a:t>
            </a:r>
            <a:r>
              <a:rPr lang="ru-RU" dirty="0"/>
              <a:t> </a:t>
            </a:r>
            <a:r>
              <a:rPr lang="ru-RU" dirty="0" err="1"/>
              <a:t>ускладненням</a:t>
            </a:r>
            <a:r>
              <a:rPr lang="ru-RU" dirty="0"/>
              <a:t> </a:t>
            </a:r>
            <a:r>
              <a:rPr lang="ru-RU" dirty="0" err="1"/>
              <a:t>хламідіозу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придатка </a:t>
            </a:r>
            <a:r>
              <a:rPr lang="ru-RU" dirty="0" err="1"/>
              <a:t>яєчка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 У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небезпечний</a:t>
            </a:r>
            <a:r>
              <a:rPr lang="ru-RU" dirty="0"/>
              <a:t>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хламідіозу</a:t>
            </a:r>
            <a:r>
              <a:rPr lang="ru-RU" dirty="0"/>
              <a:t> - </a:t>
            </a:r>
            <a:r>
              <a:rPr lang="ru-RU" dirty="0" err="1"/>
              <a:t>непрохідність</a:t>
            </a:r>
            <a:r>
              <a:rPr lang="ru-RU" dirty="0"/>
              <a:t> </a:t>
            </a:r>
            <a:r>
              <a:rPr lang="ru-RU" dirty="0" err="1"/>
              <a:t>фаллопієвих</a:t>
            </a:r>
            <a:r>
              <a:rPr lang="ru-RU" dirty="0"/>
              <a:t> труб, </a:t>
            </a:r>
            <a:r>
              <a:rPr lang="ru-RU" dirty="0" err="1"/>
              <a:t>що</a:t>
            </a:r>
            <a:r>
              <a:rPr lang="ru-RU" dirty="0"/>
              <a:t> часто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безпліддя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позаматкову</a:t>
            </a:r>
            <a:r>
              <a:rPr lang="ru-RU" dirty="0"/>
              <a:t> </a:t>
            </a:r>
            <a:r>
              <a:rPr lang="ru-RU" dirty="0" err="1"/>
              <a:t>вагітність</a:t>
            </a:r>
            <a:r>
              <a:rPr lang="ru-RU" dirty="0"/>
              <a:t>, </a:t>
            </a:r>
            <a:r>
              <a:rPr lang="ru-RU" dirty="0" err="1"/>
              <a:t>ендометрит</a:t>
            </a:r>
            <a:r>
              <a:rPr lang="ru-RU" dirty="0"/>
              <a:t>,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b="1" dirty="0" err="1"/>
              <a:t>хламідіозу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комбінована</a:t>
            </a:r>
            <a:r>
              <a:rPr lang="ru-RU" dirty="0"/>
              <a:t> </a:t>
            </a:r>
            <a:r>
              <a:rPr lang="ru-RU" dirty="0" err="1"/>
              <a:t>терапія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антибіотиків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антимікробних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пробіотиків</a:t>
            </a:r>
            <a:r>
              <a:rPr lang="ru-RU" dirty="0"/>
              <a:t>, для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r>
              <a:rPr lang="ru-RU" dirty="0" err="1"/>
              <a:t>кишкової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, </a:t>
            </a:r>
            <a:r>
              <a:rPr lang="ru-RU" dirty="0" err="1"/>
              <a:t>вітамінів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імуностимулюючих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2808312" cy="19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668713"/>
            <a:ext cx="28575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Трихомоніаз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262088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2500" b="1" dirty="0" err="1"/>
              <a:t>Трихомоніаз</a:t>
            </a:r>
            <a:r>
              <a:rPr lang="ru-RU" sz="2500" dirty="0"/>
              <a:t> </a:t>
            </a:r>
            <a:r>
              <a:rPr lang="ru-RU" sz="2500" dirty="0" err="1"/>
              <a:t>вражає</a:t>
            </a:r>
            <a:r>
              <a:rPr lang="ru-RU" sz="2500" dirty="0"/>
              <a:t> </a:t>
            </a:r>
            <a:r>
              <a:rPr lang="ru-RU" sz="2500" dirty="0" err="1"/>
              <a:t>піхву</a:t>
            </a:r>
            <a:r>
              <a:rPr lang="ru-RU" sz="2500" dirty="0"/>
              <a:t> в </a:t>
            </a:r>
            <a:r>
              <a:rPr lang="ru-RU" sz="2500" dirty="0" err="1"/>
              <a:t>жінок</a:t>
            </a:r>
            <a:r>
              <a:rPr lang="ru-RU" sz="2500" dirty="0"/>
              <a:t>, а у </a:t>
            </a:r>
            <a:r>
              <a:rPr lang="ru-RU" sz="2500" dirty="0" err="1"/>
              <a:t>чоловіків</a:t>
            </a:r>
            <a:r>
              <a:rPr lang="ru-RU" sz="2500" dirty="0"/>
              <a:t> - </a:t>
            </a:r>
            <a:r>
              <a:rPr lang="ru-RU" sz="2500" dirty="0" err="1"/>
              <a:t>передміхурову</a:t>
            </a:r>
            <a:r>
              <a:rPr lang="ru-RU" sz="2500" dirty="0"/>
              <a:t> </a:t>
            </a:r>
            <a:r>
              <a:rPr lang="ru-RU" sz="2500" dirty="0" err="1"/>
              <a:t>залозу</a:t>
            </a:r>
            <a:r>
              <a:rPr lang="ru-RU" sz="2500" dirty="0"/>
              <a:t> </a:t>
            </a:r>
            <a:r>
              <a:rPr lang="ru-RU" sz="2500" dirty="0" err="1"/>
              <a:t>і</a:t>
            </a:r>
            <a:r>
              <a:rPr lang="ru-RU" sz="2500" dirty="0"/>
              <a:t> </a:t>
            </a:r>
            <a:r>
              <a:rPr lang="ru-RU" sz="2500" dirty="0" err="1"/>
              <a:t>сечовипускальний</a:t>
            </a:r>
            <a:r>
              <a:rPr lang="ru-RU" sz="2500" dirty="0"/>
              <a:t> канал. </a:t>
            </a:r>
            <a:r>
              <a:rPr lang="ru-RU" sz="2500" dirty="0" err="1"/>
              <a:t>Найчастіше</a:t>
            </a:r>
            <a:r>
              <a:rPr lang="ru-RU" sz="2500" dirty="0"/>
              <a:t> </a:t>
            </a:r>
            <a:r>
              <a:rPr lang="ru-RU" sz="2500" dirty="0" err="1"/>
              <a:t>зараження</a:t>
            </a:r>
            <a:r>
              <a:rPr lang="ru-RU" sz="2500" dirty="0"/>
              <a:t> </a:t>
            </a:r>
            <a:r>
              <a:rPr lang="ru-RU" sz="2500" dirty="0" err="1"/>
              <a:t>відбувається</a:t>
            </a:r>
            <a:r>
              <a:rPr lang="ru-RU" sz="2500" dirty="0"/>
              <a:t> в </a:t>
            </a:r>
            <a:r>
              <a:rPr lang="ru-RU" sz="2500" dirty="0" err="1"/>
              <a:t>результаті</a:t>
            </a:r>
            <a:r>
              <a:rPr lang="ru-RU" sz="2500" dirty="0"/>
              <a:t> </a:t>
            </a:r>
            <a:r>
              <a:rPr lang="ru-RU" sz="2500" dirty="0" err="1"/>
              <a:t>статевого</a:t>
            </a:r>
            <a:r>
              <a:rPr lang="ru-RU" sz="2500" dirty="0"/>
              <a:t> акту, </a:t>
            </a:r>
            <a:r>
              <a:rPr lang="ru-RU" sz="2500" dirty="0" err="1"/>
              <a:t>якщо</a:t>
            </a:r>
            <a:r>
              <a:rPr lang="ru-RU" sz="2500" dirty="0"/>
              <a:t> </a:t>
            </a:r>
            <a:r>
              <a:rPr lang="ru-RU" sz="2500" dirty="0" err="1"/>
              <a:t>людина</a:t>
            </a:r>
            <a:r>
              <a:rPr lang="ru-RU" sz="2500" dirty="0"/>
              <a:t> </a:t>
            </a:r>
            <a:r>
              <a:rPr lang="ru-RU" sz="2500" dirty="0" err="1"/>
              <a:t>контактує</a:t>
            </a:r>
            <a:r>
              <a:rPr lang="ru-RU" sz="2500" dirty="0"/>
              <a:t> </a:t>
            </a:r>
            <a:r>
              <a:rPr lang="ru-RU" sz="2500" dirty="0" err="1"/>
              <a:t>з</a:t>
            </a:r>
            <a:r>
              <a:rPr lang="ru-RU" sz="2500" dirty="0"/>
              <a:t> </a:t>
            </a:r>
            <a:r>
              <a:rPr lang="ru-RU" sz="2500" dirty="0" err="1"/>
              <a:t>хворим</a:t>
            </a:r>
            <a:r>
              <a:rPr lang="ru-RU" sz="2500" dirty="0"/>
              <a:t> </a:t>
            </a:r>
            <a:r>
              <a:rPr lang="ru-RU" sz="2500" dirty="0" err="1"/>
              <a:t>або</a:t>
            </a:r>
            <a:r>
              <a:rPr lang="ru-RU" sz="2500" dirty="0"/>
              <a:t> </a:t>
            </a:r>
            <a:r>
              <a:rPr lang="ru-RU" sz="2500" dirty="0" err="1"/>
              <a:t>носієм</a:t>
            </a:r>
            <a:r>
              <a:rPr lang="ru-RU" sz="2500" dirty="0"/>
              <a:t> </a:t>
            </a:r>
            <a:r>
              <a:rPr lang="ru-RU" sz="2500" dirty="0" err="1"/>
              <a:t>інфекції</a:t>
            </a:r>
            <a:r>
              <a:rPr lang="ru-RU" sz="2500" dirty="0"/>
              <a:t>. У </a:t>
            </a:r>
            <a:r>
              <a:rPr lang="ru-RU" sz="2500" dirty="0" err="1"/>
              <a:t>медичній</a:t>
            </a:r>
            <a:r>
              <a:rPr lang="ru-RU" sz="2500" dirty="0"/>
              <a:t> </a:t>
            </a:r>
            <a:r>
              <a:rPr lang="ru-RU" sz="2500" dirty="0" err="1"/>
              <a:t>практиці</a:t>
            </a:r>
            <a:r>
              <a:rPr lang="ru-RU" sz="2500" dirty="0"/>
              <a:t> </a:t>
            </a:r>
            <a:r>
              <a:rPr lang="ru-RU" sz="2500" dirty="0" err="1"/>
              <a:t>досить</a:t>
            </a:r>
            <a:r>
              <a:rPr lang="ru-RU" sz="2500" dirty="0"/>
              <a:t> </a:t>
            </a:r>
            <a:r>
              <a:rPr lang="ru-RU" sz="2500" dirty="0" err="1"/>
              <a:t>рідко</a:t>
            </a:r>
            <a:r>
              <a:rPr lang="ru-RU" sz="2500" dirty="0"/>
              <a:t> </a:t>
            </a:r>
            <a:r>
              <a:rPr lang="ru-RU" sz="2500" dirty="0" err="1"/>
              <a:t>зустрічається</a:t>
            </a:r>
            <a:r>
              <a:rPr lang="ru-RU" sz="2500" dirty="0"/>
              <a:t> </a:t>
            </a:r>
            <a:r>
              <a:rPr lang="ru-RU" sz="2500" dirty="0" err="1"/>
              <a:t>побутовий</a:t>
            </a:r>
            <a:r>
              <a:rPr lang="ru-RU" sz="2500" dirty="0"/>
              <a:t> шлях </a:t>
            </a:r>
            <a:r>
              <a:rPr lang="ru-RU" sz="2500" dirty="0" err="1"/>
              <a:t>передачі</a:t>
            </a:r>
            <a:r>
              <a:rPr lang="ru-RU" sz="2500" dirty="0"/>
              <a:t> </a:t>
            </a:r>
            <a:r>
              <a:rPr lang="ru-RU" sz="2500" dirty="0" err="1"/>
              <a:t>трихомоніазу</a:t>
            </a:r>
            <a:r>
              <a:rPr lang="ru-RU" sz="2500" dirty="0"/>
              <a:t>, </a:t>
            </a:r>
            <a:r>
              <a:rPr lang="ru-RU" sz="2500" dirty="0" err="1"/>
              <a:t>саме</a:t>
            </a:r>
            <a:r>
              <a:rPr lang="ru-RU" sz="2500" dirty="0"/>
              <a:t> тому </a:t>
            </a:r>
            <a:r>
              <a:rPr lang="ru-RU" sz="2500" dirty="0" err="1"/>
              <a:t>основним</a:t>
            </a:r>
            <a:r>
              <a:rPr lang="ru-RU" sz="2500" dirty="0"/>
              <a:t> шляхом все-таки </a:t>
            </a:r>
            <a:r>
              <a:rPr lang="ru-RU" sz="2500" dirty="0" err="1"/>
              <a:t>вважається</a:t>
            </a:r>
            <a:r>
              <a:rPr lang="ru-RU" sz="2500" dirty="0"/>
              <a:t> </a:t>
            </a:r>
            <a:r>
              <a:rPr lang="ru-RU" sz="2500" dirty="0" err="1"/>
              <a:t>статевий</a:t>
            </a:r>
            <a:r>
              <a:rPr lang="ru-RU" sz="2500" dirty="0"/>
              <a:t>.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sz="2500" b="1" dirty="0" err="1"/>
              <a:t>Симптоми</a:t>
            </a:r>
            <a:r>
              <a:rPr lang="ru-RU" sz="2500" b="1" dirty="0"/>
              <a:t> у </a:t>
            </a:r>
            <a:r>
              <a:rPr lang="ru-RU" sz="2500" b="1" dirty="0" err="1"/>
              <a:t>жінок</a:t>
            </a:r>
            <a:r>
              <a:rPr lang="ru-RU" dirty="0"/>
              <a:t>: </a:t>
            </a:r>
            <a:r>
              <a:rPr lang="ru-RU" dirty="0" err="1"/>
              <a:t>жовтуваті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піхви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неприємним</a:t>
            </a:r>
            <a:r>
              <a:rPr lang="ru-RU" dirty="0"/>
              <a:t> запахом, </a:t>
            </a:r>
            <a:r>
              <a:rPr lang="ru-RU" dirty="0" err="1"/>
              <a:t>біль</a:t>
            </a:r>
            <a:r>
              <a:rPr lang="ru-RU" dirty="0"/>
              <a:t> при </a:t>
            </a:r>
            <a:r>
              <a:rPr lang="ru-RU" dirty="0" err="1"/>
              <a:t>сечовипусканні</a:t>
            </a:r>
            <a:r>
              <a:rPr lang="ru-RU" dirty="0"/>
              <a:t>; </a:t>
            </a:r>
            <a:r>
              <a:rPr lang="ru-RU" dirty="0" err="1"/>
              <a:t>свербіж</a:t>
            </a:r>
            <a:r>
              <a:rPr lang="ru-RU" dirty="0"/>
              <a:t> та </a:t>
            </a:r>
            <a:r>
              <a:rPr lang="ru-RU" dirty="0" err="1"/>
              <a:t>почервоніння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</a:p>
          <a:p>
            <a:pPr lvl="0"/>
            <a:r>
              <a:rPr lang="ru-RU" b="1" dirty="0" err="1"/>
              <a:t>Симптоми</a:t>
            </a:r>
            <a:r>
              <a:rPr lang="ru-RU" b="1" dirty="0"/>
              <a:t>  у </a:t>
            </a:r>
            <a:r>
              <a:rPr lang="ru-RU" b="1" dirty="0" err="1"/>
              <a:t>чоловіків</a:t>
            </a:r>
            <a:r>
              <a:rPr lang="ru-RU" b="1" dirty="0"/>
              <a:t> : </a:t>
            </a:r>
            <a:r>
              <a:rPr lang="ru-RU" dirty="0" err="1"/>
              <a:t>печіння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хворобливі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при </a:t>
            </a:r>
            <a:r>
              <a:rPr lang="ru-RU" dirty="0" err="1"/>
              <a:t>сечовипусканні</a:t>
            </a:r>
            <a:r>
              <a:rPr lang="ru-RU" dirty="0"/>
              <a:t>,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сечовипускального</a:t>
            </a:r>
            <a:r>
              <a:rPr lang="ru-RU" dirty="0"/>
              <a:t> каналу; </a:t>
            </a:r>
            <a:r>
              <a:rPr lang="ru-RU" dirty="0" err="1"/>
              <a:t>симптоми</a:t>
            </a:r>
            <a:r>
              <a:rPr lang="ru-RU" dirty="0"/>
              <a:t> простатиту при </a:t>
            </a:r>
            <a:r>
              <a:rPr lang="ru-RU" dirty="0" err="1"/>
              <a:t>ураженні</a:t>
            </a:r>
            <a:r>
              <a:rPr lang="ru-RU" dirty="0"/>
              <a:t> </a:t>
            </a:r>
            <a:r>
              <a:rPr lang="ru-RU" dirty="0" err="1"/>
              <a:t>передміхурової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. </a:t>
            </a:r>
          </a:p>
          <a:p>
            <a:pPr lvl="0"/>
            <a:br>
              <a:rPr lang="ru-RU" dirty="0"/>
            </a:br>
            <a:r>
              <a:rPr lang="ru-RU" b="1" dirty="0" err="1"/>
              <a:t>Діагностика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проводиться на </a:t>
            </a:r>
            <a:r>
              <a:rPr lang="ru-RU" dirty="0" err="1"/>
              <a:t>основі</a:t>
            </a:r>
            <a:r>
              <a:rPr lang="ru-RU" dirty="0"/>
              <a:t> мазка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уретри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посіву</a:t>
            </a:r>
            <a:r>
              <a:rPr lang="ru-RU" dirty="0"/>
              <a:t> на </a:t>
            </a:r>
            <a:r>
              <a:rPr lang="ru-RU" dirty="0" err="1"/>
              <a:t>живильне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 </a:t>
            </a:r>
          </a:p>
          <a:p>
            <a:pPr lvl="0"/>
            <a:r>
              <a:rPr lang="ru-RU" b="1" dirty="0" err="1"/>
              <a:t>Основним</a:t>
            </a:r>
            <a:r>
              <a:rPr lang="ru-RU" b="1" dirty="0"/>
              <a:t> шляхом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dirty="0" err="1"/>
              <a:t>трихомоніазу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протівотріхомонадних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. </a:t>
            </a:r>
          </a:p>
          <a:p>
            <a:pPr lvl="0"/>
            <a:r>
              <a:rPr lang="ru-RU" dirty="0" err="1"/>
              <a:t>Крім</a:t>
            </a:r>
            <a:r>
              <a:rPr lang="ru-RU" dirty="0"/>
              <a:t> того - </a:t>
            </a:r>
            <a:r>
              <a:rPr lang="ru-RU" dirty="0" err="1"/>
              <a:t>масаж</a:t>
            </a:r>
            <a:r>
              <a:rPr lang="ru-RU" dirty="0"/>
              <a:t> </a:t>
            </a:r>
            <a:r>
              <a:rPr lang="ru-RU" dirty="0" err="1"/>
              <a:t>передміхурової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інстиляції</a:t>
            </a:r>
            <a:r>
              <a:rPr lang="ru-RU" dirty="0"/>
              <a:t> </a:t>
            </a:r>
            <a:r>
              <a:rPr lang="ru-RU" dirty="0" err="1"/>
              <a:t>уретри</a:t>
            </a:r>
            <a:r>
              <a:rPr lang="ru-RU" dirty="0"/>
              <a:t>, </a:t>
            </a:r>
            <a:r>
              <a:rPr lang="ru-RU" dirty="0" err="1"/>
              <a:t>прийомом</a:t>
            </a:r>
            <a:r>
              <a:rPr lang="ru-RU" dirty="0"/>
              <a:t> </a:t>
            </a:r>
            <a:r>
              <a:rPr lang="ru-RU" dirty="0" err="1"/>
              <a:t>імуностимуляторів</a:t>
            </a:r>
            <a:r>
              <a:rPr lang="ru-RU" dirty="0"/>
              <a:t>, </a:t>
            </a:r>
            <a:r>
              <a:rPr lang="ru-RU" dirty="0" err="1"/>
              <a:t>фізіотерапія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2857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1993404" cy="118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Мікоплазмоз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уреаплазмоз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мікоплазмозу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уреаплазмозу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ведуться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дискусії</a:t>
            </a:r>
            <a:r>
              <a:rPr lang="ru-RU" dirty="0"/>
              <a:t>. Справа в тому, </a:t>
            </a:r>
            <a:r>
              <a:rPr lang="ru-RU" dirty="0" err="1"/>
              <a:t>що</a:t>
            </a:r>
            <a:r>
              <a:rPr lang="ru-RU" dirty="0"/>
              <a:t> у 25-75% </a:t>
            </a:r>
            <a:r>
              <a:rPr lang="ru-RU" dirty="0" err="1"/>
              <a:t>здорових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збудники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в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уретрі</a:t>
            </a:r>
            <a:r>
              <a:rPr lang="ru-RU" dirty="0"/>
              <a:t>, </a:t>
            </a:r>
            <a:r>
              <a:rPr lang="ru-RU" dirty="0" err="1"/>
              <a:t>прямій</a:t>
            </a:r>
            <a:r>
              <a:rPr lang="ru-RU" dirty="0"/>
              <a:t> </a:t>
            </a:r>
            <a:r>
              <a:rPr lang="ru-RU" dirty="0" err="1"/>
              <a:t>кишці</a:t>
            </a:r>
            <a:r>
              <a:rPr lang="ru-RU" dirty="0"/>
              <a:t>, у </a:t>
            </a:r>
            <a:r>
              <a:rPr lang="ru-RU" dirty="0" err="1"/>
              <a:t>піхві</a:t>
            </a:r>
            <a:r>
              <a:rPr lang="ru-RU" dirty="0"/>
              <a:t>. А </a:t>
            </a:r>
            <a:r>
              <a:rPr lang="ru-RU" dirty="0" err="1"/>
              <a:t>перетворитися</a:t>
            </a:r>
            <a:r>
              <a:rPr lang="ru-RU" dirty="0"/>
              <a:t> на </a:t>
            </a:r>
            <a:r>
              <a:rPr lang="ru-RU" dirty="0" err="1"/>
              <a:t>шкідників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у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: при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інфекціями</a:t>
            </a:r>
            <a:r>
              <a:rPr lang="ru-RU" dirty="0"/>
              <a:t>, на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зниженого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та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2429227" cy="18686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ВІЛ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5720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altLang="uk-UA" sz="2900" b="1" dirty="0" err="1"/>
              <a:t>Збудники</a:t>
            </a:r>
            <a:r>
              <a:rPr lang="ru-RU" altLang="uk-UA" sz="2900" dirty="0"/>
              <a:t>: </a:t>
            </a:r>
            <a:r>
              <a:rPr lang="ru-RU" altLang="uk-UA" sz="2900" i="1" dirty="0" err="1"/>
              <a:t>Вірус</a:t>
            </a:r>
            <a:r>
              <a:rPr lang="ru-RU" altLang="uk-UA" sz="2900" i="1" dirty="0"/>
              <a:t> </a:t>
            </a:r>
            <a:r>
              <a:rPr lang="ru-RU" altLang="uk-UA" sz="2900" i="1" dirty="0" err="1"/>
              <a:t>імунодефіциту</a:t>
            </a:r>
            <a:r>
              <a:rPr lang="ru-RU" altLang="uk-UA" sz="2900" i="1" dirty="0"/>
              <a:t> </a:t>
            </a:r>
            <a:r>
              <a:rPr lang="ru-RU" altLang="uk-UA" sz="2900" i="1" dirty="0" err="1"/>
              <a:t>людини</a:t>
            </a:r>
            <a:r>
              <a:rPr lang="ru-RU" altLang="uk-UA" sz="2900" i="1" dirty="0"/>
              <a:t>  (ВІЛ)</a:t>
            </a:r>
            <a:r>
              <a:rPr lang="ru-RU" altLang="uk-UA" sz="2900" dirty="0"/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ru-RU" altLang="uk-UA" sz="2900" b="1" dirty="0" err="1"/>
              <a:t>Наслідки</a:t>
            </a:r>
            <a:r>
              <a:rPr lang="ru-RU" altLang="uk-UA" sz="2900" b="1" dirty="0"/>
              <a:t>: </a:t>
            </a:r>
            <a:r>
              <a:rPr lang="ru-RU" altLang="uk-UA" sz="2900" dirty="0" err="1"/>
              <a:t>ВІЛ-інфекція</a:t>
            </a:r>
            <a:r>
              <a:rPr lang="ru-RU" altLang="uk-UA" sz="2900" dirty="0"/>
              <a:t> — </a:t>
            </a:r>
            <a:r>
              <a:rPr lang="ru-RU" altLang="uk-UA" sz="2900" dirty="0" err="1"/>
              <a:t>невиліковне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захворювання</a:t>
            </a:r>
            <a:r>
              <a:rPr lang="ru-RU" altLang="uk-UA" sz="2900" dirty="0"/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ru-RU" altLang="uk-UA" sz="2900" dirty="0" err="1"/>
              <a:t>Існують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препарати</a:t>
            </a:r>
            <a:r>
              <a:rPr lang="ru-RU" altLang="uk-UA" sz="2900" dirty="0"/>
              <a:t>, </a:t>
            </a:r>
            <a:r>
              <a:rPr lang="ru-RU" altLang="uk-UA" sz="2900" dirty="0" err="1"/>
              <a:t>що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стримують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розмноження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вірусу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і</a:t>
            </a:r>
            <a:r>
              <a:rPr lang="ru-RU" altLang="uk-UA" sz="2900" dirty="0"/>
              <a:t>  </a:t>
            </a:r>
            <a:r>
              <a:rPr lang="ru-RU" altLang="uk-UA" sz="2900" dirty="0" err="1"/>
              <a:t>зменшують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вірогідність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його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передачі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від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матері</a:t>
            </a:r>
            <a:r>
              <a:rPr lang="ru-RU" altLang="uk-UA" sz="2900" dirty="0"/>
              <a:t> до </a:t>
            </a:r>
            <a:r>
              <a:rPr lang="ru-RU" altLang="uk-UA" sz="2900" dirty="0" err="1"/>
              <a:t>дитини</a:t>
            </a:r>
            <a:r>
              <a:rPr lang="ru-RU" altLang="uk-UA" sz="2900" dirty="0"/>
              <a:t>. Без </a:t>
            </a:r>
            <a:r>
              <a:rPr lang="ru-RU" altLang="uk-UA" sz="2900" dirty="0" err="1"/>
              <a:t>цих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препаратів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ВІЛ-інфекція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є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смертельним</a:t>
            </a:r>
            <a:r>
              <a:rPr lang="ru-RU" altLang="uk-UA" sz="2900" dirty="0"/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ru-RU" altLang="uk-UA" sz="2900" dirty="0" err="1"/>
              <a:t>захворюванням</a:t>
            </a:r>
            <a:r>
              <a:rPr lang="ru-RU" altLang="uk-UA" sz="2900" dirty="0"/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ru-RU" altLang="uk-UA" sz="2900" b="1" dirty="0" err="1"/>
              <a:t>Профілактика</a:t>
            </a:r>
            <a:r>
              <a:rPr lang="ru-RU" altLang="uk-UA" sz="2900" b="1" dirty="0"/>
              <a:t>: </a:t>
            </a:r>
            <a:r>
              <a:rPr lang="ru-RU" altLang="uk-UA" sz="2900" dirty="0" err="1"/>
              <a:t>Утримання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від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статевих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стосунків</a:t>
            </a:r>
            <a:r>
              <a:rPr lang="ru-RU" altLang="uk-UA" sz="2900" dirty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altLang="uk-UA" sz="2900" dirty="0" err="1"/>
              <a:t>Взаємна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подружня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вірність</a:t>
            </a:r>
            <a:r>
              <a:rPr lang="ru-RU" altLang="uk-UA" sz="2900" dirty="0"/>
              <a:t>, а </a:t>
            </a:r>
            <a:r>
              <a:rPr lang="ru-RU" altLang="uk-UA" sz="2900" dirty="0" err="1"/>
              <a:t>також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статевих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партнерів</a:t>
            </a:r>
            <a:r>
              <a:rPr lang="ru-RU" altLang="uk-UA" sz="2900" dirty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altLang="uk-UA" sz="2900" dirty="0" err="1"/>
              <a:t>Використання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контрацептивів</a:t>
            </a:r>
            <a:r>
              <a:rPr lang="ru-RU" altLang="uk-UA" sz="2900" dirty="0"/>
              <a:t>. </a:t>
            </a:r>
            <a:r>
              <a:rPr lang="ru-RU" altLang="uk-UA" sz="2900" dirty="0" err="1"/>
              <a:t>Уникання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контактів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із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кров’ю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інших</a:t>
            </a:r>
            <a:r>
              <a:rPr lang="ru-RU" altLang="uk-UA" sz="2900" dirty="0"/>
              <a:t> людей.</a:t>
            </a:r>
          </a:p>
          <a:p>
            <a:pPr>
              <a:lnSpc>
                <a:spcPct val="120000"/>
              </a:lnSpc>
              <a:buNone/>
            </a:pPr>
            <a:r>
              <a:rPr lang="ru-RU" altLang="uk-UA" sz="2900" dirty="0"/>
              <a:t>Для </a:t>
            </a:r>
            <a:r>
              <a:rPr lang="ru-RU" altLang="uk-UA" sz="2900" dirty="0" err="1"/>
              <a:t>захисту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дитини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потрібне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спеціальне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лікування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і</a:t>
            </a:r>
            <a:r>
              <a:rPr lang="ru-RU" altLang="uk-UA" sz="2900" dirty="0"/>
              <a:t> </a:t>
            </a:r>
            <a:r>
              <a:rPr lang="ru-RU" altLang="uk-UA" sz="2900" dirty="0" err="1"/>
              <a:t>штучне</a:t>
            </a:r>
            <a:r>
              <a:rPr lang="ru-RU" altLang="uk-UA" sz="2900" dirty="0"/>
              <a:t> </a:t>
            </a:r>
            <a:r>
              <a:rPr lang="ru-RU" altLang="uk-UA" sz="2900" dirty="0" err="1"/>
              <a:t>вигодовування</a:t>
            </a:r>
            <a:r>
              <a:rPr lang="ru-RU" altLang="uk-UA" sz="2900" dirty="0"/>
              <a:t>.</a:t>
            </a:r>
          </a:p>
          <a:p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048000" cy="17145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Симптоми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 на </a:t>
            </a:r>
            <a:r>
              <a:rPr lang="ru-RU" b="1" dirty="0" err="1"/>
              <a:t>ВІЛ-інфекцію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Симптоми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на ГРЗ: </a:t>
            </a:r>
            <a:r>
              <a:rPr lang="ru-RU" dirty="0" err="1"/>
              <a:t>підвищена</a:t>
            </a:r>
            <a:r>
              <a:rPr lang="ru-RU" dirty="0"/>
              <a:t> температура,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лімфовузлів</a:t>
            </a:r>
            <a:r>
              <a:rPr lang="ru-RU" dirty="0"/>
              <a:t>, пронос, </a:t>
            </a:r>
            <a:r>
              <a:rPr lang="ru-RU" dirty="0" err="1"/>
              <a:t>загальний</a:t>
            </a:r>
            <a:r>
              <a:rPr lang="ru-RU" dirty="0"/>
              <a:t> стан </a:t>
            </a:r>
            <a:r>
              <a:rPr lang="ru-RU" dirty="0" err="1"/>
              <a:t>втоми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ряду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про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: саркома </a:t>
            </a:r>
            <a:r>
              <a:rPr lang="ru-RU" dirty="0" err="1"/>
              <a:t>Капоші</a:t>
            </a:r>
            <a:r>
              <a:rPr lang="ru-RU" dirty="0"/>
              <a:t>, </a:t>
            </a:r>
            <a:r>
              <a:rPr lang="ru-RU" dirty="0" err="1"/>
              <a:t>пневмоцистна</a:t>
            </a:r>
            <a:r>
              <a:rPr lang="ru-RU" dirty="0"/>
              <a:t> </a:t>
            </a:r>
            <a:r>
              <a:rPr lang="ru-RU" dirty="0" err="1"/>
              <a:t>пневмонія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т.д.</a:t>
            </a:r>
          </a:p>
          <a:p>
            <a:r>
              <a:rPr lang="ru-RU" dirty="0"/>
              <a:t> </a:t>
            </a:r>
            <a:r>
              <a:rPr lang="ru-RU" b="1" dirty="0" err="1"/>
              <a:t>Зараження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відбутися</a:t>
            </a:r>
            <a:r>
              <a:rPr lang="ru-RU" b="1" dirty="0"/>
              <a:t> </a:t>
            </a:r>
            <a:r>
              <a:rPr lang="ru-RU" dirty="0" err="1"/>
              <a:t>від</a:t>
            </a:r>
            <a:r>
              <a:rPr lang="ru-RU" dirty="0"/>
              <a:t> хворого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носія</a:t>
            </a:r>
            <a:r>
              <a:rPr lang="ru-RU" dirty="0"/>
              <a:t> ВІЛ </a:t>
            </a:r>
            <a:r>
              <a:rPr lang="ru-RU" b="1" dirty="0"/>
              <a:t>через </a:t>
            </a:r>
            <a:r>
              <a:rPr lang="ru-RU" b="1" dirty="0" err="1"/>
              <a:t>рідини</a:t>
            </a:r>
            <a:r>
              <a:rPr lang="ru-RU" b="1" dirty="0"/>
              <a:t>, у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міститься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вірусів</a:t>
            </a:r>
            <a:r>
              <a:rPr lang="ru-RU" b="1" dirty="0"/>
              <a:t>:</a:t>
            </a:r>
            <a:r>
              <a:rPr lang="ru-RU" dirty="0"/>
              <a:t> сперма, кров, </a:t>
            </a:r>
            <a:r>
              <a:rPr lang="ru-RU" dirty="0" err="1"/>
              <a:t>грудне</a:t>
            </a:r>
            <a:r>
              <a:rPr lang="ru-RU" dirty="0"/>
              <a:t> молоко,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піхви</a:t>
            </a:r>
            <a:r>
              <a:rPr lang="ru-RU" dirty="0"/>
              <a:t>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Ліки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СНІДу</a:t>
            </a:r>
            <a:r>
              <a:rPr lang="ru-RU" b="1" dirty="0"/>
              <a:t> </a:t>
            </a:r>
            <a:r>
              <a:rPr lang="ru-RU" b="1" dirty="0" err="1"/>
              <a:t>поки</a:t>
            </a:r>
            <a:r>
              <a:rPr lang="ru-RU" b="1" dirty="0"/>
              <a:t> не </a:t>
            </a:r>
            <a:r>
              <a:rPr lang="ru-RU" b="1" dirty="0" err="1"/>
              <a:t>знайдено</a:t>
            </a:r>
            <a:r>
              <a:rPr lang="ru-RU" b="1" dirty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ВІЛ/СНІД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62872" cy="4572000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/>
              <a:t>СНІД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/>
              <a:t>Синдром </a:t>
            </a:r>
            <a:r>
              <a:rPr lang="ru-RU" b="1" dirty="0" err="1"/>
              <a:t>набутого</a:t>
            </a:r>
            <a:r>
              <a:rPr lang="ru-RU" b="1" dirty="0"/>
              <a:t> </a:t>
            </a:r>
            <a:r>
              <a:rPr lang="ru-RU" b="1" dirty="0" err="1"/>
              <a:t>імунодефіциту</a:t>
            </a:r>
            <a:r>
              <a:rPr lang="ru-RU" dirty="0"/>
              <a:t> - </a:t>
            </a:r>
            <a:r>
              <a:rPr lang="ru-RU" dirty="0" err="1"/>
              <a:t>важке</a:t>
            </a:r>
            <a:r>
              <a:rPr lang="ru-RU" dirty="0"/>
              <a:t> </a:t>
            </a:r>
            <a:r>
              <a:rPr lang="ru-RU" dirty="0" err="1"/>
              <a:t>інфекційне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спричинене</a:t>
            </a:r>
            <a:r>
              <a:rPr lang="ru-RU" dirty="0"/>
              <a:t> </a:t>
            </a:r>
            <a:r>
              <a:rPr lang="ru-RU" dirty="0" err="1"/>
              <a:t>вірусом</a:t>
            </a:r>
            <a:r>
              <a:rPr lang="ru-RU" dirty="0"/>
              <a:t> </a:t>
            </a:r>
            <a:r>
              <a:rPr lang="ru-RU" dirty="0" err="1"/>
              <a:t>імунодефіциту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(ВІЛ), яке </a:t>
            </a:r>
            <a:r>
              <a:rPr lang="ru-RU" dirty="0" err="1"/>
              <a:t>пошкоджує</a:t>
            </a:r>
            <a:r>
              <a:rPr lang="ru-RU" dirty="0"/>
              <a:t> </a:t>
            </a:r>
            <a:r>
              <a:rPr lang="ru-RU" dirty="0" err="1"/>
              <a:t>імунну</a:t>
            </a:r>
            <a:r>
              <a:rPr lang="ru-RU" dirty="0"/>
              <a:t> систему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таким чином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опірність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будь-якого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Збудником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спіральки</a:t>
            </a:r>
            <a:r>
              <a:rPr lang="ru-RU" dirty="0"/>
              <a:t> у </a:t>
            </a:r>
            <a:r>
              <a:rPr lang="ru-RU" dirty="0" err="1"/>
              <a:t>трикутній</a:t>
            </a:r>
            <a:r>
              <a:rPr lang="ru-RU" dirty="0"/>
              <a:t> </a:t>
            </a:r>
            <a:r>
              <a:rPr lang="ru-RU" dirty="0" err="1"/>
              <a:t>серцевині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носить </a:t>
            </a:r>
            <a:r>
              <a:rPr lang="ru-RU" dirty="0" err="1"/>
              <a:t>назву</a:t>
            </a:r>
            <a:r>
              <a:rPr lang="ru-RU" dirty="0"/>
              <a:t> ВІЛ (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імунодефіциту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три </a:t>
            </a:r>
            <a:r>
              <a:rPr lang="ru-RU" dirty="0" err="1"/>
              <a:t>типи</a:t>
            </a:r>
            <a:r>
              <a:rPr lang="ru-RU" dirty="0"/>
              <a:t>: ВІЛ 1 та ВІЛ 2,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поширеними</a:t>
            </a:r>
            <a:r>
              <a:rPr lang="ru-RU" dirty="0"/>
              <a:t> у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, та ВІЛ 3,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американці</a:t>
            </a:r>
            <a:r>
              <a:rPr lang="ru-RU" dirty="0"/>
              <a:t> та </a:t>
            </a:r>
            <a:r>
              <a:rPr lang="ru-RU" dirty="0" err="1"/>
              <a:t>африканці</a:t>
            </a:r>
            <a:r>
              <a:rPr lang="ru-RU" dirty="0"/>
              <a:t>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b="1" dirty="0" err="1"/>
              <a:t>Т-лімфоцити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, та макрофаги,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розносять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по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Сам по </a:t>
            </a:r>
            <a:r>
              <a:rPr lang="ru-RU" dirty="0" err="1"/>
              <a:t>собі</a:t>
            </a:r>
            <a:r>
              <a:rPr lang="ru-RU" dirty="0"/>
              <a:t> СНІД не </a:t>
            </a:r>
            <a:r>
              <a:rPr lang="ru-RU" dirty="0" err="1"/>
              <a:t>є</a:t>
            </a:r>
            <a:r>
              <a:rPr lang="ru-RU" dirty="0"/>
              <a:t> смертельною хворобою,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у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імунну</a:t>
            </a:r>
            <a:r>
              <a:rPr lang="ru-RU" dirty="0"/>
              <a:t> систему так, </a:t>
            </a:r>
            <a:r>
              <a:rPr lang="ru-RU" dirty="0" err="1"/>
              <a:t>що</a:t>
            </a:r>
            <a:r>
              <a:rPr lang="ru-RU" dirty="0"/>
              <a:t>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навіть</a:t>
            </a:r>
            <a:r>
              <a:rPr lang="ru-RU" dirty="0"/>
              <a:t> проста нежить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64704"/>
            <a:ext cx="16287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512" y="692696"/>
            <a:ext cx="4392488" cy="5479504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ВІЛ </a:t>
            </a:r>
            <a:r>
              <a:rPr lang="ru-RU" dirty="0" err="1"/>
              <a:t>руйнує</a:t>
            </a:r>
            <a:r>
              <a:rPr lang="ru-RU" dirty="0"/>
              <a:t> </a:t>
            </a:r>
            <a:r>
              <a:rPr lang="ru-RU" dirty="0" err="1"/>
              <a:t>Т-лімфоцити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організмом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в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активізується</a:t>
            </a:r>
            <a:r>
              <a:rPr lang="ru-RU" dirty="0"/>
              <a:t> так звана </a:t>
            </a:r>
            <a:r>
              <a:rPr lang="ru-RU" dirty="0" err="1"/>
              <a:t>умовно-патогенна</a:t>
            </a:r>
            <a:r>
              <a:rPr lang="ru-RU" dirty="0"/>
              <a:t> флора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смертельних</a:t>
            </a:r>
            <a:r>
              <a:rPr lang="ru-RU" dirty="0"/>
              <a:t> </a:t>
            </a:r>
            <a:r>
              <a:rPr lang="ru-RU" dirty="0" err="1"/>
              <a:t>запалювань</a:t>
            </a:r>
            <a:r>
              <a:rPr lang="ru-RU" dirty="0"/>
              <a:t>, </a:t>
            </a:r>
            <a:r>
              <a:rPr lang="ru-RU" dirty="0" err="1"/>
              <a:t>уражень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онкологічних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носій</a:t>
            </a:r>
            <a:r>
              <a:rPr lang="ru-RU" dirty="0"/>
              <a:t> </a:t>
            </a:r>
            <a:r>
              <a:rPr lang="ru-RU" dirty="0" err="1"/>
              <a:t>ВІЛу</a:t>
            </a:r>
            <a:r>
              <a:rPr lang="ru-RU" dirty="0"/>
              <a:t>.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статевому</a:t>
            </a:r>
            <a:r>
              <a:rPr lang="ru-RU" dirty="0"/>
              <a:t> </a:t>
            </a:r>
            <a:r>
              <a:rPr lang="ru-RU" dirty="0" err="1"/>
              <a:t>контакті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інфікованим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</a:t>
            </a:r>
            <a:r>
              <a:rPr lang="ru-RU" dirty="0"/>
              <a:t> </a:t>
            </a:r>
            <a:r>
              <a:rPr lang="ru-RU" dirty="0" err="1"/>
              <a:t>кровообміні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ним.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ВІЛ-інфікована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народжує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, то за </a:t>
            </a:r>
            <a:r>
              <a:rPr lang="ru-RU" dirty="0" err="1"/>
              <a:t>останніми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носієм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. 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антиретровірусної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до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аж до 6 </a:t>
            </a:r>
            <a:r>
              <a:rPr lang="ru-RU" dirty="0" err="1"/>
              <a:t>відсотків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764704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Стадії розвитку ВІЛ-інфекції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err="1"/>
              <a:t>Період</a:t>
            </a:r>
            <a:r>
              <a:rPr lang="ru-RU" b="1" dirty="0"/>
              <a:t> «</a:t>
            </a:r>
            <a:r>
              <a:rPr lang="ru-RU" b="1" dirty="0" err="1"/>
              <a:t>вікна</a:t>
            </a:r>
            <a:r>
              <a:rPr lang="ru-RU" b="1" dirty="0"/>
              <a:t>»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час, коли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на </a:t>
            </a:r>
            <a:r>
              <a:rPr lang="ru-RU" dirty="0" err="1"/>
              <a:t>антитіла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негативним</a:t>
            </a:r>
            <a:r>
              <a:rPr lang="ru-RU" dirty="0"/>
              <a:t>.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. Становить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до шести </a:t>
            </a:r>
            <a:r>
              <a:rPr lang="ru-RU" dirty="0" err="1"/>
              <a:t>місяців</a:t>
            </a:r>
            <a:r>
              <a:rPr lang="ru-RU" dirty="0"/>
              <a:t>.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лімфовузлів</a:t>
            </a:r>
            <a:r>
              <a:rPr lang="ru-RU" dirty="0"/>
              <a:t>, лихоманка, </a:t>
            </a:r>
            <a:r>
              <a:rPr lang="ru-RU" dirty="0" err="1"/>
              <a:t>втрата</a:t>
            </a:r>
            <a:r>
              <a:rPr lang="ru-RU" dirty="0"/>
              <a:t> 10% ваги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, </a:t>
            </a:r>
            <a:r>
              <a:rPr lang="ru-RU" dirty="0" err="1"/>
              <a:t>слабкість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ВІЛ-інфекції</a:t>
            </a:r>
            <a:r>
              <a:rPr lang="ru-RU" dirty="0"/>
              <a:t> часто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безсимптомним</a:t>
            </a:r>
            <a:r>
              <a:rPr lang="ru-RU" dirty="0"/>
              <a:t>, </a:t>
            </a:r>
            <a:r>
              <a:rPr lang="ru-RU" dirty="0" err="1"/>
              <a:t>лікарі</a:t>
            </a:r>
            <a:r>
              <a:rPr lang="ru-RU" dirty="0"/>
              <a:t> та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медичний</a:t>
            </a:r>
            <a:r>
              <a:rPr lang="ru-RU" dirty="0"/>
              <a:t> персонал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на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(</a:t>
            </a:r>
            <a:r>
              <a:rPr lang="ru-RU" dirty="0" err="1"/>
              <a:t>протеїнів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бореться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хворобою) до </a:t>
            </a:r>
            <a:r>
              <a:rPr lang="ru-RU" dirty="0" err="1"/>
              <a:t>компонентів</a:t>
            </a:r>
            <a:r>
              <a:rPr lang="ru-RU" dirty="0"/>
              <a:t> ВІЛ.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      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 до </a:t>
            </a:r>
            <a:r>
              <a:rPr lang="ru-RU" dirty="0" err="1"/>
              <a:t>рівня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 </a:t>
            </a:r>
            <a:r>
              <a:rPr lang="ru-RU" dirty="0" err="1"/>
              <a:t>зареєструвати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за 1 - 3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, а до </a:t>
            </a:r>
            <a:r>
              <a:rPr lang="ru-RU" dirty="0" err="1"/>
              <a:t>рівня</a:t>
            </a:r>
            <a:r>
              <a:rPr lang="ru-RU" dirty="0"/>
              <a:t>,  </a:t>
            </a:r>
            <a:r>
              <a:rPr lang="ru-RU" dirty="0" err="1"/>
              <a:t>здатного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результат в </a:t>
            </a:r>
            <a:r>
              <a:rPr lang="ru-RU" dirty="0" err="1"/>
              <a:t>обстеженнях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тестових</a:t>
            </a:r>
            <a:r>
              <a:rPr lang="ru-RU" dirty="0"/>
              <a:t> систем, </a:t>
            </a:r>
            <a:r>
              <a:rPr lang="ru-RU" dirty="0" err="1"/>
              <a:t>лише</a:t>
            </a:r>
            <a:r>
              <a:rPr lang="ru-RU" dirty="0"/>
              <a:t> за 6 </a:t>
            </a:r>
            <a:r>
              <a:rPr lang="ru-RU" dirty="0" err="1"/>
              <a:t>місяців</a:t>
            </a:r>
            <a:r>
              <a:rPr lang="ru-RU" dirty="0"/>
              <a:t>. Людей, 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контакт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вірусом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обстежувати</a:t>
            </a:r>
            <a:r>
              <a:rPr lang="ru-RU" dirty="0"/>
              <a:t> на </a:t>
            </a:r>
            <a:r>
              <a:rPr lang="ru-RU" dirty="0" err="1"/>
              <a:t>наявність</a:t>
            </a:r>
            <a:r>
              <a:rPr lang="ru-RU" dirty="0"/>
              <a:t>  </a:t>
            </a:r>
            <a:r>
              <a:rPr lang="ru-RU" dirty="0" err="1"/>
              <a:t>ВІЛ-інфекції</a:t>
            </a:r>
            <a:r>
              <a:rPr lang="ru-RU" dirty="0"/>
              <a:t>, як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пройде</a:t>
            </a:r>
            <a:r>
              <a:rPr lang="ru-RU" dirty="0"/>
              <a:t> час,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нагромадження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противірусних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діагностиці</a:t>
            </a:r>
            <a:r>
              <a:rPr lang="ru-RU" dirty="0"/>
              <a:t> вони 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адекватне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, коли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імунна</a:t>
            </a:r>
            <a:r>
              <a:rPr lang="ru-RU" dirty="0"/>
              <a:t>  система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спроможна</a:t>
            </a:r>
            <a:r>
              <a:rPr lang="ru-RU" dirty="0"/>
              <a:t> </a:t>
            </a:r>
            <a:r>
              <a:rPr lang="ru-RU" dirty="0" err="1"/>
              <a:t>боротися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ВІЛ, </a:t>
            </a:r>
            <a:r>
              <a:rPr lang="ru-RU" dirty="0" err="1"/>
              <a:t>і</a:t>
            </a:r>
            <a:r>
              <a:rPr lang="ru-RU" dirty="0"/>
              <a:t> таким чином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опортуністичних</a:t>
            </a:r>
            <a:r>
              <a:rPr lang="ru-RU" dirty="0"/>
              <a:t> </a:t>
            </a:r>
            <a:r>
              <a:rPr lang="ru-RU" dirty="0" err="1"/>
              <a:t>інфекцій</a:t>
            </a:r>
            <a:r>
              <a:rPr lang="ru-RU" dirty="0"/>
              <a:t> 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утримуватися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вчинків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могли б стати причиною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Особливості</a:t>
            </a:r>
            <a:r>
              <a:rPr lang="ru-RU" b="1" dirty="0"/>
              <a:t> ІПСШ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ІПСШ</a:t>
            </a:r>
            <a:r>
              <a:rPr lang="en-US" dirty="0"/>
              <a:t>, </a:t>
            </a:r>
            <a:r>
              <a:rPr lang="ru-RU" dirty="0"/>
              <a:t>як правило</a:t>
            </a:r>
            <a:r>
              <a:rPr lang="en-US" dirty="0"/>
              <a:t>, </a:t>
            </a:r>
            <a:r>
              <a:rPr lang="ru-RU" dirty="0">
                <a:solidFill>
                  <a:srgbClr val="FF0000"/>
                </a:solidFill>
              </a:rPr>
              <a:t>не </a:t>
            </a:r>
            <a:r>
              <a:rPr lang="ru-RU" dirty="0" err="1">
                <a:solidFill>
                  <a:srgbClr val="FF0000"/>
                </a:solidFill>
              </a:rPr>
              <a:t>виникає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rgbClr val="FF0000"/>
                </a:solidFill>
              </a:rPr>
              <a:t>імунітет</a:t>
            </a:r>
            <a:r>
              <a:rPr lang="en-US" dirty="0"/>
              <a:t> </a:t>
            </a:r>
            <a:r>
              <a:rPr lang="ru-RU" dirty="0" err="1"/>
              <a:t>і</a:t>
            </a:r>
            <a:r>
              <a:rPr lang="en-US" dirty="0"/>
              <a:t>, </a:t>
            </a: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повторного </a:t>
            </a:r>
            <a:r>
              <a:rPr lang="ru-RU" dirty="0" err="1"/>
              <a:t>зараження</a:t>
            </a:r>
            <a:r>
              <a:rPr lang="en-US" dirty="0"/>
              <a:t>, </a:t>
            </a:r>
            <a:r>
              <a:rPr lang="ru-RU" dirty="0"/>
              <a:t>хвороба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en-US" dirty="0"/>
              <a:t>.</a:t>
            </a:r>
            <a:endParaRPr lang="uk-UA" dirty="0"/>
          </a:p>
          <a:p>
            <a:r>
              <a:rPr lang="en-US" dirty="0"/>
              <a:t> </a:t>
            </a:r>
            <a:r>
              <a:rPr lang="ru-RU" dirty="0" err="1">
                <a:solidFill>
                  <a:srgbClr val="FF0000"/>
                </a:solidFill>
              </a:rPr>
              <a:t>Видужання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настає</a:t>
            </a:r>
            <a:r>
              <a:rPr lang="ru-RU" dirty="0">
                <a:solidFill>
                  <a:srgbClr val="FF0000"/>
                </a:solidFill>
              </a:rPr>
              <a:t> само по </a:t>
            </a:r>
            <a:r>
              <a:rPr lang="ru-RU" dirty="0" err="1">
                <a:solidFill>
                  <a:srgbClr val="FF0000"/>
                </a:solidFill>
              </a:rPr>
              <a:t>собі</a:t>
            </a:r>
            <a:r>
              <a:rPr lang="ru-RU" dirty="0"/>
              <a:t>: без </a:t>
            </a:r>
            <a:r>
              <a:rPr lang="ru-RU" dirty="0" err="1"/>
              <a:t>лікування</a:t>
            </a:r>
            <a:r>
              <a:rPr lang="ru-RU" dirty="0"/>
              <a:t> 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хворіє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все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хвороб </a:t>
            </a:r>
            <a:r>
              <a:rPr lang="ru-RU" dirty="0" err="1"/>
              <a:t>призводять</a:t>
            </a:r>
            <a:r>
              <a:rPr lang="ru-RU" dirty="0"/>
              <a:t> 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до </a:t>
            </a:r>
            <a:r>
              <a:rPr lang="ru-RU" dirty="0" err="1"/>
              <a:t>безпліддя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до </a:t>
            </a:r>
            <a:r>
              <a:rPr lang="ru-RU" dirty="0" err="1"/>
              <a:t>дитини</a:t>
            </a:r>
            <a:r>
              <a:rPr lang="ru-RU" dirty="0"/>
              <a:t>.</a:t>
            </a:r>
          </a:p>
          <a:p>
            <a:r>
              <a:rPr lang="ru-RU" dirty="0"/>
              <a:t>За результатами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ІПСШ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та </a:t>
            </a:r>
            <a:r>
              <a:rPr lang="ru-RU" dirty="0" err="1"/>
              <a:t>інфікування</a:t>
            </a:r>
            <a:r>
              <a:rPr lang="ru-RU" dirty="0"/>
              <a:t> ВІЛ </a:t>
            </a:r>
            <a:r>
              <a:rPr lang="ru-RU" dirty="0" err="1"/>
              <a:t>статевим</a:t>
            </a:r>
            <a:r>
              <a:rPr lang="ru-RU" dirty="0"/>
              <a:t> шляхом.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Тестування ВІЛ-інфекції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Для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ВІЛ-інфікування</a:t>
            </a:r>
            <a:r>
              <a:rPr lang="ru-RU" dirty="0"/>
              <a:t> </a:t>
            </a:r>
            <a:r>
              <a:rPr lang="ru-RU" dirty="0" err="1"/>
              <a:t>лікарі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/>
              <a:t>       </a:t>
            </a:r>
            <a:r>
              <a:rPr lang="ru-RU" b="1" dirty="0" err="1"/>
              <a:t>тестовими</a:t>
            </a:r>
            <a:r>
              <a:rPr lang="ru-RU" b="1" dirty="0"/>
              <a:t> наборами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типів</a:t>
            </a:r>
            <a:r>
              <a:rPr lang="ru-RU" b="1" dirty="0"/>
              <a:t>: </a:t>
            </a:r>
            <a:r>
              <a:rPr lang="en-US" b="1" dirty="0"/>
              <a:t>ELISA </a:t>
            </a:r>
            <a:r>
              <a:rPr lang="ru-RU" b="1" dirty="0"/>
              <a:t>та </a:t>
            </a:r>
            <a:r>
              <a:rPr lang="en-US" b="1" dirty="0"/>
              <a:t>Western Blot. </a:t>
            </a:r>
            <a:endParaRPr lang="uk-UA" b="1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велика,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 а </a:t>
            </a:r>
            <a:r>
              <a:rPr lang="ru-RU" dirty="0" err="1"/>
              <a:t>обидва</a:t>
            </a:r>
            <a:r>
              <a:rPr lang="ru-RU" dirty="0"/>
              <a:t> тести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результат, </a:t>
            </a:r>
            <a:r>
              <a:rPr lang="ru-RU" dirty="0" err="1"/>
              <a:t>лікарі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 </a:t>
            </a:r>
            <a:r>
              <a:rPr lang="ru-RU" dirty="0" err="1"/>
              <a:t>вдатися</a:t>
            </a:r>
            <a:r>
              <a:rPr lang="ru-RU" dirty="0"/>
              <a:t> до </a:t>
            </a:r>
            <a:r>
              <a:rPr lang="ru-RU" dirty="0" err="1"/>
              <a:t>пошуків</a:t>
            </a:r>
            <a:r>
              <a:rPr lang="ru-RU" dirty="0"/>
              <a:t>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віруса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порадити</a:t>
            </a:r>
            <a:r>
              <a:rPr lang="ru-RU" dirty="0"/>
              <a:t>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 </a:t>
            </a:r>
            <a:r>
              <a:rPr lang="ru-RU" dirty="0" err="1"/>
              <a:t>пацієнтові</a:t>
            </a:r>
            <a:r>
              <a:rPr lang="ru-RU" dirty="0"/>
              <a:t> повторно пройти тести </a:t>
            </a:r>
            <a:r>
              <a:rPr lang="ru-RU" dirty="0" err="1"/>
              <a:t>пізніше</a:t>
            </a:r>
            <a:r>
              <a:rPr lang="ru-RU" dirty="0"/>
              <a:t>, коли </a:t>
            </a:r>
            <a:r>
              <a:rPr lang="ru-RU" dirty="0" err="1"/>
              <a:t>існуватиме</a:t>
            </a:r>
            <a:r>
              <a:rPr lang="ru-RU" dirty="0"/>
              <a:t>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 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вірогідність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у </a:t>
            </a:r>
            <a:r>
              <a:rPr lang="ru-RU" dirty="0" err="1"/>
              <a:t>крові</a:t>
            </a:r>
            <a:r>
              <a:rPr lang="ru-RU" dirty="0"/>
              <a:t>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народжуються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ВІЛ-інфікованих</a:t>
            </a:r>
            <a:r>
              <a:rPr lang="ru-RU" dirty="0"/>
              <a:t> </a:t>
            </a:r>
            <a:r>
              <a:rPr lang="ru-RU" dirty="0" err="1"/>
              <a:t>матерів</a:t>
            </a:r>
            <a:r>
              <a:rPr lang="ru-RU" dirty="0"/>
              <a:t>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вражені</a:t>
            </a:r>
            <a:r>
              <a:rPr lang="ru-RU" dirty="0"/>
              <a:t> </a:t>
            </a:r>
            <a:r>
              <a:rPr lang="ru-RU" dirty="0" err="1"/>
              <a:t>вірусом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бути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неінфікованими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у </a:t>
            </a:r>
            <a:r>
              <a:rPr lang="ru-RU" dirty="0" err="1"/>
              <a:t>будь-якому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перших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. За </a:t>
            </a:r>
            <a:r>
              <a:rPr lang="ru-RU" dirty="0" err="1"/>
              <a:t>відсутності</a:t>
            </a:r>
            <a:r>
              <a:rPr lang="ru-RU" dirty="0"/>
              <a:t> симптоматики </a:t>
            </a:r>
            <a:r>
              <a:rPr lang="ru-RU" dirty="0" err="1"/>
              <a:t>вірогідний</a:t>
            </a:r>
            <a:r>
              <a:rPr lang="ru-RU" dirty="0"/>
              <a:t> </a:t>
            </a:r>
            <a:r>
              <a:rPr lang="ru-RU" dirty="0" err="1"/>
              <a:t>діагноз</a:t>
            </a:r>
            <a:r>
              <a:rPr lang="ru-RU" dirty="0"/>
              <a:t> </a:t>
            </a:r>
            <a:r>
              <a:rPr lang="ru-RU" dirty="0" err="1"/>
              <a:t>ВІЛ-інфекції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тест-систем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поставлений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15 </a:t>
            </a:r>
            <a:r>
              <a:rPr lang="ru-RU" dirty="0" err="1"/>
              <a:t>місяців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малоймовірною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інфікування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виробляти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.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самого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ВІЛ-інфекції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 до 15 </a:t>
            </a:r>
            <a:r>
              <a:rPr lang="ru-RU" dirty="0" err="1"/>
              <a:t>місяців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тест-систем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ВІЛ-інфекції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до 3 </a:t>
            </a:r>
            <a:r>
              <a:rPr lang="ru-RU" dirty="0" err="1"/>
              <a:t>місяців</a:t>
            </a:r>
            <a:r>
              <a:rPr lang="ru-RU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 err="1"/>
              <a:t>ятай</a:t>
            </a:r>
            <a:r>
              <a:rPr lang="uk-UA" dirty="0"/>
              <a:t>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uk-UA" dirty="0"/>
              <a:t>При </a:t>
            </a:r>
            <a:r>
              <a:rPr lang="ru-RU" altLang="uk-UA" dirty="0" err="1"/>
              <a:t>всіх</a:t>
            </a:r>
            <a:r>
              <a:rPr lang="ru-RU" altLang="uk-UA" dirty="0"/>
              <a:t> ІПСШ </a:t>
            </a:r>
            <a:r>
              <a:rPr lang="ru-RU" altLang="uk-UA" dirty="0" err="1"/>
              <a:t>важливо</a:t>
            </a:r>
            <a:r>
              <a:rPr lang="ru-RU" altLang="uk-UA" dirty="0"/>
              <a:t> </a:t>
            </a:r>
            <a:r>
              <a:rPr lang="ru-RU" altLang="uk-UA" dirty="0" err="1"/>
              <a:t>звернутися</a:t>
            </a:r>
            <a:r>
              <a:rPr lang="ru-RU" altLang="uk-UA" dirty="0"/>
              <a:t> до </a:t>
            </a:r>
            <a:r>
              <a:rPr lang="ru-RU" altLang="uk-UA" dirty="0" err="1"/>
              <a:t>лікаря</a:t>
            </a:r>
            <a:r>
              <a:rPr lang="ru-RU" altLang="uk-UA" dirty="0"/>
              <a:t> в </a:t>
            </a:r>
            <a:r>
              <a:rPr lang="ru-RU" altLang="uk-UA" dirty="0" err="1"/>
              <a:t>перші</a:t>
            </a:r>
            <a:r>
              <a:rPr lang="ru-RU" altLang="uk-UA" dirty="0"/>
              <a:t> </a:t>
            </a:r>
            <a:r>
              <a:rPr lang="ru-RU" altLang="uk-UA" dirty="0" err="1"/>
              <a:t>дні</a:t>
            </a:r>
            <a:r>
              <a:rPr lang="ru-RU" altLang="uk-UA" dirty="0"/>
              <a:t> </a:t>
            </a:r>
            <a:r>
              <a:rPr lang="ru-RU" altLang="uk-UA" dirty="0" err="1"/>
              <a:t>після</a:t>
            </a:r>
            <a:r>
              <a:rPr lang="ru-RU" altLang="uk-UA" dirty="0"/>
              <a:t> </a:t>
            </a:r>
            <a:r>
              <a:rPr lang="ru-RU" altLang="uk-UA" dirty="0" err="1"/>
              <a:t>появи</a:t>
            </a:r>
            <a:r>
              <a:rPr lang="ru-RU" altLang="uk-UA" dirty="0"/>
              <a:t> </a:t>
            </a:r>
            <a:r>
              <a:rPr lang="ru-RU" altLang="uk-UA" dirty="0" err="1"/>
              <a:t>симптомів</a:t>
            </a:r>
            <a:r>
              <a:rPr lang="ru-RU" altLang="uk-UA" dirty="0"/>
              <a:t> </a:t>
            </a:r>
            <a:r>
              <a:rPr lang="ru-RU" altLang="uk-UA" dirty="0" err="1"/>
              <a:t>захворювання</a:t>
            </a:r>
            <a:r>
              <a:rPr lang="ru-RU" altLang="uk-UA" dirty="0"/>
              <a:t>. </a:t>
            </a:r>
            <a:r>
              <a:rPr lang="ru-RU" altLang="uk-UA" dirty="0" err="1"/>
              <a:t>Вчасно</a:t>
            </a:r>
            <a:r>
              <a:rPr lang="ru-RU" altLang="uk-UA" dirty="0"/>
              <a:t> </a:t>
            </a:r>
            <a:r>
              <a:rPr lang="ru-RU" altLang="uk-UA" dirty="0" err="1"/>
              <a:t>призначене</a:t>
            </a:r>
            <a:r>
              <a:rPr lang="ru-RU" altLang="uk-UA" dirty="0"/>
              <a:t> </a:t>
            </a:r>
            <a:r>
              <a:rPr lang="ru-RU" altLang="uk-UA" dirty="0" err="1"/>
              <a:t>лікування</a:t>
            </a:r>
            <a:r>
              <a:rPr lang="ru-RU" altLang="uk-UA" dirty="0"/>
              <a:t> </a:t>
            </a:r>
            <a:r>
              <a:rPr lang="ru-RU" altLang="uk-UA" dirty="0" err="1"/>
              <a:t>сприяє</a:t>
            </a:r>
            <a:r>
              <a:rPr lang="ru-RU" altLang="uk-UA" dirty="0"/>
              <a:t> </a:t>
            </a:r>
            <a:r>
              <a:rPr lang="ru-RU" altLang="uk-UA" dirty="0" err="1"/>
              <a:t>одужанню</a:t>
            </a:r>
            <a:r>
              <a:rPr lang="ru-RU" altLang="uk-UA" dirty="0"/>
              <a:t>. </a:t>
            </a:r>
            <a:r>
              <a:rPr lang="ru-RU" altLang="uk-UA" dirty="0" err="1"/>
              <a:t>Якщо</a:t>
            </a:r>
            <a:r>
              <a:rPr lang="ru-RU" altLang="uk-UA" dirty="0"/>
              <a:t> </a:t>
            </a:r>
            <a:r>
              <a:rPr lang="ru-RU" altLang="uk-UA" dirty="0" err="1"/>
              <a:t>цей</a:t>
            </a:r>
            <a:r>
              <a:rPr lang="ru-RU" altLang="uk-UA" dirty="0"/>
              <a:t> час упущений </a:t>
            </a:r>
            <a:r>
              <a:rPr lang="ru-RU" altLang="uk-UA" dirty="0" err="1"/>
              <a:t>або</a:t>
            </a:r>
            <a:r>
              <a:rPr lang="ru-RU" altLang="uk-UA" dirty="0"/>
              <a:t> </a:t>
            </a:r>
            <a:r>
              <a:rPr lang="ru-RU" altLang="uk-UA" dirty="0" err="1"/>
              <a:t>займаються</a:t>
            </a:r>
            <a:r>
              <a:rPr lang="ru-RU" altLang="uk-UA" dirty="0"/>
              <a:t> </a:t>
            </a:r>
            <a:r>
              <a:rPr lang="ru-RU" altLang="uk-UA" dirty="0" err="1"/>
              <a:t>самолікуванням</a:t>
            </a:r>
            <a:r>
              <a:rPr lang="ru-RU" altLang="uk-UA" dirty="0"/>
              <a:t>, </a:t>
            </a:r>
            <a:r>
              <a:rPr lang="ru-RU" altLang="uk-UA" dirty="0" err="1"/>
              <a:t>захворювання</a:t>
            </a:r>
            <a:r>
              <a:rPr lang="ru-RU" altLang="uk-UA" dirty="0"/>
              <a:t> переходить у </a:t>
            </a:r>
            <a:r>
              <a:rPr lang="ru-RU" altLang="uk-UA" dirty="0" err="1"/>
              <a:t>хронічну</a:t>
            </a:r>
            <a:r>
              <a:rPr lang="ru-RU" altLang="uk-UA" dirty="0"/>
              <a:t> </a:t>
            </a:r>
            <a:r>
              <a:rPr lang="ru-RU" altLang="uk-UA" dirty="0" err="1"/>
              <a:t>стадію</a:t>
            </a:r>
            <a:r>
              <a:rPr lang="ru-RU" altLang="uk-UA" dirty="0"/>
              <a:t>. </a:t>
            </a:r>
            <a:r>
              <a:rPr lang="ru-RU" altLang="uk-UA" dirty="0" err="1"/>
              <a:t>Дуже</a:t>
            </a:r>
            <a:r>
              <a:rPr lang="ru-RU" altLang="uk-UA" dirty="0"/>
              <a:t> </a:t>
            </a:r>
            <a:r>
              <a:rPr lang="ru-RU" altLang="uk-UA" dirty="0" err="1"/>
              <a:t>важливе</a:t>
            </a:r>
            <a:r>
              <a:rPr lang="ru-RU" altLang="uk-UA" dirty="0"/>
              <a:t> </a:t>
            </a:r>
            <a:r>
              <a:rPr lang="ru-RU" altLang="uk-UA" dirty="0" err="1"/>
              <a:t>одночасне</a:t>
            </a:r>
            <a:r>
              <a:rPr lang="ru-RU" altLang="uk-UA" dirty="0"/>
              <a:t> </a:t>
            </a:r>
            <a:r>
              <a:rPr lang="ru-RU" altLang="uk-UA" dirty="0" err="1"/>
              <a:t>лікування</a:t>
            </a:r>
            <a:r>
              <a:rPr lang="ru-RU" altLang="uk-UA" dirty="0"/>
              <a:t> </a:t>
            </a:r>
            <a:r>
              <a:rPr lang="ru-RU" altLang="uk-UA" dirty="0" err="1"/>
              <a:t>обох</a:t>
            </a:r>
            <a:r>
              <a:rPr lang="ru-RU" altLang="uk-UA" dirty="0"/>
              <a:t> </a:t>
            </a:r>
            <a:r>
              <a:rPr lang="ru-RU" altLang="uk-UA" dirty="0" err="1"/>
              <a:t>партнерів</a:t>
            </a:r>
            <a:r>
              <a:rPr lang="ru-RU" altLang="uk-UA" dirty="0"/>
              <a:t>, </a:t>
            </a:r>
            <a:r>
              <a:rPr lang="ru-RU" altLang="uk-UA" dirty="0" err="1"/>
              <a:t>щоб</a:t>
            </a:r>
            <a:r>
              <a:rPr lang="ru-RU" altLang="uk-UA" dirty="0"/>
              <a:t> </a:t>
            </a:r>
            <a:r>
              <a:rPr lang="ru-RU" altLang="uk-UA" dirty="0" err="1"/>
              <a:t>уникнути</a:t>
            </a:r>
            <a:r>
              <a:rPr lang="ru-RU" altLang="uk-UA" dirty="0"/>
              <a:t> повторного </a:t>
            </a:r>
            <a:r>
              <a:rPr lang="ru-RU" altLang="uk-UA" dirty="0" err="1"/>
              <a:t>зараження</a:t>
            </a:r>
            <a:r>
              <a:rPr lang="ru-RU" altLang="uk-UA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676456" cy="487362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лікувати</a:t>
            </a:r>
            <a:r>
              <a:rPr lang="ru-RU" dirty="0"/>
              <a:t> </a:t>
            </a:r>
            <a:r>
              <a:rPr lang="ru-RU" dirty="0" err="1"/>
              <a:t>венеричні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сифіліс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нащадкам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часто </a:t>
            </a:r>
            <a:r>
              <a:rPr lang="ru-RU" dirty="0" err="1"/>
              <a:t>буває</a:t>
            </a:r>
            <a:r>
              <a:rPr lang="ru-RU" dirty="0"/>
              <a:t> причиною </a:t>
            </a:r>
            <a:r>
              <a:rPr lang="ru-RU" dirty="0" err="1"/>
              <a:t>вроджених</a:t>
            </a:r>
            <a:r>
              <a:rPr lang="ru-RU" dirty="0"/>
              <a:t> </a:t>
            </a:r>
            <a:r>
              <a:rPr lang="ru-RU" dirty="0" err="1"/>
              <a:t>вад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лікарю</a:t>
            </a:r>
            <a:r>
              <a:rPr lang="ru-RU" dirty="0"/>
              <a:t> </a:t>
            </a:r>
            <a:r>
              <a:rPr lang="ru-RU" dirty="0" err="1"/>
              <a:t>розібратися</a:t>
            </a:r>
            <a:r>
              <a:rPr lang="ru-RU" dirty="0"/>
              <a:t>, коли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здати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інкубаційного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З </a:t>
            </a:r>
            <a:r>
              <a:rPr lang="ru-RU" dirty="0" err="1"/>
              <a:t>профілактичною</a:t>
            </a:r>
            <a:r>
              <a:rPr lang="ru-RU" dirty="0"/>
              <a:t> метою не допускайте </a:t>
            </a:r>
            <a:r>
              <a:rPr lang="ru-RU" dirty="0" err="1"/>
              <a:t>безладного</a:t>
            </a:r>
            <a:r>
              <a:rPr lang="ru-RU" dirty="0"/>
              <a:t>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позашлюбних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, при </a:t>
            </a:r>
            <a:r>
              <a:rPr lang="ru-RU" dirty="0" err="1"/>
              <a:t>випадкових</a:t>
            </a:r>
            <a:r>
              <a:rPr lang="ru-RU" dirty="0"/>
              <a:t> контактах </a:t>
            </a:r>
            <a:r>
              <a:rPr lang="ru-RU" dirty="0" err="1"/>
              <a:t>користуйтеся</a:t>
            </a:r>
            <a:r>
              <a:rPr lang="ru-RU" dirty="0"/>
              <a:t> презервативами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обмиванням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теплою водою </a:t>
            </a:r>
            <a:r>
              <a:rPr lang="ru-RU" dirty="0" err="1"/>
              <a:t>з</a:t>
            </a:r>
            <a:r>
              <a:rPr lang="ru-RU" dirty="0"/>
              <a:t> милом. У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підозрілого</a:t>
            </a:r>
            <a:r>
              <a:rPr lang="ru-RU" dirty="0"/>
              <a:t> </a:t>
            </a:r>
            <a:r>
              <a:rPr lang="ru-RU" dirty="0" err="1"/>
              <a:t>статевого</a:t>
            </a:r>
            <a:r>
              <a:rPr lang="ru-RU" dirty="0"/>
              <a:t> контакту </a:t>
            </a:r>
            <a:r>
              <a:rPr lang="ru-RU" dirty="0" err="1"/>
              <a:t>відвідайте</a:t>
            </a:r>
            <a:r>
              <a:rPr lang="ru-RU" dirty="0"/>
              <a:t> пункт </a:t>
            </a:r>
            <a:r>
              <a:rPr lang="ru-RU" dirty="0" err="1"/>
              <a:t>індивідуальної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Профілактика</a:t>
            </a:r>
            <a:r>
              <a:rPr lang="ru-RU" dirty="0"/>
              <a:t> та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ІПСШ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Поняття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безпечна</a:t>
            </a:r>
            <a:r>
              <a:rPr lang="ru-RU" i="1" dirty="0"/>
              <a:t> </a:t>
            </a:r>
            <a:r>
              <a:rPr lang="ru-RU" i="1" dirty="0" err="1"/>
              <a:t>статева</a:t>
            </a:r>
            <a:r>
              <a:rPr lang="ru-RU" i="1" dirty="0"/>
              <a:t> </a:t>
            </a:r>
            <a:r>
              <a:rPr lang="ru-RU" i="1" dirty="0" err="1"/>
              <a:t>поведінка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безпечний</a:t>
            </a:r>
            <a:r>
              <a:rPr lang="ru-RU" dirty="0"/>
              <a:t> секс),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себе:</a:t>
            </a:r>
          </a:p>
          <a:p>
            <a:pPr lvl="0"/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систематичне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чоловічих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жіночих</a:t>
            </a:r>
            <a:r>
              <a:rPr lang="ru-RU" dirty="0"/>
              <a:t> </a:t>
            </a:r>
            <a:r>
              <a:rPr lang="ru-RU" dirty="0" err="1"/>
              <a:t>презервативів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бактерицидних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 </a:t>
            </a:r>
            <a:r>
              <a:rPr lang="ru-RU" dirty="0" err="1"/>
              <a:t>антисептиків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знижують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не </a:t>
            </a:r>
            <a:r>
              <a:rPr lang="ru-RU" dirty="0" err="1"/>
              <a:t>усувають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Періодичне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клінічної</a:t>
            </a:r>
            <a:r>
              <a:rPr lang="ru-RU" dirty="0"/>
              <a:t> та </a:t>
            </a:r>
            <a:r>
              <a:rPr lang="ru-RU" dirty="0" err="1"/>
              <a:t>лабораторної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діагностування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підозри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) </a:t>
            </a:r>
            <a:r>
              <a:rPr lang="ru-RU" dirty="0" err="1"/>
              <a:t>спеціалізоване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Статева</a:t>
            </a:r>
            <a:r>
              <a:rPr lang="ru-RU" dirty="0"/>
              <a:t> </a:t>
            </a:r>
            <a:r>
              <a:rPr lang="ru-RU" dirty="0" err="1"/>
              <a:t>стриманість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Обов'язкове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Вакцинація</a:t>
            </a:r>
            <a:r>
              <a:rPr lang="ru-RU" dirty="0"/>
              <a:t> 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онкогенних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гепатиту B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папіломавірусів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uk-UA" dirty="0"/>
              <a:t>І</a:t>
            </a:r>
            <a:r>
              <a:rPr lang="ru-RU" dirty="0"/>
              <a:t>ПСШ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500" dirty="0"/>
              <a:t>В </a:t>
            </a:r>
            <a:r>
              <a:rPr lang="ru-RU" sz="2500" dirty="0" err="1"/>
              <a:t>Україні</a:t>
            </a:r>
            <a:r>
              <a:rPr lang="ru-RU" sz="2500" dirty="0"/>
              <a:t> </a:t>
            </a:r>
            <a:r>
              <a:rPr lang="ru-RU" sz="2500" dirty="0" err="1"/>
              <a:t>лікують</a:t>
            </a:r>
            <a:r>
              <a:rPr lang="ru-RU" sz="2500" dirty="0"/>
              <a:t> </a:t>
            </a:r>
            <a:r>
              <a:rPr lang="ru-RU" sz="2500" dirty="0" err="1"/>
              <a:t>хворих</a:t>
            </a:r>
            <a:r>
              <a:rPr lang="ru-RU" sz="2500" dirty="0"/>
              <a:t> на ІПСШ </a:t>
            </a:r>
            <a:r>
              <a:rPr lang="ru-RU" sz="2500" dirty="0" err="1"/>
              <a:t>і</a:t>
            </a:r>
            <a:r>
              <a:rPr lang="ru-RU" sz="2500" dirty="0"/>
              <a:t> </a:t>
            </a:r>
            <a:r>
              <a:rPr lang="ru-RU" sz="2500" dirty="0" err="1"/>
              <a:t>обов'язково</a:t>
            </a:r>
            <a:r>
              <a:rPr lang="ru-RU" sz="2500" dirty="0"/>
              <a:t> </a:t>
            </a:r>
            <a:r>
              <a:rPr lang="ru-RU" sz="2500" dirty="0" err="1"/>
              <a:t>знаходять</a:t>
            </a:r>
            <a:r>
              <a:rPr lang="ru-RU" sz="2500" dirty="0"/>
              <a:t> </a:t>
            </a:r>
            <a:r>
              <a:rPr lang="ru-RU" sz="2500" dirty="0" err="1"/>
              <a:t>джерело</a:t>
            </a:r>
            <a:r>
              <a:rPr lang="ru-RU" sz="2500" dirty="0"/>
              <a:t> </a:t>
            </a:r>
            <a:r>
              <a:rPr lang="ru-RU" sz="2500" dirty="0" err="1"/>
              <a:t>зараження</a:t>
            </a:r>
            <a:r>
              <a:rPr lang="ru-RU" sz="2500" dirty="0"/>
              <a:t>. </a:t>
            </a:r>
            <a:r>
              <a:rPr lang="ru-RU" sz="2500" dirty="0" err="1"/>
              <a:t>Хворим</a:t>
            </a:r>
            <a:r>
              <a:rPr lang="ru-RU" sz="2500" dirty="0"/>
              <a:t> </a:t>
            </a:r>
            <a:r>
              <a:rPr lang="ru-RU" sz="2500" dirty="0" err="1"/>
              <a:t>надають</a:t>
            </a:r>
            <a:r>
              <a:rPr lang="ru-RU" sz="2500" dirty="0"/>
              <a:t> </a:t>
            </a:r>
            <a:r>
              <a:rPr lang="ru-RU" sz="2500" dirty="0" err="1"/>
              <a:t>безкоштовну</a:t>
            </a:r>
            <a:r>
              <a:rPr lang="ru-RU" sz="2500" dirty="0"/>
              <a:t> </a:t>
            </a:r>
            <a:r>
              <a:rPr lang="ru-RU" sz="2500" dirty="0" err="1"/>
              <a:t>медичну</a:t>
            </a:r>
            <a:r>
              <a:rPr lang="ru-RU" sz="2500" dirty="0"/>
              <a:t> </a:t>
            </a:r>
            <a:r>
              <a:rPr lang="ru-RU" sz="2500" dirty="0" err="1"/>
              <a:t>допомогу</a:t>
            </a:r>
            <a:r>
              <a:rPr lang="en-US" sz="2500" dirty="0"/>
              <a:t>. </a:t>
            </a:r>
            <a:r>
              <a:rPr lang="ru-RU" sz="2500" dirty="0" err="1"/>
              <a:t>Усіх</a:t>
            </a:r>
            <a:r>
              <a:rPr lang="ru-RU" sz="2500" dirty="0"/>
              <a:t> </a:t>
            </a:r>
            <a:r>
              <a:rPr lang="ru-RU" sz="2500" dirty="0" err="1"/>
              <a:t>хворих</a:t>
            </a:r>
            <a:r>
              <a:rPr lang="ru-RU" sz="2500" dirty="0"/>
              <a:t> </a:t>
            </a:r>
            <a:r>
              <a:rPr lang="ru-RU" sz="2500" dirty="0" err="1"/>
              <a:t>обов'язково</a:t>
            </a:r>
            <a:r>
              <a:rPr lang="ru-RU" sz="2500" dirty="0"/>
              <a:t> </a:t>
            </a:r>
            <a:r>
              <a:rPr lang="ru-RU" sz="2500" dirty="0" err="1"/>
              <a:t>ставлять</a:t>
            </a:r>
            <a:r>
              <a:rPr lang="ru-RU" sz="2500" dirty="0"/>
              <a:t> на </a:t>
            </a:r>
            <a:r>
              <a:rPr lang="ru-RU" sz="2500" dirty="0" err="1"/>
              <a:t>облік</a:t>
            </a:r>
            <a:r>
              <a:rPr lang="ru-RU" sz="2500" dirty="0"/>
              <a:t> у </a:t>
            </a:r>
            <a:r>
              <a:rPr lang="ru-RU" sz="2500" dirty="0" err="1"/>
              <a:t>спеціальні</a:t>
            </a:r>
            <a:r>
              <a:rPr lang="ru-RU" sz="2500" dirty="0"/>
              <a:t> </a:t>
            </a:r>
            <a:r>
              <a:rPr lang="ru-RU" sz="2500" dirty="0" err="1"/>
              <a:t>медичні</a:t>
            </a:r>
            <a:r>
              <a:rPr lang="ru-RU" sz="2500" dirty="0"/>
              <a:t> </a:t>
            </a:r>
            <a:r>
              <a:rPr lang="ru-RU" sz="2500" dirty="0" err="1"/>
              <a:t>заклади</a:t>
            </a:r>
            <a:r>
              <a:rPr lang="ru-RU" sz="2500" dirty="0"/>
              <a:t> - </a:t>
            </a:r>
            <a:r>
              <a:rPr lang="ru-RU" sz="2500" dirty="0" err="1"/>
              <a:t>шкірно-венерологічні</a:t>
            </a:r>
            <a:r>
              <a:rPr lang="ru-RU" sz="2500" dirty="0"/>
              <a:t> </a:t>
            </a:r>
            <a:r>
              <a:rPr lang="ru-RU" sz="2500" dirty="0" err="1"/>
              <a:t>диспансери</a:t>
            </a:r>
            <a:r>
              <a:rPr lang="ru-RU" sz="2500" dirty="0"/>
              <a:t>, а тих, </a:t>
            </a:r>
            <a:r>
              <a:rPr lang="ru-RU" sz="2500" dirty="0" err="1"/>
              <a:t>хто</a:t>
            </a:r>
            <a:r>
              <a:rPr lang="ru-RU" sz="2500" dirty="0"/>
              <a:t> </a:t>
            </a:r>
            <a:r>
              <a:rPr lang="ru-RU" sz="2500" dirty="0" err="1"/>
              <a:t>ухиляється</a:t>
            </a:r>
            <a:r>
              <a:rPr lang="ru-RU" sz="2500" dirty="0"/>
              <a:t>, </a:t>
            </a:r>
            <a:r>
              <a:rPr lang="ru-RU" sz="2500" dirty="0" err="1"/>
              <a:t>карають</a:t>
            </a:r>
            <a:r>
              <a:rPr lang="ru-RU" sz="2500" dirty="0"/>
              <a:t> у </a:t>
            </a:r>
            <a:r>
              <a:rPr lang="ru-RU" sz="2500" dirty="0" err="1"/>
              <a:t>кримінальному</a:t>
            </a:r>
            <a:r>
              <a:rPr lang="ru-RU" sz="2500" dirty="0"/>
              <a:t> порядку.</a:t>
            </a:r>
          </a:p>
          <a:p>
            <a:r>
              <a:rPr lang="ru-RU" sz="2500" dirty="0" err="1"/>
              <a:t>Обстежують</a:t>
            </a:r>
            <a:r>
              <a:rPr lang="ru-RU" sz="2500" dirty="0"/>
              <a:t> </a:t>
            </a:r>
            <a:r>
              <a:rPr lang="ru-RU" sz="2500" dirty="0" err="1"/>
              <a:t>також</a:t>
            </a:r>
            <a:r>
              <a:rPr lang="ru-RU" sz="2500" dirty="0"/>
              <a:t> </a:t>
            </a:r>
            <a:r>
              <a:rPr lang="ru-RU" sz="2500" dirty="0" err="1"/>
              <a:t>усіх</a:t>
            </a:r>
            <a:r>
              <a:rPr lang="ru-RU" sz="2500" dirty="0"/>
              <a:t>, </a:t>
            </a:r>
            <a:r>
              <a:rPr lang="ru-RU" sz="2500" dirty="0" err="1"/>
              <a:t>хто</a:t>
            </a:r>
            <a:r>
              <a:rPr lang="ru-RU" sz="2500" dirty="0"/>
              <a:t> </a:t>
            </a:r>
            <a:r>
              <a:rPr lang="ru-RU" sz="2500" dirty="0" err="1"/>
              <a:t>був</a:t>
            </a:r>
            <a:r>
              <a:rPr lang="ru-RU" sz="2500" dirty="0"/>
              <a:t> у </a:t>
            </a:r>
            <a:r>
              <a:rPr lang="ru-RU" sz="2500" dirty="0" err="1"/>
              <a:t>контакті</a:t>
            </a:r>
            <a:r>
              <a:rPr lang="ru-RU" sz="2500" dirty="0"/>
              <a:t> </a:t>
            </a:r>
            <a:r>
              <a:rPr lang="ru-RU" sz="2500" dirty="0" err="1"/>
              <a:t>з</a:t>
            </a:r>
            <a:r>
              <a:rPr lang="ru-RU" sz="2500" dirty="0"/>
              <a:t> </a:t>
            </a:r>
            <a:r>
              <a:rPr lang="ru-RU" sz="2500" dirty="0" err="1"/>
              <a:t>хворим</a:t>
            </a:r>
            <a:r>
              <a:rPr lang="ru-RU" sz="2500" dirty="0"/>
              <a:t>. </a:t>
            </a:r>
          </a:p>
          <a:p>
            <a:r>
              <a:rPr lang="ru-RU" sz="2500" dirty="0"/>
              <a:t>З </a:t>
            </a:r>
            <a:r>
              <a:rPr lang="ru-RU" sz="2500" dirty="0" err="1"/>
              <a:t>профілактичною</a:t>
            </a:r>
            <a:r>
              <a:rPr lang="ru-RU" sz="2500" dirty="0"/>
              <a:t> метою регулярно </a:t>
            </a:r>
            <a:r>
              <a:rPr lang="ru-RU" sz="2500" dirty="0" err="1"/>
              <a:t>обстежують</a:t>
            </a:r>
            <a:r>
              <a:rPr lang="ru-RU" sz="2500" dirty="0"/>
              <a:t> </a:t>
            </a:r>
            <a:r>
              <a:rPr lang="ru-RU" sz="2500" dirty="0" err="1"/>
              <a:t>працівників</a:t>
            </a:r>
            <a:r>
              <a:rPr lang="ru-RU" sz="2500" dirty="0"/>
              <a:t> </a:t>
            </a:r>
            <a:r>
              <a:rPr lang="ru-RU" sz="2500" dirty="0" err="1"/>
              <a:t>сфери</a:t>
            </a:r>
            <a:r>
              <a:rPr lang="ru-RU" sz="2500" dirty="0"/>
              <a:t> </a:t>
            </a:r>
            <a:r>
              <a:rPr lang="ru-RU" sz="2500" dirty="0" err="1"/>
              <a:t>обслуговування</a:t>
            </a:r>
            <a:r>
              <a:rPr lang="ru-RU" sz="2500" dirty="0"/>
              <a:t>, </a:t>
            </a:r>
            <a:r>
              <a:rPr lang="ru-RU" sz="2500" dirty="0" err="1"/>
              <a:t>харчових</a:t>
            </a:r>
            <a:r>
              <a:rPr lang="ru-RU" sz="2500" dirty="0"/>
              <a:t> </a:t>
            </a:r>
            <a:r>
              <a:rPr lang="ru-RU" sz="2500" dirty="0" err="1"/>
              <a:t>підприємств</a:t>
            </a:r>
            <a:r>
              <a:rPr lang="ru-RU" sz="2500" dirty="0"/>
              <a:t>, </a:t>
            </a:r>
            <a:r>
              <a:rPr lang="ru-RU" sz="2500" dirty="0" err="1"/>
              <a:t>дитячих</a:t>
            </a:r>
            <a:r>
              <a:rPr lang="ru-RU" sz="2500" dirty="0"/>
              <a:t>  </a:t>
            </a:r>
            <a:r>
              <a:rPr lang="ru-RU" sz="2500" dirty="0" err="1"/>
              <a:t>садків</a:t>
            </a:r>
            <a:r>
              <a:rPr lang="ru-RU" sz="2500" dirty="0"/>
              <a:t>, </a:t>
            </a:r>
            <a:r>
              <a:rPr lang="ru-RU" sz="2500" dirty="0" err="1"/>
              <a:t>ясел</a:t>
            </a:r>
            <a:r>
              <a:rPr lang="ru-RU" sz="2500" dirty="0"/>
              <a:t>, </a:t>
            </a:r>
            <a:r>
              <a:rPr lang="ru-RU" sz="2500" dirty="0" err="1"/>
              <a:t>шкіл-інтернатів</a:t>
            </a:r>
            <a:r>
              <a:rPr lang="ru-RU" sz="2500" dirty="0"/>
              <a:t> </a:t>
            </a:r>
            <a:r>
              <a:rPr lang="ru-RU" sz="2500" dirty="0" err="1"/>
              <a:t>тощо</a:t>
            </a:r>
            <a:r>
              <a:rPr lang="ru-RU" sz="2500" dirty="0"/>
              <a:t>.</a:t>
            </a:r>
          </a:p>
          <a:p>
            <a:r>
              <a:rPr lang="ru-RU" sz="2500" dirty="0" err="1"/>
              <a:t>Поведінка</a:t>
            </a:r>
            <a:r>
              <a:rPr lang="ru-RU" sz="2500" dirty="0"/>
              <a:t> людей, </a:t>
            </a:r>
            <a:r>
              <a:rPr lang="ru-RU" sz="2500" dirty="0" err="1"/>
              <a:t>які</a:t>
            </a:r>
            <a:r>
              <a:rPr lang="ru-RU" sz="2500" dirty="0"/>
              <a:t> </a:t>
            </a:r>
            <a:r>
              <a:rPr lang="ru-RU" sz="2500" dirty="0" err="1"/>
              <a:t>знають</a:t>
            </a:r>
            <a:r>
              <a:rPr lang="ru-RU" sz="2500" dirty="0"/>
              <a:t> про </a:t>
            </a:r>
            <a:r>
              <a:rPr lang="ru-RU" sz="2500" dirty="0" err="1"/>
              <a:t>своє</a:t>
            </a:r>
            <a:r>
              <a:rPr lang="ru-RU" sz="2500" dirty="0"/>
              <a:t> </a:t>
            </a:r>
            <a:r>
              <a:rPr lang="ru-RU" sz="2500" dirty="0" err="1"/>
              <a:t>захворювання</a:t>
            </a:r>
            <a:r>
              <a:rPr lang="ru-RU" sz="2500" dirty="0"/>
              <a:t>, </a:t>
            </a:r>
            <a:r>
              <a:rPr lang="ru-RU" sz="2500" dirty="0" err="1"/>
              <a:t>але</a:t>
            </a:r>
            <a:r>
              <a:rPr lang="ru-RU" sz="2500" dirty="0"/>
              <a:t> </a:t>
            </a:r>
            <a:r>
              <a:rPr lang="ru-RU" sz="2500" dirty="0" err="1"/>
              <a:t>приховують</a:t>
            </a:r>
            <a:r>
              <a:rPr lang="ru-RU" sz="2500" dirty="0"/>
              <a:t>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і</a:t>
            </a:r>
            <a:r>
              <a:rPr lang="ru-RU" sz="2500" dirty="0"/>
              <a:t> </a:t>
            </a:r>
            <a:r>
              <a:rPr lang="ru-RU" sz="2500" dirty="0" err="1"/>
              <a:t>заражають</a:t>
            </a:r>
            <a:r>
              <a:rPr lang="ru-RU" sz="2500" dirty="0"/>
              <a:t> </a:t>
            </a:r>
            <a:r>
              <a:rPr lang="ru-RU" sz="2500" dirty="0" err="1"/>
              <a:t>інших</a:t>
            </a:r>
            <a:r>
              <a:rPr lang="ru-RU" sz="2500" dirty="0"/>
              <a:t> людей, </a:t>
            </a:r>
            <a:r>
              <a:rPr lang="ru-RU" sz="2500" dirty="0" err="1"/>
              <a:t>розцінюється</a:t>
            </a:r>
            <a:r>
              <a:rPr lang="ru-RU" sz="2500" dirty="0"/>
              <a:t> як </a:t>
            </a:r>
            <a:r>
              <a:rPr lang="ru-RU" sz="2500" dirty="0" err="1"/>
              <a:t>суспільно</a:t>
            </a:r>
            <a:r>
              <a:rPr lang="ru-RU" sz="2500" dirty="0"/>
              <a:t> </a:t>
            </a:r>
            <a:r>
              <a:rPr lang="ru-RU" sz="2500" dirty="0" err="1"/>
              <a:t>небезпечна</a:t>
            </a:r>
            <a:r>
              <a:rPr lang="ru-RU" sz="2500" dirty="0"/>
              <a:t>. </a:t>
            </a:r>
            <a:r>
              <a:rPr lang="ru-RU" sz="2500" dirty="0" err="1"/>
              <a:t>Статті</a:t>
            </a:r>
            <a:r>
              <a:rPr lang="ru-RU" sz="2500" dirty="0"/>
              <a:t> </a:t>
            </a:r>
            <a:r>
              <a:rPr lang="ru-RU" sz="2500" dirty="0" err="1"/>
              <a:t>Кримінального</a:t>
            </a:r>
            <a:r>
              <a:rPr lang="ru-RU" sz="2500" dirty="0"/>
              <a:t> Кодексу </a:t>
            </a:r>
            <a:r>
              <a:rPr lang="ru-RU" sz="2500" dirty="0" err="1"/>
              <a:t>України</a:t>
            </a:r>
            <a:r>
              <a:rPr lang="ru-RU" sz="2500" dirty="0"/>
              <a:t>  </a:t>
            </a:r>
            <a:r>
              <a:rPr lang="ru-RU" sz="2500" dirty="0" err="1"/>
              <a:t>передбачають</a:t>
            </a:r>
            <a:r>
              <a:rPr lang="ru-RU" sz="2500" dirty="0"/>
              <a:t> </a:t>
            </a:r>
            <a:r>
              <a:rPr lang="ru-RU" sz="2500" dirty="0" err="1"/>
              <a:t>кримінальну</a:t>
            </a:r>
            <a:r>
              <a:rPr lang="ru-RU" sz="2500" dirty="0"/>
              <a:t> </a:t>
            </a:r>
            <a:r>
              <a:rPr lang="ru-RU" sz="2500" dirty="0" err="1"/>
              <a:t>відповідальність</a:t>
            </a:r>
            <a:r>
              <a:rPr lang="ru-RU" sz="2500" dirty="0"/>
              <a:t> за </a:t>
            </a:r>
            <a:r>
              <a:rPr lang="ru-RU" sz="2500" dirty="0" err="1"/>
              <a:t>таку</a:t>
            </a:r>
            <a:r>
              <a:rPr lang="ru-RU" sz="2500" dirty="0"/>
              <a:t> </a:t>
            </a:r>
            <a:r>
              <a:rPr lang="ru-RU" sz="2500" dirty="0" err="1"/>
              <a:t>поведінку</a:t>
            </a:r>
            <a:r>
              <a:rPr lang="ru-RU" sz="2500" dirty="0"/>
              <a:t>.</a:t>
            </a:r>
          </a:p>
          <a:p>
            <a:r>
              <a:rPr lang="ru-RU" sz="2500" dirty="0" err="1"/>
              <a:t>Цілком</a:t>
            </a:r>
            <a:r>
              <a:rPr lang="ru-RU" sz="2500" dirty="0"/>
              <a:t> </a:t>
            </a:r>
            <a:r>
              <a:rPr lang="ru-RU" sz="2500" dirty="0" err="1"/>
              <a:t>помилковими</a:t>
            </a:r>
            <a:r>
              <a:rPr lang="ru-RU" sz="2500" dirty="0"/>
              <a:t> </a:t>
            </a:r>
            <a:r>
              <a:rPr lang="ru-RU" sz="2500" dirty="0" err="1"/>
              <a:t>є</a:t>
            </a:r>
            <a:r>
              <a:rPr lang="ru-RU" sz="2500" dirty="0"/>
              <a:t> </a:t>
            </a:r>
            <a:r>
              <a:rPr lang="ru-RU" sz="2500" dirty="0" err="1"/>
              <a:t>твердження</a:t>
            </a:r>
            <a:r>
              <a:rPr lang="ru-RU" sz="2500" dirty="0"/>
              <a:t>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поширенню</a:t>
            </a:r>
            <a:r>
              <a:rPr lang="ru-RU" sz="2500" dirty="0"/>
              <a:t> </a:t>
            </a:r>
            <a:r>
              <a:rPr lang="ru-RU" sz="2500" dirty="0" err="1"/>
              <a:t>венеричних</a:t>
            </a:r>
            <a:r>
              <a:rPr lang="ru-RU" sz="2500" dirty="0"/>
              <a:t> хвороб </a:t>
            </a:r>
            <a:r>
              <a:rPr lang="ru-RU" sz="2500" dirty="0" err="1"/>
              <a:t>сприяє</a:t>
            </a:r>
            <a:r>
              <a:rPr lang="ru-RU" sz="2500" dirty="0"/>
              <a:t> </a:t>
            </a:r>
            <a:r>
              <a:rPr lang="ru-RU" sz="2500" dirty="0" err="1"/>
              <a:t>тільки</a:t>
            </a:r>
            <a:r>
              <a:rPr lang="ru-RU" sz="2500" dirty="0"/>
              <a:t> </a:t>
            </a:r>
            <a:r>
              <a:rPr lang="ru-RU" sz="2500" dirty="0" err="1"/>
              <a:t>розбещена</a:t>
            </a:r>
            <a:r>
              <a:rPr lang="ru-RU" sz="2500" dirty="0"/>
              <a:t> </a:t>
            </a:r>
            <a:r>
              <a:rPr lang="ru-RU" sz="2500" dirty="0" err="1"/>
              <a:t>поведінка</a:t>
            </a:r>
            <a:r>
              <a:rPr lang="ru-RU" sz="2500" dirty="0"/>
              <a:t>, </a:t>
            </a:r>
            <a:r>
              <a:rPr lang="ru-RU" sz="2500" dirty="0" err="1"/>
              <a:t>хоча</a:t>
            </a:r>
            <a:r>
              <a:rPr lang="ru-RU" sz="2500" dirty="0"/>
              <a:t> </a:t>
            </a:r>
            <a:r>
              <a:rPr lang="ru-RU" sz="2500" dirty="0" err="1"/>
              <a:t>відсоток</a:t>
            </a:r>
            <a:r>
              <a:rPr lang="ru-RU" sz="2500" dirty="0"/>
              <a:t> таких людей не </a:t>
            </a:r>
            <a:r>
              <a:rPr lang="ru-RU" sz="2500" dirty="0" err="1"/>
              <a:t>є</a:t>
            </a:r>
            <a:r>
              <a:rPr lang="ru-RU" sz="2500" dirty="0"/>
              <a:t> великим. На </a:t>
            </a:r>
            <a:r>
              <a:rPr lang="ru-RU" sz="2500" dirty="0" err="1"/>
              <a:t>епідемічне</a:t>
            </a:r>
            <a:r>
              <a:rPr lang="ru-RU" sz="2500" dirty="0"/>
              <a:t> </a:t>
            </a:r>
            <a:r>
              <a:rPr lang="ru-RU" sz="2500" dirty="0" err="1"/>
              <a:t>поширення</a:t>
            </a:r>
            <a:r>
              <a:rPr lang="ru-RU" sz="2500" dirty="0"/>
              <a:t> </a:t>
            </a:r>
            <a:r>
              <a:rPr lang="ru-RU" sz="2500" dirty="0" err="1"/>
              <a:t>венеричних</a:t>
            </a:r>
            <a:r>
              <a:rPr lang="ru-RU" sz="2500" dirty="0"/>
              <a:t> хвороб </a:t>
            </a:r>
            <a:r>
              <a:rPr lang="ru-RU" sz="2500" dirty="0" err="1"/>
              <a:t>впливають</a:t>
            </a:r>
            <a:r>
              <a:rPr lang="ru-RU" sz="2500" dirty="0"/>
              <a:t> </a:t>
            </a:r>
            <a:r>
              <a:rPr lang="ru-RU" sz="2500" dirty="0" err="1"/>
              <a:t>такі</a:t>
            </a:r>
            <a:r>
              <a:rPr lang="ru-RU" sz="2500" dirty="0"/>
              <a:t> </a:t>
            </a:r>
            <a:r>
              <a:rPr lang="ru-RU" sz="2500" dirty="0" err="1"/>
              <a:t>чинники</a:t>
            </a:r>
            <a:r>
              <a:rPr lang="ru-RU" sz="2500" dirty="0"/>
              <a:t>:</a:t>
            </a:r>
          </a:p>
          <a:p>
            <a:pPr lvl="0"/>
            <a:r>
              <a:rPr lang="ru-RU" sz="2500" dirty="0" err="1"/>
              <a:t>соціальні</a:t>
            </a:r>
            <a:r>
              <a:rPr lang="ru-RU" sz="2500" dirty="0"/>
              <a:t> </a:t>
            </a:r>
            <a:r>
              <a:rPr lang="ru-RU" sz="2500" dirty="0" err="1"/>
              <a:t>катаклізми</a:t>
            </a:r>
            <a:r>
              <a:rPr lang="ru-RU" sz="2500" dirty="0"/>
              <a:t>;</a:t>
            </a:r>
          </a:p>
          <a:p>
            <a:pPr lvl="0"/>
            <a:r>
              <a:rPr lang="ru-RU" sz="2500" dirty="0" err="1"/>
              <a:t>війни</a:t>
            </a:r>
            <a:r>
              <a:rPr lang="ru-RU" sz="2500" dirty="0"/>
              <a:t>;</a:t>
            </a:r>
          </a:p>
          <a:p>
            <a:pPr lvl="0"/>
            <a:r>
              <a:rPr lang="ru-RU" sz="2500" dirty="0" err="1"/>
              <a:t>значний</a:t>
            </a:r>
            <a:r>
              <a:rPr lang="ru-RU" sz="2500" dirty="0"/>
              <a:t> </a:t>
            </a:r>
            <a:r>
              <a:rPr lang="ru-RU" sz="2500" dirty="0" err="1"/>
              <a:t>занепад</a:t>
            </a:r>
            <a:r>
              <a:rPr lang="ru-RU" sz="2500" dirty="0"/>
              <a:t> </a:t>
            </a:r>
            <a:r>
              <a:rPr lang="ru-RU" sz="2500" dirty="0" err="1"/>
              <a:t>суспільної</a:t>
            </a:r>
            <a:r>
              <a:rPr lang="ru-RU" sz="2500" dirty="0"/>
              <a:t> </a:t>
            </a:r>
            <a:r>
              <a:rPr lang="ru-RU" sz="2500" dirty="0" err="1"/>
              <a:t>моралі</a:t>
            </a:r>
            <a:r>
              <a:rPr lang="ru-RU" sz="2500" dirty="0"/>
              <a:t> </a:t>
            </a:r>
            <a:r>
              <a:rPr lang="ru-RU" sz="2500" dirty="0" err="1"/>
              <a:t>чи</a:t>
            </a:r>
            <a:r>
              <a:rPr lang="ru-RU" sz="2500" dirty="0"/>
              <a:t> </a:t>
            </a:r>
            <a:r>
              <a:rPr lang="ru-RU" sz="2500" dirty="0" err="1"/>
              <a:t>період</a:t>
            </a:r>
            <a:r>
              <a:rPr lang="ru-RU" sz="2500" dirty="0"/>
              <a:t> </a:t>
            </a:r>
            <a:r>
              <a:rPr lang="ru-RU" sz="2500" dirty="0" err="1"/>
              <a:t>зміни</a:t>
            </a:r>
            <a:r>
              <a:rPr lang="ru-RU" sz="2500" dirty="0"/>
              <a:t> </a:t>
            </a:r>
            <a:r>
              <a:rPr lang="ru-RU" sz="2500" dirty="0" err="1"/>
              <a:t>моделі</a:t>
            </a:r>
            <a:r>
              <a:rPr lang="ru-RU" sz="2500" dirty="0"/>
              <a:t> </a:t>
            </a:r>
            <a:r>
              <a:rPr lang="ru-RU" sz="2500" dirty="0" err="1"/>
              <a:t>суспільної</a:t>
            </a:r>
            <a:r>
              <a:rPr lang="ru-RU" sz="2500" dirty="0"/>
              <a:t> </a:t>
            </a:r>
            <a:r>
              <a:rPr lang="ru-RU" sz="2500" dirty="0" err="1"/>
              <a:t>моралі</a:t>
            </a:r>
            <a:r>
              <a:rPr lang="ru-RU" sz="2500" dirty="0"/>
              <a:t>.</a:t>
            </a:r>
          </a:p>
          <a:p>
            <a:endParaRPr lang="ru-RU" sz="2500" dirty="0"/>
          </a:p>
          <a:p>
            <a:pPr>
              <a:buNone/>
            </a:pPr>
            <a:endParaRPr lang="ru-RU" sz="25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>
                <a:solidFill>
                  <a:schemeClr val="tx1"/>
                </a:solidFill>
              </a:rPr>
              <a:t>Пам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 err="1">
                <a:solidFill>
                  <a:schemeClr val="tx1"/>
                </a:solidFill>
              </a:rPr>
              <a:t>ятайте</a:t>
            </a:r>
            <a:r>
              <a:rPr lang="uk-UA" dirty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Деякі</a:t>
            </a:r>
            <a:r>
              <a:rPr lang="ru-RU" dirty="0"/>
              <a:t> люди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заразитись</a:t>
            </a:r>
            <a:r>
              <a:rPr lang="ru-RU" dirty="0"/>
              <a:t> </a:t>
            </a:r>
            <a:r>
              <a:rPr lang="ru-RU" dirty="0" err="1"/>
              <a:t>венеричними</a:t>
            </a:r>
            <a:r>
              <a:rPr lang="ru-RU" dirty="0"/>
              <a:t> хворобами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шляхом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НІ!</a:t>
            </a:r>
          </a:p>
          <a:p>
            <a:r>
              <a:rPr lang="ru-RU" dirty="0" err="1"/>
              <a:t>Заразитись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uk-UA" dirty="0"/>
              <a:t>хворої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нестатевим</a:t>
            </a:r>
            <a:r>
              <a:rPr lang="ru-RU" dirty="0"/>
              <a:t> шляхом -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дотримуватись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гігієнічних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чужою губною помадою, </a:t>
            </a:r>
            <a:r>
              <a:rPr lang="ru-RU" dirty="0" err="1"/>
              <a:t>посудом</a:t>
            </a:r>
            <a:r>
              <a:rPr lang="ru-RU" dirty="0"/>
              <a:t> хворого,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одягом</a:t>
            </a:r>
            <a:r>
              <a:rPr lang="ru-RU" dirty="0"/>
              <a:t>, рушником, </a:t>
            </a:r>
            <a:r>
              <a:rPr lang="ru-RU" dirty="0" err="1"/>
              <a:t>докурювати</a:t>
            </a:r>
            <a:r>
              <a:rPr lang="ru-RU" dirty="0"/>
              <a:t> </a:t>
            </a:r>
            <a:r>
              <a:rPr lang="ru-RU" dirty="0" err="1"/>
              <a:t>чужу</a:t>
            </a:r>
            <a:r>
              <a:rPr lang="ru-RU" dirty="0"/>
              <a:t> сигарету,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громадських</a:t>
            </a:r>
            <a:r>
              <a:rPr lang="ru-RU" dirty="0"/>
              <a:t> пляжах.</a:t>
            </a:r>
          </a:p>
          <a:p>
            <a:r>
              <a:rPr lang="ru-RU" dirty="0"/>
              <a:t> </a:t>
            </a:r>
            <a:r>
              <a:rPr lang="ru-RU" dirty="0" err="1"/>
              <a:t>Сприйнятливість</a:t>
            </a:r>
            <a:r>
              <a:rPr lang="ru-RU" dirty="0"/>
              <a:t> до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венеричними</a:t>
            </a:r>
            <a:r>
              <a:rPr lang="ru-RU" dirty="0"/>
              <a:t> </a:t>
            </a:r>
            <a:r>
              <a:rPr lang="ru-RU" dirty="0" err="1"/>
              <a:t>захворюванням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сп'яніння</a:t>
            </a:r>
            <a:r>
              <a:rPr lang="ru-RU" dirty="0"/>
              <a:t> алкоголем </a:t>
            </a:r>
            <a:r>
              <a:rPr lang="ru-RU" dirty="0" err="1"/>
              <a:t>чи</a:t>
            </a:r>
            <a:r>
              <a:rPr lang="ru-RU" dirty="0"/>
              <a:t> наркотиками.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Цікавий факт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22912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Ісаака</a:t>
            </a:r>
            <a:r>
              <a:rPr lang="ru-RU" dirty="0"/>
              <a:t> Ньютона в </a:t>
            </a:r>
            <a:r>
              <a:rPr lang="ru-RU" dirty="0" err="1"/>
              <a:t>передмісті</a:t>
            </a:r>
            <a:r>
              <a:rPr lang="ru-RU" dirty="0"/>
              <a:t> Лондона </a:t>
            </a:r>
            <a:r>
              <a:rPr lang="ru-RU" dirty="0" err="1"/>
              <a:t>запропонувала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презерватива, </a:t>
            </a:r>
            <a:r>
              <a:rPr lang="ru-RU" dirty="0" err="1"/>
              <a:t>здатного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контакту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якою-небудь</a:t>
            </a:r>
            <a:r>
              <a:rPr lang="ru-RU" dirty="0"/>
              <a:t> </a:t>
            </a:r>
            <a:r>
              <a:rPr lang="ru-RU" dirty="0" err="1"/>
              <a:t>інфекцією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шляхом.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У латекс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реагують</a:t>
            </a:r>
            <a:r>
              <a:rPr lang="ru-RU" dirty="0"/>
              <a:t> на </a:t>
            </a:r>
            <a:r>
              <a:rPr lang="ru-RU" dirty="0" err="1"/>
              <a:t>віруси</a:t>
            </a:r>
            <a:r>
              <a:rPr lang="ru-RU" dirty="0"/>
              <a:t>, а </a:t>
            </a:r>
            <a:r>
              <a:rPr lang="ru-RU" dirty="0" err="1"/>
              <a:t>вбудований</a:t>
            </a:r>
            <a:r>
              <a:rPr lang="ru-RU" dirty="0"/>
              <a:t> </a:t>
            </a:r>
            <a:r>
              <a:rPr lang="ru-RU" dirty="0" err="1"/>
              <a:t>індикатор</a:t>
            </a:r>
            <a:r>
              <a:rPr lang="ru-RU" dirty="0"/>
              <a:t> «</a:t>
            </a:r>
            <a:r>
              <a:rPr lang="ru-RU" dirty="0" err="1"/>
              <a:t>повідомить</a:t>
            </a:r>
            <a:r>
              <a:rPr lang="ru-RU" dirty="0"/>
              <a:t>» </a:t>
            </a:r>
            <a:r>
              <a:rPr lang="ru-RU" dirty="0" err="1"/>
              <a:t>діагноз</a:t>
            </a:r>
            <a:r>
              <a:rPr lang="ru-RU" dirty="0"/>
              <a:t>. Так, 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папілломавірусів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стане </a:t>
            </a:r>
            <a:r>
              <a:rPr lang="ru-RU" dirty="0" err="1"/>
              <a:t>темно-червоним</a:t>
            </a:r>
            <a:r>
              <a:rPr lang="ru-RU" dirty="0"/>
              <a:t>, </a:t>
            </a:r>
            <a:r>
              <a:rPr lang="ru-RU" dirty="0" err="1"/>
              <a:t>жовтий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буде </a:t>
            </a:r>
            <a:r>
              <a:rPr lang="ru-RU" dirty="0" err="1"/>
              <a:t>сигналізувати</a:t>
            </a:r>
            <a:r>
              <a:rPr lang="ru-RU" dirty="0"/>
              <a:t> про </a:t>
            </a:r>
            <a:r>
              <a:rPr lang="ru-RU" dirty="0" err="1"/>
              <a:t>наявність</a:t>
            </a:r>
            <a:r>
              <a:rPr lang="ru-RU" dirty="0"/>
              <a:t> герпесу, для </a:t>
            </a:r>
            <a:r>
              <a:rPr lang="ru-RU" dirty="0" err="1"/>
              <a:t>сифілісу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, а для </a:t>
            </a:r>
            <a:r>
              <a:rPr lang="ru-RU" dirty="0" err="1"/>
              <a:t>хламідій</a:t>
            </a:r>
            <a:r>
              <a:rPr lang="ru-RU" dirty="0"/>
              <a:t> - </a:t>
            </a:r>
            <a:r>
              <a:rPr lang="ru-RU" dirty="0" err="1"/>
              <a:t>зелений</a:t>
            </a:r>
            <a:r>
              <a:rPr lang="ru-RU" dirty="0"/>
              <a:t>. </a:t>
            </a:r>
            <a:r>
              <a:rPr lang="ru-RU" dirty="0" err="1"/>
              <a:t>Розповідаючи</a:t>
            </a:r>
            <a:r>
              <a:rPr lang="ru-RU" dirty="0"/>
              <a:t> </a:t>
            </a:r>
            <a:r>
              <a:rPr lang="ru-RU" dirty="0" err="1"/>
              <a:t>журналістам</a:t>
            </a:r>
            <a:r>
              <a:rPr lang="ru-RU" dirty="0"/>
              <a:t> про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творці</a:t>
            </a:r>
            <a:r>
              <a:rPr lang="ru-RU" dirty="0"/>
              <a:t> не уточнили, кого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діагностувати</a:t>
            </a:r>
            <a:r>
              <a:rPr lang="ru-RU" dirty="0"/>
              <a:t> презерватив нового типу.</a:t>
            </a:r>
          </a:p>
          <a:p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354135" cy="243043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вітлина від Varvara Stepanova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689326" cy="560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5373216"/>
            <a:ext cx="770485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dirty="0"/>
              <a:t>Дякую за увагу!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 ЗПСШ </a:t>
            </a:r>
            <a:r>
              <a:rPr lang="ru-RU" dirty="0" err="1"/>
              <a:t>відносять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2050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err="1"/>
              <a:t>вірусні</a:t>
            </a:r>
            <a:r>
              <a:rPr lang="ru-RU" b="1" dirty="0"/>
              <a:t> </a:t>
            </a:r>
            <a:r>
              <a:rPr lang="ru-RU" b="1" dirty="0" err="1"/>
              <a:t>інфекції</a:t>
            </a:r>
            <a:r>
              <a:rPr lang="ru-RU" dirty="0"/>
              <a:t>: </a:t>
            </a:r>
            <a:r>
              <a:rPr lang="ru-RU" dirty="0" err="1"/>
              <a:t>ВІЛ-інфекція</a:t>
            </a:r>
            <a:r>
              <a:rPr lang="ru-RU" dirty="0"/>
              <a:t>, </a:t>
            </a:r>
            <a:r>
              <a:rPr lang="ru-RU" dirty="0" err="1"/>
              <a:t>герпесвірусні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(</a:t>
            </a:r>
            <a:r>
              <a:rPr lang="ru-RU" dirty="0" err="1"/>
              <a:t>генітальний</a:t>
            </a:r>
            <a:r>
              <a:rPr lang="ru-RU" dirty="0"/>
              <a:t> герпес, </a:t>
            </a:r>
            <a:r>
              <a:rPr lang="ru-RU" dirty="0" err="1"/>
              <a:t>цитомегаловірусна</a:t>
            </a:r>
            <a:r>
              <a:rPr lang="ru-RU" dirty="0"/>
              <a:t> </a:t>
            </a:r>
            <a:r>
              <a:rPr lang="ru-RU" dirty="0" err="1"/>
              <a:t>інфекція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 </a:t>
            </a:r>
            <a:r>
              <a:rPr lang="ru-RU" dirty="0" err="1"/>
              <a:t>інфекція</a:t>
            </a:r>
            <a:r>
              <a:rPr lang="ru-RU" dirty="0"/>
              <a:t>, яку </a:t>
            </a:r>
            <a:r>
              <a:rPr lang="ru-RU" dirty="0" err="1"/>
              <a:t>спричинює</a:t>
            </a:r>
            <a:r>
              <a:rPr lang="ru-RU" dirty="0"/>
              <a:t> </a:t>
            </a:r>
            <a:r>
              <a:rPr lang="ru-RU" dirty="0" err="1"/>
              <a:t>герпесвірус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8-го типу, </a:t>
            </a:r>
            <a:r>
              <a:rPr lang="ru-RU" dirty="0" err="1"/>
              <a:t>включаючи</a:t>
            </a:r>
            <a:r>
              <a:rPr lang="ru-RU" dirty="0"/>
              <a:t> саркому </a:t>
            </a:r>
            <a:r>
              <a:rPr lang="ru-RU" dirty="0" err="1"/>
              <a:t>Капоші</a:t>
            </a:r>
            <a:r>
              <a:rPr lang="ru-RU" dirty="0"/>
              <a:t>), </a:t>
            </a:r>
            <a:r>
              <a:rPr lang="ru-RU" dirty="0" err="1"/>
              <a:t>загострені</a:t>
            </a:r>
            <a:r>
              <a:rPr lang="ru-RU" dirty="0"/>
              <a:t> </a:t>
            </a:r>
            <a:r>
              <a:rPr lang="ru-RU" dirty="0" err="1"/>
              <a:t>кондиломи</a:t>
            </a:r>
            <a:r>
              <a:rPr lang="ru-RU" dirty="0"/>
              <a:t> (</a:t>
            </a:r>
            <a:r>
              <a:rPr lang="ru-RU" dirty="0" err="1"/>
              <a:t>ураження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спричинює</a:t>
            </a:r>
            <a:r>
              <a:rPr lang="ru-RU" dirty="0"/>
              <a:t> </a:t>
            </a:r>
            <a:r>
              <a:rPr lang="ru-RU" dirty="0" err="1"/>
              <a:t>папіломавірус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), гепатит С, гепатит B, </a:t>
            </a:r>
            <a:r>
              <a:rPr lang="ru-RU" dirty="0" err="1"/>
              <a:t>контагіозний</a:t>
            </a:r>
            <a:r>
              <a:rPr lang="ru-RU" dirty="0"/>
              <a:t> </a:t>
            </a:r>
            <a:r>
              <a:rPr lang="ru-RU" dirty="0" err="1"/>
              <a:t>молюск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pPr lvl="0"/>
            <a:r>
              <a:rPr lang="ru-RU" b="1" dirty="0" err="1"/>
              <a:t>бактеріальні</a:t>
            </a:r>
            <a:r>
              <a:rPr lang="ru-RU" b="1" dirty="0"/>
              <a:t> </a:t>
            </a:r>
            <a:r>
              <a:rPr lang="ru-RU" b="1" dirty="0" err="1"/>
              <a:t>інфекції</a:t>
            </a:r>
            <a:r>
              <a:rPr lang="ru-RU" dirty="0"/>
              <a:t>: </a:t>
            </a:r>
            <a:r>
              <a:rPr lang="ru-RU" dirty="0" err="1"/>
              <a:t>сифіліс</a:t>
            </a:r>
            <a:r>
              <a:rPr lang="ru-RU" dirty="0"/>
              <a:t>, гонорея, </a:t>
            </a:r>
            <a:r>
              <a:rPr lang="ru-RU" dirty="0" err="1"/>
              <a:t>м'який</a:t>
            </a:r>
            <a:r>
              <a:rPr lang="ru-RU" dirty="0"/>
              <a:t> шанкр, </a:t>
            </a:r>
            <a:r>
              <a:rPr lang="ru-RU" dirty="0" err="1"/>
              <a:t>пахова</a:t>
            </a:r>
            <a:r>
              <a:rPr lang="ru-RU" dirty="0"/>
              <a:t> </a:t>
            </a:r>
            <a:r>
              <a:rPr lang="ru-RU" dirty="0" err="1"/>
              <a:t>гранульома</a:t>
            </a:r>
            <a:r>
              <a:rPr lang="ru-RU" dirty="0"/>
              <a:t> (</a:t>
            </a:r>
            <a:r>
              <a:rPr lang="ru-RU" dirty="0" err="1"/>
              <a:t>венерична</a:t>
            </a:r>
            <a:r>
              <a:rPr lang="ru-RU" dirty="0"/>
              <a:t> </a:t>
            </a:r>
            <a:r>
              <a:rPr lang="ru-RU" dirty="0" err="1"/>
              <a:t>лімфогранульома</a:t>
            </a:r>
            <a:r>
              <a:rPr lang="ru-RU" dirty="0"/>
              <a:t>), </a:t>
            </a:r>
            <a:r>
              <a:rPr lang="ru-RU" dirty="0" err="1"/>
              <a:t>хламідійна</a:t>
            </a:r>
            <a:r>
              <a:rPr lang="ru-RU" dirty="0"/>
              <a:t> </a:t>
            </a:r>
            <a:r>
              <a:rPr lang="ru-RU" dirty="0" err="1"/>
              <a:t>лімфогранульома</a:t>
            </a:r>
            <a:r>
              <a:rPr lang="ru-RU" dirty="0"/>
              <a:t>,</a:t>
            </a:r>
          </a:p>
          <a:p>
            <a:pPr lvl="0"/>
            <a:r>
              <a:rPr lang="ru-RU" dirty="0"/>
              <a:t> </a:t>
            </a:r>
            <a:r>
              <a:rPr lang="ru-RU" dirty="0" err="1"/>
              <a:t>хламідіоз,урогенітальний</a:t>
            </a:r>
            <a:r>
              <a:rPr lang="ru-RU" dirty="0"/>
              <a:t> </a:t>
            </a:r>
            <a:r>
              <a:rPr lang="ru-RU" dirty="0" err="1"/>
              <a:t>мікоплазмоз</a:t>
            </a:r>
            <a:r>
              <a:rPr lang="ru-RU" dirty="0"/>
              <a:t>, </a:t>
            </a:r>
            <a:r>
              <a:rPr lang="ru-RU" dirty="0" err="1"/>
              <a:t>уреаплазмоз</a:t>
            </a:r>
            <a:r>
              <a:rPr lang="ru-RU" dirty="0"/>
              <a:t>;</a:t>
            </a:r>
          </a:p>
          <a:p>
            <a:pPr lvl="0"/>
            <a:r>
              <a:rPr lang="ru-RU" b="1" dirty="0" err="1"/>
              <a:t>протозойні</a:t>
            </a:r>
            <a:r>
              <a:rPr lang="ru-RU" b="1" dirty="0"/>
              <a:t> </a:t>
            </a:r>
            <a:r>
              <a:rPr lang="ru-RU" b="1" dirty="0" err="1"/>
              <a:t>інфекції</a:t>
            </a:r>
            <a:r>
              <a:rPr lang="ru-RU" dirty="0"/>
              <a:t>: </a:t>
            </a:r>
            <a:r>
              <a:rPr lang="ru-RU" dirty="0" err="1"/>
              <a:t>трихомоніаз</a:t>
            </a:r>
            <a:r>
              <a:rPr lang="ru-RU" dirty="0"/>
              <a:t>;</a:t>
            </a:r>
          </a:p>
          <a:p>
            <a:pPr lvl="0"/>
            <a:r>
              <a:rPr lang="ru-RU" b="1" dirty="0" err="1"/>
              <a:t>грибкові</a:t>
            </a:r>
            <a:r>
              <a:rPr lang="ru-RU" b="1" dirty="0"/>
              <a:t> </a:t>
            </a:r>
            <a:r>
              <a:rPr lang="ru-RU" b="1" dirty="0" err="1"/>
              <a:t>інфекції</a:t>
            </a:r>
            <a:r>
              <a:rPr lang="ru-RU" dirty="0"/>
              <a:t>: кандидоз (</a:t>
            </a:r>
            <a:r>
              <a:rPr lang="ru-RU" dirty="0" err="1"/>
              <a:t>молочниця</a:t>
            </a:r>
            <a:r>
              <a:rPr lang="ru-RU" dirty="0"/>
              <a:t>), </a:t>
            </a:r>
            <a:r>
              <a:rPr lang="ru-RU" dirty="0" err="1"/>
              <a:t>гарднерельоз</a:t>
            </a:r>
            <a:r>
              <a:rPr lang="ru-RU" dirty="0"/>
              <a:t>;</a:t>
            </a:r>
          </a:p>
          <a:p>
            <a:pPr lvl="0"/>
            <a:r>
              <a:rPr lang="ru-RU" b="1" dirty="0" err="1"/>
              <a:t>паразитарні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dirty="0"/>
              <a:t>: </a:t>
            </a:r>
            <a:r>
              <a:rPr lang="ru-RU" dirty="0" err="1"/>
              <a:t>педикульоз</a:t>
            </a:r>
            <a:r>
              <a:rPr lang="ru-RU" dirty="0"/>
              <a:t>, короста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819317" cy="18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групи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венеричних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захворювань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ru-RU" dirty="0" err="1"/>
              <a:t>Розрізняють</a:t>
            </a:r>
            <a:r>
              <a:rPr lang="ru-RU" dirty="0"/>
              <a:t> три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венеричних</a:t>
            </a:r>
            <a:r>
              <a:rPr lang="ru-RU" dirty="0"/>
              <a:t>  </a:t>
            </a:r>
            <a:r>
              <a:rPr lang="ru-RU" dirty="0" err="1"/>
              <a:t>захворювань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*</a:t>
            </a:r>
            <a:r>
              <a:rPr lang="ru-RU" dirty="0" err="1"/>
              <a:t>класичні</a:t>
            </a:r>
            <a:r>
              <a:rPr lang="ru-RU" dirty="0"/>
              <a:t>: </a:t>
            </a:r>
            <a:r>
              <a:rPr lang="ru-RU" dirty="0" err="1"/>
              <a:t>сифіліс</a:t>
            </a:r>
            <a:r>
              <a:rPr lang="ru-RU" dirty="0"/>
              <a:t> та гонорея;</a:t>
            </a:r>
            <a:br>
              <a:rPr lang="ru-RU" dirty="0"/>
            </a:br>
            <a:r>
              <a:rPr lang="ru-RU" dirty="0"/>
              <a:t>*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локалізуються</a:t>
            </a:r>
            <a:r>
              <a:rPr lang="ru-RU" dirty="0"/>
              <a:t> у </a:t>
            </a:r>
            <a:r>
              <a:rPr lang="ru-RU" dirty="0" err="1"/>
              <a:t>статевій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: </a:t>
            </a:r>
            <a:r>
              <a:rPr lang="ru-RU" dirty="0" err="1"/>
              <a:t>хламідіоз</a:t>
            </a:r>
            <a:r>
              <a:rPr lang="ru-RU" dirty="0"/>
              <a:t>, </a:t>
            </a:r>
            <a:r>
              <a:rPr lang="ru-RU" dirty="0" err="1"/>
              <a:t>трихомоніаз</a:t>
            </a:r>
            <a:r>
              <a:rPr lang="ru-RU" dirty="0"/>
              <a:t>, </a:t>
            </a:r>
            <a:r>
              <a:rPr lang="ru-RU" dirty="0" err="1"/>
              <a:t>кандидозний</a:t>
            </a:r>
            <a:r>
              <a:rPr lang="ru-RU" dirty="0"/>
              <a:t> </a:t>
            </a:r>
            <a:r>
              <a:rPr lang="ru-RU" dirty="0" err="1"/>
              <a:t>вульво-вагініт</a:t>
            </a:r>
            <a:r>
              <a:rPr lang="ru-RU" dirty="0"/>
              <a:t>, </a:t>
            </a:r>
            <a:r>
              <a:rPr lang="ru-RU" dirty="0" err="1"/>
              <a:t>мікоплазмоз</a:t>
            </a:r>
            <a:r>
              <a:rPr lang="ru-RU" dirty="0"/>
              <a:t>, </a:t>
            </a:r>
            <a:r>
              <a:rPr lang="ru-RU" dirty="0" err="1"/>
              <a:t>генітальний</a:t>
            </a:r>
            <a:r>
              <a:rPr lang="ru-RU" dirty="0"/>
              <a:t> герпес, </a:t>
            </a:r>
            <a:r>
              <a:rPr lang="ru-RU" dirty="0" err="1"/>
              <a:t>бактеріальний</a:t>
            </a:r>
            <a:r>
              <a:rPr lang="ru-RU" dirty="0"/>
              <a:t> </a:t>
            </a:r>
            <a:r>
              <a:rPr lang="ru-RU" dirty="0" err="1"/>
              <a:t>вагіноз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*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як </a:t>
            </a:r>
            <a:r>
              <a:rPr lang="ru-RU" dirty="0" err="1"/>
              <a:t>статевий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нестатевий</a:t>
            </a:r>
            <a:r>
              <a:rPr lang="ru-RU" dirty="0"/>
              <a:t> шлях </a:t>
            </a:r>
            <a:r>
              <a:rPr lang="ru-RU" dirty="0" err="1"/>
              <a:t>передачі</a:t>
            </a:r>
            <a:r>
              <a:rPr lang="ru-RU" dirty="0"/>
              <a:t>: короста, гепатит В, </a:t>
            </a:r>
            <a:r>
              <a:rPr lang="ru-RU" dirty="0" err="1"/>
              <a:t>лямбліоз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Шляхи </a:t>
            </a:r>
            <a:r>
              <a:rPr lang="ru-RU" dirty="0" err="1"/>
              <a:t>передачі</a:t>
            </a:r>
            <a:r>
              <a:rPr lang="ru-RU" dirty="0"/>
              <a:t> ІПСШ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Основною </a:t>
            </a:r>
            <a:r>
              <a:rPr lang="ru-RU" dirty="0" err="1"/>
              <a:t>особливістю</a:t>
            </a:r>
            <a:r>
              <a:rPr lang="ru-RU" dirty="0"/>
              <a:t> ХПСШ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сприйнятливість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до умов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необхідність</a:t>
            </a:r>
            <a:r>
              <a:rPr lang="ru-RU" dirty="0">
                <a:solidFill>
                  <a:srgbClr val="FF0000"/>
                </a:solidFill>
              </a:rPr>
              <a:t> прямого контакту для </a:t>
            </a:r>
            <a:r>
              <a:rPr lang="ru-RU" dirty="0" err="1">
                <a:solidFill>
                  <a:srgbClr val="FF0000"/>
                </a:solidFill>
              </a:rPr>
              <a:t>інфікування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збудником</a:t>
            </a:r>
            <a:r>
              <a:rPr lang="ru-RU" dirty="0"/>
              <a:t>.</a:t>
            </a:r>
          </a:p>
          <a:p>
            <a:r>
              <a:rPr lang="ru-RU" b="1" dirty="0"/>
              <a:t>при </a:t>
            </a:r>
            <a:r>
              <a:rPr lang="ru-RU" b="1" dirty="0" err="1"/>
              <a:t>незахищеному</a:t>
            </a:r>
            <a:r>
              <a:rPr lang="ru-RU" b="1" dirty="0"/>
              <a:t> </a:t>
            </a:r>
            <a:r>
              <a:rPr lang="ru-RU" b="1" dirty="0" err="1"/>
              <a:t>статевому</a:t>
            </a:r>
            <a:r>
              <a:rPr lang="ru-RU" b="1" dirty="0"/>
              <a:t> </a:t>
            </a:r>
            <a:r>
              <a:rPr lang="ru-RU" b="1" dirty="0" err="1"/>
              <a:t>контакті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включаючи</a:t>
            </a:r>
            <a:r>
              <a:rPr lang="ru-RU" dirty="0"/>
              <a:t> </a:t>
            </a:r>
            <a:r>
              <a:rPr lang="ru-RU" dirty="0" err="1"/>
              <a:t>орально-генітальні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). </a:t>
            </a:r>
          </a:p>
          <a:p>
            <a:r>
              <a:rPr lang="ru-RU" b="1" dirty="0" err="1"/>
              <a:t>орально-статевий</a:t>
            </a:r>
            <a:r>
              <a:rPr lang="ru-RU" b="1" dirty="0"/>
              <a:t> контакт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 </a:t>
            </a:r>
            <a:r>
              <a:rPr lang="ru-RU" dirty="0" err="1"/>
              <a:t>сексуальних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r>
              <a:rPr lang="ru-RU" dirty="0"/>
              <a:t> (</a:t>
            </a:r>
            <a:r>
              <a:rPr lang="ru-RU" dirty="0" err="1"/>
              <a:t>вібратори</a:t>
            </a:r>
            <a:r>
              <a:rPr lang="ru-RU" dirty="0"/>
              <a:t>), 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інфікування</a:t>
            </a:r>
            <a:r>
              <a:rPr lang="ru-RU" dirty="0"/>
              <a:t> при </a:t>
            </a:r>
            <a:r>
              <a:rPr lang="ru-RU" dirty="0" err="1"/>
              <a:t>захищеному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презерватива </a:t>
            </a:r>
            <a:r>
              <a:rPr lang="ru-RU" dirty="0" err="1"/>
              <a:t>статевому</a:t>
            </a:r>
            <a:r>
              <a:rPr lang="ru-RU" dirty="0"/>
              <a:t> </a:t>
            </a:r>
            <a:r>
              <a:rPr lang="ru-RU" dirty="0" err="1"/>
              <a:t>акті</a:t>
            </a:r>
            <a:r>
              <a:rPr lang="ru-RU" dirty="0"/>
              <a:t>.</a:t>
            </a:r>
          </a:p>
          <a:p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заразитися</a:t>
            </a:r>
            <a:r>
              <a:rPr lang="ru-RU" dirty="0"/>
              <a:t> </a:t>
            </a:r>
            <a:r>
              <a:rPr lang="ru-RU" dirty="0" err="1"/>
              <a:t>папіломавірусом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при </a:t>
            </a:r>
            <a:r>
              <a:rPr lang="ru-RU" b="1" dirty="0" err="1"/>
              <a:t>тісному</a:t>
            </a:r>
            <a:r>
              <a:rPr lang="ru-RU" b="1" dirty="0"/>
              <a:t> </a:t>
            </a:r>
            <a:r>
              <a:rPr lang="ru-RU" b="1" dirty="0" err="1"/>
              <a:t>побутовому</a:t>
            </a:r>
            <a:r>
              <a:rPr lang="ru-RU" b="1" dirty="0"/>
              <a:t> </a:t>
            </a:r>
            <a:r>
              <a:rPr lang="ru-RU" b="1" dirty="0" err="1"/>
              <a:t>контакті</a:t>
            </a:r>
            <a:r>
              <a:rPr lang="ru-RU" dirty="0"/>
              <a:t>; трихомонада </a:t>
            </a:r>
            <a:r>
              <a:rPr lang="ru-RU" dirty="0" err="1"/>
              <a:t>вагінальна</a:t>
            </a:r>
            <a:r>
              <a:rPr lang="ru-RU" dirty="0"/>
              <a:t> 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у </a:t>
            </a:r>
            <a:r>
              <a:rPr lang="ru-RU" dirty="0" err="1"/>
              <a:t>вологому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(</a:t>
            </a:r>
            <a:r>
              <a:rPr lang="ru-RU" dirty="0" err="1"/>
              <a:t>мокрі</a:t>
            </a:r>
            <a:r>
              <a:rPr lang="ru-RU" dirty="0"/>
              <a:t> рушники, </a:t>
            </a:r>
            <a:r>
              <a:rPr lang="ru-RU" dirty="0" err="1"/>
              <a:t>гладкі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). </a:t>
            </a:r>
          </a:p>
          <a:p>
            <a:r>
              <a:rPr lang="ru-RU" dirty="0"/>
              <a:t>Збудник </a:t>
            </a:r>
            <a:r>
              <a:rPr lang="ru-RU" dirty="0" err="1"/>
              <a:t>корости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/>
              <a:t>лобкова</a:t>
            </a:r>
            <a:r>
              <a:rPr lang="ru-RU" dirty="0"/>
              <a:t> </a:t>
            </a:r>
            <a:r>
              <a:rPr lang="ru-RU" dirty="0" err="1"/>
              <a:t>воша</a:t>
            </a:r>
            <a:r>
              <a:rPr lang="ru-RU" dirty="0"/>
              <a:t> 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передаватися</a:t>
            </a:r>
            <a:r>
              <a:rPr lang="ru-RU" dirty="0"/>
              <a:t> </a:t>
            </a:r>
            <a:r>
              <a:rPr lang="ru-RU" b="1" dirty="0" err="1"/>
              <a:t>контактно-побутовим</a:t>
            </a:r>
            <a:r>
              <a:rPr lang="ru-RU" b="1" dirty="0"/>
              <a:t> шляхом через </a:t>
            </a:r>
            <a:r>
              <a:rPr lang="ru-RU" b="1" dirty="0" err="1"/>
              <a:t>предмети</a:t>
            </a:r>
            <a:r>
              <a:rPr lang="ru-RU" b="1" dirty="0"/>
              <a:t> </a:t>
            </a:r>
            <a:r>
              <a:rPr lang="ru-RU" b="1" dirty="0" err="1"/>
              <a:t>вжитку</a:t>
            </a:r>
            <a:r>
              <a:rPr lang="ru-RU" b="1" dirty="0"/>
              <a:t>. </a:t>
            </a:r>
          </a:p>
          <a:p>
            <a:r>
              <a:rPr lang="ru-RU" b="1" dirty="0" err="1"/>
              <a:t>Вертикальний</a:t>
            </a:r>
            <a:r>
              <a:rPr lang="ru-RU" b="1" dirty="0"/>
              <a:t> шлях </a:t>
            </a:r>
            <a:r>
              <a:rPr lang="ru-RU" b="1" dirty="0" err="1"/>
              <a:t>передачі</a:t>
            </a:r>
            <a:r>
              <a:rPr lang="ru-RU" b="1" dirty="0"/>
              <a:t> </a:t>
            </a:r>
            <a:r>
              <a:rPr lang="ru-RU" b="1" dirty="0" err="1"/>
              <a:t>інфекції</a:t>
            </a:r>
            <a:r>
              <a:rPr lang="ru-RU" b="1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інфікування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матір'ю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батьком</a:t>
            </a:r>
            <a:r>
              <a:rPr lang="ru-RU" dirty="0"/>
              <a:t> (</a:t>
            </a:r>
            <a:r>
              <a:rPr lang="ru-RU" dirty="0" err="1"/>
              <a:t>ВІЛ-інфекція</a:t>
            </a:r>
            <a:r>
              <a:rPr lang="ru-RU" dirty="0"/>
              <a:t>, гепатит В </a:t>
            </a:r>
            <a:r>
              <a:rPr lang="ru-RU" dirty="0" err="1"/>
              <a:t>тощо</a:t>
            </a:r>
            <a:r>
              <a:rPr lang="ru-RU" dirty="0"/>
              <a:t>). </a:t>
            </a:r>
          </a:p>
          <a:p>
            <a:r>
              <a:rPr lang="ru-RU" b="1" dirty="0" err="1"/>
              <a:t>гемоконтактно</a:t>
            </a:r>
            <a:r>
              <a:rPr lang="ru-RU" b="1" dirty="0"/>
              <a:t> </a:t>
            </a:r>
            <a:r>
              <a:rPr lang="ru-RU" dirty="0"/>
              <a:t>- через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(</a:t>
            </a:r>
            <a:r>
              <a:rPr lang="ru-RU" dirty="0" err="1"/>
              <a:t>шприці</a:t>
            </a:r>
            <a:r>
              <a:rPr lang="ru-RU" dirty="0"/>
              <a:t>, </a:t>
            </a:r>
            <a:r>
              <a:rPr lang="ru-RU" dirty="0" err="1"/>
              <a:t>зубні</a:t>
            </a:r>
            <a:r>
              <a:rPr lang="ru-RU" dirty="0"/>
              <a:t> </a:t>
            </a:r>
            <a:r>
              <a:rPr lang="ru-RU" dirty="0" err="1"/>
              <a:t>екстрактори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немедичних</a:t>
            </a:r>
            <a:r>
              <a:rPr lang="ru-RU" dirty="0"/>
              <a:t> (</a:t>
            </a:r>
            <a:r>
              <a:rPr lang="ru-RU" dirty="0" err="1"/>
              <a:t>татуаж</a:t>
            </a:r>
            <a:r>
              <a:rPr lang="ru-RU" dirty="0"/>
              <a:t>, </a:t>
            </a:r>
            <a:r>
              <a:rPr lang="ru-RU" dirty="0" err="1"/>
              <a:t>манікюр</a:t>
            </a:r>
            <a:r>
              <a:rPr lang="ru-RU" dirty="0"/>
              <a:t> та педикюр 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інструментів</a:t>
            </a:r>
            <a:r>
              <a:rPr lang="ru-RU" dirty="0"/>
              <a:t>, при </a:t>
            </a:r>
            <a:r>
              <a:rPr lang="ru-RU" dirty="0" err="1"/>
              <a:t>переливанні</a:t>
            </a:r>
            <a:r>
              <a:rPr lang="ru-RU" dirty="0"/>
              <a:t> </a:t>
            </a:r>
            <a:r>
              <a:rPr lang="ru-RU" dirty="0" err="1"/>
              <a:t>кровопрепаратів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при </a:t>
            </a:r>
            <a:r>
              <a:rPr lang="ru-RU" dirty="0" err="1"/>
              <a:t>гепатиті</a:t>
            </a:r>
            <a:r>
              <a:rPr lang="ru-RU" dirty="0"/>
              <a:t> В, </a:t>
            </a:r>
            <a:r>
              <a:rPr lang="ru-RU" dirty="0" err="1"/>
              <a:t>ВІЛ-інфекції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Поширення ІПСШ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b="1" dirty="0"/>
              <a:t>1 </a:t>
            </a:r>
            <a:r>
              <a:rPr lang="ru-RU" b="1" dirty="0" err="1"/>
              <a:t>мільйонів</a:t>
            </a:r>
            <a:r>
              <a:rPr lang="ru-RU" b="1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шляхом,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Щорічно</a:t>
            </a:r>
            <a:r>
              <a:rPr lang="ru-RU" dirty="0"/>
              <a:t> 357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ІПСШ </a:t>
            </a:r>
            <a:r>
              <a:rPr lang="ru-RU" dirty="0" err="1"/>
              <a:t>припадає</a:t>
            </a:r>
            <a:r>
              <a:rPr lang="ru-RU" dirty="0"/>
              <a:t> на 4 </a:t>
            </a:r>
            <a:r>
              <a:rPr lang="ru-RU" dirty="0" err="1"/>
              <a:t>хвороби</a:t>
            </a:r>
            <a:r>
              <a:rPr lang="ru-RU" dirty="0"/>
              <a:t>: </a:t>
            </a:r>
            <a:r>
              <a:rPr lang="ru-RU" b="1" dirty="0" err="1"/>
              <a:t>урогенітальний</a:t>
            </a:r>
            <a:r>
              <a:rPr lang="ru-RU" b="1" dirty="0"/>
              <a:t> </a:t>
            </a:r>
            <a:r>
              <a:rPr lang="ru-RU" b="1" dirty="0" err="1"/>
              <a:t>хламідіоз</a:t>
            </a:r>
            <a:r>
              <a:rPr lang="ru-RU" b="1" dirty="0"/>
              <a:t>, гонорею, </a:t>
            </a:r>
            <a:r>
              <a:rPr lang="ru-RU" b="1" dirty="0" err="1"/>
              <a:t>сифіліс</a:t>
            </a:r>
            <a:r>
              <a:rPr lang="ru-RU" b="1" dirty="0"/>
              <a:t> та трихомоноз. </a:t>
            </a:r>
          </a:p>
          <a:p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b="1" dirty="0"/>
              <a:t>500 </a:t>
            </a:r>
            <a:r>
              <a:rPr lang="ru-RU" b="1" dirty="0" err="1"/>
              <a:t>мільйонів</a:t>
            </a:r>
            <a:r>
              <a:rPr lang="ru-RU" b="1" dirty="0"/>
              <a:t> </a:t>
            </a:r>
            <a:r>
              <a:rPr lang="ru-RU" dirty="0"/>
              <a:t>людей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зараженими</a:t>
            </a:r>
            <a:r>
              <a:rPr lang="ru-RU" dirty="0"/>
              <a:t> </a:t>
            </a:r>
            <a:r>
              <a:rPr lang="ru-RU" dirty="0" err="1"/>
              <a:t>вірусом</a:t>
            </a:r>
            <a:r>
              <a:rPr lang="ru-RU" dirty="0"/>
              <a:t> простого герпесу II типу. </a:t>
            </a:r>
          </a:p>
          <a:p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b="1" dirty="0"/>
              <a:t>290 </a:t>
            </a:r>
            <a:r>
              <a:rPr lang="ru-RU" b="1" dirty="0" err="1"/>
              <a:t>мільйонів</a:t>
            </a:r>
            <a:r>
              <a:rPr lang="ru-RU" b="1" dirty="0"/>
              <a:t> </a:t>
            </a:r>
            <a:r>
              <a:rPr lang="ru-RU" b="1" dirty="0" err="1"/>
              <a:t>жінок</a:t>
            </a:r>
            <a:r>
              <a:rPr lang="ru-RU" b="1" dirty="0"/>
              <a:t> </a:t>
            </a:r>
            <a:r>
              <a:rPr lang="ru-RU" dirty="0"/>
              <a:t>на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заражені</a:t>
            </a:r>
            <a:r>
              <a:rPr lang="ru-RU" dirty="0"/>
              <a:t> </a:t>
            </a:r>
            <a:r>
              <a:rPr lang="ru-RU" dirty="0" err="1"/>
              <a:t>папіломавірусами</a:t>
            </a:r>
            <a:r>
              <a:rPr lang="ru-RU" dirty="0"/>
              <a:t>. </a:t>
            </a:r>
          </a:p>
          <a:p>
            <a:r>
              <a:rPr lang="ru-RU" dirty="0"/>
              <a:t>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хвороб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малосимптомний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утруднює</a:t>
            </a:r>
            <a:r>
              <a:rPr lang="ru-RU" dirty="0"/>
              <a:t> </a:t>
            </a:r>
            <a:r>
              <a:rPr lang="ru-RU" dirty="0" err="1"/>
              <a:t>своєчасну</a:t>
            </a:r>
            <a:r>
              <a:rPr lang="ru-RU" dirty="0"/>
              <a:t> </a:t>
            </a:r>
            <a:r>
              <a:rPr lang="ru-RU" dirty="0" err="1"/>
              <a:t>діагностику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. </a:t>
            </a:r>
          </a:p>
          <a:p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МОЗ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реєструється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b="1" dirty="0"/>
              <a:t>400 </a:t>
            </a:r>
            <a:r>
              <a:rPr lang="ru-RU" b="1" dirty="0" err="1"/>
              <a:t>тисяч</a:t>
            </a:r>
            <a:r>
              <a:rPr lang="ru-RU" b="1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хвороб у такому порядку: </a:t>
            </a:r>
            <a:r>
              <a:rPr lang="ru-RU" dirty="0" err="1"/>
              <a:t>сифілісу</a:t>
            </a:r>
            <a:r>
              <a:rPr lang="ru-RU" dirty="0"/>
              <a:t>, </a:t>
            </a:r>
            <a:r>
              <a:rPr lang="ru-RU" dirty="0" err="1"/>
              <a:t>гонореї</a:t>
            </a:r>
            <a:r>
              <a:rPr lang="ru-RU" dirty="0"/>
              <a:t>, </a:t>
            </a:r>
            <a:r>
              <a:rPr lang="ru-RU" dirty="0" err="1"/>
              <a:t>хламідіозу</a:t>
            </a:r>
            <a:r>
              <a:rPr lang="ru-RU" dirty="0"/>
              <a:t>, герпесу, </a:t>
            </a:r>
            <a:r>
              <a:rPr lang="ru-RU" dirty="0" err="1"/>
              <a:t>сечостатевого</a:t>
            </a:r>
            <a:r>
              <a:rPr lang="ru-RU" dirty="0"/>
              <a:t> </a:t>
            </a:r>
            <a:r>
              <a:rPr lang="ru-RU" dirty="0" err="1"/>
              <a:t>мікоплазмозу</a:t>
            </a:r>
            <a:r>
              <a:rPr lang="ru-RU" dirty="0"/>
              <a:t>, </a:t>
            </a:r>
            <a:r>
              <a:rPr lang="ru-RU" dirty="0" err="1"/>
              <a:t>генітального</a:t>
            </a:r>
            <a:r>
              <a:rPr lang="ru-RU" dirty="0"/>
              <a:t> кандидозу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трихомоніазу</a:t>
            </a:r>
            <a:r>
              <a:rPr lang="ru-RU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12509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Гонорея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Збудники</a:t>
            </a:r>
            <a:r>
              <a:rPr lang="ru-RU" altLang="uk-UA" dirty="0"/>
              <a:t>: </a:t>
            </a:r>
            <a:r>
              <a:rPr lang="ru-RU" altLang="uk-UA" i="1" dirty="0" err="1"/>
              <a:t>Гонококові</a:t>
            </a:r>
            <a:r>
              <a:rPr lang="ru-RU" altLang="uk-UA" i="1" dirty="0"/>
              <a:t> </a:t>
            </a:r>
            <a:r>
              <a:rPr lang="ru-RU" altLang="uk-UA" i="1" dirty="0" err="1"/>
              <a:t>бактерії</a:t>
            </a:r>
            <a:r>
              <a:rPr lang="ru-RU" altLang="uk-UA" i="1" dirty="0"/>
              <a:t>. </a:t>
            </a:r>
            <a:r>
              <a:rPr lang="ru-RU" altLang="uk-UA" dirty="0" err="1"/>
              <a:t>Уражують</a:t>
            </a:r>
            <a:r>
              <a:rPr lang="ru-RU" altLang="uk-UA" dirty="0"/>
              <a:t> </a:t>
            </a:r>
            <a:r>
              <a:rPr lang="ru-RU" altLang="uk-UA" dirty="0" err="1"/>
              <a:t>слизові</a:t>
            </a:r>
            <a:r>
              <a:rPr lang="ru-RU" altLang="uk-UA" dirty="0"/>
              <a:t> </a:t>
            </a:r>
            <a:r>
              <a:rPr lang="ru-RU" altLang="uk-UA" dirty="0" err="1"/>
              <a:t>оболонки</a:t>
            </a:r>
            <a:r>
              <a:rPr lang="ru-RU" altLang="uk-UA" dirty="0"/>
              <a:t>. </a:t>
            </a:r>
          </a:p>
          <a:p>
            <a:pPr lvl="0">
              <a:lnSpc>
                <a:spcPct val="80000"/>
              </a:lnSpc>
              <a:buNone/>
            </a:pPr>
            <a:r>
              <a:rPr lang="ru-RU" altLang="uk-UA" b="1" dirty="0" err="1"/>
              <a:t>Симптоми</a:t>
            </a:r>
            <a:r>
              <a:rPr lang="ru-RU" altLang="uk-UA" dirty="0"/>
              <a:t>: </a:t>
            </a:r>
            <a:r>
              <a:rPr lang="ru-RU" altLang="uk-UA" dirty="0" err="1"/>
              <a:t>Біль</a:t>
            </a:r>
            <a:r>
              <a:rPr lang="ru-RU" altLang="uk-UA" dirty="0"/>
              <a:t> при </a:t>
            </a:r>
            <a:r>
              <a:rPr lang="ru-RU" altLang="uk-UA" dirty="0" err="1"/>
              <a:t>сечовипусканні</a:t>
            </a:r>
            <a:r>
              <a:rPr lang="ru-RU" altLang="uk-UA" dirty="0"/>
              <a:t>, </a:t>
            </a:r>
            <a:r>
              <a:rPr lang="ru-RU" altLang="uk-UA" dirty="0" err="1"/>
              <a:t>гнійні</a:t>
            </a:r>
            <a:r>
              <a:rPr lang="ru-RU" altLang="uk-UA" dirty="0"/>
              <a:t> </a:t>
            </a:r>
            <a:r>
              <a:rPr lang="ru-RU" altLang="uk-UA" dirty="0" err="1"/>
              <a:t>виділення</a:t>
            </a:r>
            <a:r>
              <a:rPr lang="ru-RU" altLang="uk-UA" dirty="0"/>
              <a:t> </a:t>
            </a:r>
            <a:r>
              <a:rPr lang="ru-RU" altLang="uk-UA" dirty="0" err="1"/>
              <a:t>зі</a:t>
            </a:r>
            <a:r>
              <a:rPr lang="ru-RU" altLang="uk-UA" dirty="0"/>
              <a:t>  </a:t>
            </a:r>
            <a:r>
              <a:rPr lang="ru-RU" altLang="uk-UA" dirty="0" err="1"/>
              <a:t>статевих</a:t>
            </a:r>
            <a:r>
              <a:rPr lang="ru-RU" altLang="uk-UA" dirty="0"/>
              <a:t> </a:t>
            </a:r>
            <a:r>
              <a:rPr lang="ru-RU" altLang="uk-UA" dirty="0" err="1"/>
              <a:t>органів</a:t>
            </a:r>
            <a:r>
              <a:rPr lang="ru-RU" altLang="uk-UA" dirty="0"/>
              <a:t> </a:t>
            </a:r>
            <a:r>
              <a:rPr lang="ru-RU" dirty="0"/>
              <a:t> </a:t>
            </a:r>
            <a:r>
              <a:rPr lang="ru-RU" dirty="0" err="1"/>
              <a:t>біло-жовтого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помутніння</a:t>
            </a:r>
            <a:r>
              <a:rPr lang="ru-RU" dirty="0"/>
              <a:t> </a:t>
            </a:r>
            <a:r>
              <a:rPr lang="ru-RU" dirty="0" err="1"/>
              <a:t>сечі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присутність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білих</a:t>
            </a:r>
            <a:r>
              <a:rPr lang="ru-RU" dirty="0"/>
              <a:t> ниток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пластівців</a:t>
            </a:r>
            <a:r>
              <a:rPr lang="ru-RU" dirty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/>
              <a:t> У </a:t>
            </a:r>
            <a:r>
              <a:rPr lang="ru-RU" altLang="uk-UA" dirty="0" err="1"/>
              <a:t>чоловіків</a:t>
            </a:r>
            <a:r>
              <a:rPr lang="ru-RU" altLang="uk-UA" dirty="0"/>
              <a:t> </a:t>
            </a:r>
            <a:r>
              <a:rPr lang="ru-RU" altLang="uk-UA" dirty="0" err="1"/>
              <a:t>симптоми</a:t>
            </a:r>
            <a:r>
              <a:rPr lang="ru-RU" altLang="uk-UA" dirty="0"/>
              <a:t> часто </a:t>
            </a:r>
            <a:r>
              <a:rPr lang="ru-RU" altLang="uk-UA" dirty="0" err="1"/>
              <a:t>більш</a:t>
            </a:r>
            <a:r>
              <a:rPr lang="ru-RU" altLang="uk-UA" dirty="0"/>
              <a:t> </a:t>
            </a:r>
            <a:r>
              <a:rPr lang="ru-RU" altLang="uk-UA" dirty="0" err="1"/>
              <a:t>виражені</a:t>
            </a:r>
            <a:r>
              <a:rPr lang="ru-RU" altLang="uk-UA" dirty="0"/>
              <a:t>. У </a:t>
            </a:r>
            <a:r>
              <a:rPr lang="ru-RU" altLang="uk-UA" dirty="0" err="1"/>
              <a:t>половини</a:t>
            </a:r>
            <a:r>
              <a:rPr lang="ru-RU" altLang="uk-UA" dirty="0"/>
              <a:t> </a:t>
            </a:r>
            <a:r>
              <a:rPr lang="ru-RU" altLang="uk-UA" dirty="0" err="1"/>
              <a:t>жінок</a:t>
            </a:r>
            <a:r>
              <a:rPr lang="ru-RU" altLang="uk-UA" dirty="0"/>
              <a:t> </a:t>
            </a:r>
            <a:r>
              <a:rPr lang="ru-RU" altLang="uk-UA" dirty="0" err="1"/>
              <a:t>виразних</a:t>
            </a:r>
            <a:r>
              <a:rPr lang="ru-RU" altLang="uk-UA" dirty="0"/>
              <a:t> </a:t>
            </a:r>
            <a:r>
              <a:rPr lang="ru-RU" altLang="uk-UA" dirty="0" err="1"/>
              <a:t>симптомів</a:t>
            </a:r>
            <a:r>
              <a:rPr lang="ru-RU" altLang="uk-UA" dirty="0"/>
              <a:t> не  </a:t>
            </a:r>
            <a:r>
              <a:rPr lang="ru-RU" altLang="uk-UA" dirty="0" err="1"/>
              <a:t>простежується</a:t>
            </a:r>
            <a:r>
              <a:rPr lang="ru-RU" altLang="uk-UA" dirty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Наслідки</a:t>
            </a:r>
            <a:r>
              <a:rPr lang="ru-RU" altLang="uk-UA" dirty="0"/>
              <a:t>: У </a:t>
            </a:r>
            <a:r>
              <a:rPr lang="ru-RU" altLang="uk-UA" dirty="0" err="1"/>
              <a:t>жінок</a:t>
            </a:r>
            <a:r>
              <a:rPr lang="ru-RU" altLang="uk-UA" dirty="0"/>
              <a:t> гонорея </a:t>
            </a:r>
            <a:r>
              <a:rPr lang="ru-RU" altLang="uk-UA" dirty="0" err="1"/>
              <a:t>може</a:t>
            </a:r>
            <a:r>
              <a:rPr lang="ru-RU" altLang="uk-UA" dirty="0"/>
              <a:t> </a:t>
            </a:r>
            <a:r>
              <a:rPr lang="ru-RU" altLang="uk-UA" dirty="0" err="1"/>
              <a:t>спричинити</a:t>
            </a:r>
            <a:r>
              <a:rPr lang="ru-RU" altLang="uk-UA" dirty="0"/>
              <a:t> </a:t>
            </a:r>
            <a:r>
              <a:rPr lang="ru-RU" altLang="uk-UA" dirty="0" err="1"/>
              <a:t>запалення</a:t>
            </a:r>
            <a:r>
              <a:rPr lang="ru-RU" altLang="uk-UA" dirty="0"/>
              <a:t> </a:t>
            </a:r>
            <a:r>
              <a:rPr lang="ru-RU" altLang="uk-UA" dirty="0" err="1"/>
              <a:t>органів</a:t>
            </a:r>
            <a:r>
              <a:rPr lang="ru-RU" altLang="uk-UA" dirty="0"/>
              <a:t> малого таза, яке в 17 % </a:t>
            </a:r>
            <a:r>
              <a:rPr lang="ru-RU" altLang="uk-UA" dirty="0" err="1"/>
              <a:t>є</a:t>
            </a:r>
            <a:r>
              <a:rPr lang="ru-RU" altLang="uk-UA" dirty="0"/>
              <a:t> причиною </a:t>
            </a:r>
            <a:r>
              <a:rPr lang="ru-RU" altLang="uk-UA" dirty="0" err="1"/>
              <a:t>безпліддя</a:t>
            </a:r>
            <a:r>
              <a:rPr lang="ru-RU" altLang="uk-UA" dirty="0"/>
              <a:t>, у  10 % - </a:t>
            </a:r>
            <a:r>
              <a:rPr lang="ru-RU" altLang="uk-UA" dirty="0" err="1"/>
              <a:t>позаматкової</a:t>
            </a:r>
            <a:r>
              <a:rPr lang="ru-RU" altLang="uk-UA" dirty="0"/>
              <a:t> </a:t>
            </a:r>
            <a:r>
              <a:rPr lang="ru-RU" altLang="uk-UA" dirty="0" err="1"/>
              <a:t>вагітності</a:t>
            </a:r>
            <a:r>
              <a:rPr lang="ru-RU" altLang="uk-UA" dirty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b="1" dirty="0" err="1"/>
              <a:t>Профілактика</a:t>
            </a:r>
            <a:r>
              <a:rPr lang="ru-RU" altLang="uk-UA" b="1" dirty="0"/>
              <a:t>: </a:t>
            </a:r>
            <a:r>
              <a:rPr lang="ru-RU" altLang="uk-UA" dirty="0" err="1"/>
              <a:t>Утримання</a:t>
            </a:r>
            <a:r>
              <a:rPr lang="ru-RU" altLang="uk-UA" dirty="0"/>
              <a:t> </a:t>
            </a:r>
            <a:r>
              <a:rPr lang="ru-RU" altLang="uk-UA" dirty="0" err="1"/>
              <a:t>від</a:t>
            </a:r>
            <a:r>
              <a:rPr lang="ru-RU" altLang="uk-UA" dirty="0"/>
              <a:t> </a:t>
            </a:r>
            <a:r>
              <a:rPr lang="ru-RU" altLang="uk-UA" dirty="0" err="1"/>
              <a:t>статевих</a:t>
            </a:r>
            <a:r>
              <a:rPr lang="ru-RU" altLang="uk-UA" dirty="0"/>
              <a:t> </a:t>
            </a:r>
            <a:r>
              <a:rPr lang="ru-RU" altLang="uk-UA" dirty="0" err="1"/>
              <a:t>стосунків</a:t>
            </a:r>
            <a:r>
              <a:rPr lang="ru-RU" altLang="uk-UA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uk-UA" dirty="0" err="1"/>
              <a:t>Взаємна</a:t>
            </a:r>
            <a:r>
              <a:rPr lang="ru-RU" altLang="uk-UA" dirty="0"/>
              <a:t> </a:t>
            </a:r>
            <a:r>
              <a:rPr lang="ru-RU" altLang="uk-UA" dirty="0" err="1"/>
              <a:t>подружня</a:t>
            </a:r>
            <a:r>
              <a:rPr lang="ru-RU" altLang="uk-UA" dirty="0"/>
              <a:t> </a:t>
            </a:r>
            <a:r>
              <a:rPr lang="ru-RU" altLang="uk-UA" dirty="0" err="1"/>
              <a:t>вірність,а</a:t>
            </a:r>
            <a:r>
              <a:rPr lang="ru-RU" altLang="uk-UA" dirty="0"/>
              <a:t> </a:t>
            </a:r>
            <a:r>
              <a:rPr lang="ru-RU" altLang="uk-UA" dirty="0" err="1"/>
              <a:t>також</a:t>
            </a:r>
            <a:r>
              <a:rPr lang="ru-RU" altLang="uk-UA" dirty="0"/>
              <a:t> </a:t>
            </a:r>
            <a:r>
              <a:rPr lang="ru-RU" altLang="uk-UA" dirty="0" err="1"/>
              <a:t>статевих</a:t>
            </a:r>
            <a:r>
              <a:rPr lang="ru-RU" altLang="uk-UA" dirty="0"/>
              <a:t> </a:t>
            </a:r>
            <a:r>
              <a:rPr lang="ru-RU" altLang="uk-UA" dirty="0" err="1"/>
              <a:t>партнерів</a:t>
            </a:r>
            <a:r>
              <a:rPr lang="ru-RU" altLang="uk-UA" dirty="0"/>
              <a:t>. </a:t>
            </a:r>
            <a:r>
              <a:rPr lang="ru-RU" altLang="uk-UA" dirty="0" err="1"/>
              <a:t>Використання</a:t>
            </a:r>
            <a:r>
              <a:rPr lang="ru-RU" altLang="uk-UA" dirty="0"/>
              <a:t> </a:t>
            </a:r>
            <a:r>
              <a:rPr lang="ru-RU" altLang="uk-UA" dirty="0" err="1"/>
              <a:t>контрацептивів</a:t>
            </a:r>
            <a:r>
              <a:rPr lang="ru-RU" altLang="uk-UA" dirty="0"/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400053" cy="382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Гонорея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3791272" cy="4997152"/>
          </a:xfrm>
        </p:spPr>
        <p:txBody>
          <a:bodyPr>
            <a:normAutofit fontScale="4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900" dirty="0"/>
              <a:t>Гонорея - </a:t>
            </a:r>
            <a:r>
              <a:rPr lang="ru-RU" sz="2900" dirty="0" err="1"/>
              <a:t>найбільш</a:t>
            </a:r>
            <a:r>
              <a:rPr lang="ru-RU" sz="2900" dirty="0"/>
              <a:t> </a:t>
            </a:r>
            <a:r>
              <a:rPr lang="ru-RU" sz="2900" dirty="0" err="1"/>
              <a:t>поширене</a:t>
            </a:r>
            <a:r>
              <a:rPr lang="ru-RU" sz="2900" dirty="0"/>
              <a:t> </a:t>
            </a:r>
            <a:r>
              <a:rPr lang="ru-RU" sz="2900" dirty="0" err="1"/>
              <a:t>захворювання</a:t>
            </a:r>
            <a:r>
              <a:rPr lang="ru-RU" sz="2900" dirty="0"/>
              <a:t>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900" dirty="0" err="1"/>
              <a:t>Зараження</a:t>
            </a:r>
            <a:r>
              <a:rPr lang="ru-RU" sz="2900" dirty="0"/>
              <a:t>       </a:t>
            </a:r>
            <a:r>
              <a:rPr lang="ru-RU" sz="2900" dirty="0" err="1"/>
              <a:t>відбувається</a:t>
            </a:r>
            <a:r>
              <a:rPr lang="ru-RU" sz="2900" dirty="0"/>
              <a:t> </a:t>
            </a:r>
            <a:r>
              <a:rPr lang="ru-RU" sz="2900" dirty="0" err="1"/>
              <a:t>статевим</a:t>
            </a:r>
            <a:r>
              <a:rPr lang="ru-RU" sz="2900" dirty="0"/>
              <a:t> шляхом, </a:t>
            </a:r>
            <a:r>
              <a:rPr lang="ru-RU" sz="2900" dirty="0" err="1"/>
              <a:t>нестатевий</a:t>
            </a:r>
            <a:r>
              <a:rPr lang="ru-RU" sz="2900" dirty="0"/>
              <a:t> шлях </a:t>
            </a:r>
            <a:r>
              <a:rPr lang="ru-RU" sz="2900" dirty="0" err="1"/>
              <a:t>зараження</a:t>
            </a:r>
            <a:r>
              <a:rPr lang="ru-RU" sz="2900" dirty="0"/>
              <a:t> </a:t>
            </a:r>
            <a:r>
              <a:rPr lang="ru-RU" sz="2900" dirty="0" err="1"/>
              <a:t>доволі</a:t>
            </a:r>
            <a:r>
              <a:rPr lang="ru-RU" sz="2900" dirty="0"/>
              <a:t> </a:t>
            </a:r>
            <a:r>
              <a:rPr lang="ru-RU" sz="2900" dirty="0" err="1"/>
              <a:t>рідкісний</a:t>
            </a:r>
            <a:r>
              <a:rPr lang="ru-RU" sz="2900" dirty="0"/>
              <a:t>, в основному </a:t>
            </a:r>
            <a:r>
              <a:rPr lang="ru-RU" sz="2900" dirty="0" err="1"/>
              <a:t>страждають</a:t>
            </a:r>
            <a:r>
              <a:rPr lang="ru-RU" sz="2900" dirty="0"/>
              <a:t> </a:t>
            </a:r>
            <a:r>
              <a:rPr lang="ru-RU" sz="2900" dirty="0" err="1"/>
              <a:t>діти</a:t>
            </a:r>
            <a:r>
              <a:rPr lang="ru-RU" sz="2900" dirty="0"/>
              <a:t>. </a:t>
            </a:r>
          </a:p>
          <a:p>
            <a:pPr marL="548640" lvl="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900" dirty="0" err="1"/>
              <a:t>Діагностика</a:t>
            </a:r>
            <a:r>
              <a:rPr lang="ru-RU" sz="2900" dirty="0"/>
              <a:t> </a:t>
            </a:r>
            <a:r>
              <a:rPr lang="ru-RU" sz="2900" dirty="0" err="1"/>
              <a:t>захворювання</a:t>
            </a:r>
            <a:r>
              <a:rPr lang="ru-RU" sz="2900" dirty="0"/>
              <a:t> </a:t>
            </a:r>
            <a:r>
              <a:rPr lang="ru-RU" sz="2900" dirty="0" err="1"/>
              <a:t>відбувається</a:t>
            </a:r>
            <a:r>
              <a:rPr lang="ru-RU" sz="2900" dirty="0"/>
              <a:t> на </a:t>
            </a:r>
            <a:r>
              <a:rPr lang="ru-RU" sz="2900" dirty="0" err="1"/>
              <a:t>основі</a:t>
            </a:r>
            <a:r>
              <a:rPr lang="ru-RU" sz="2900" dirty="0"/>
              <a:t> </a:t>
            </a:r>
            <a:r>
              <a:rPr lang="ru-RU" sz="2900" dirty="0" err="1"/>
              <a:t>результатів</a:t>
            </a:r>
            <a:r>
              <a:rPr lang="ru-RU" sz="2900" dirty="0"/>
              <a:t> </a:t>
            </a:r>
            <a:r>
              <a:rPr lang="ru-RU" sz="2900" dirty="0" err="1"/>
              <a:t>загального</a:t>
            </a:r>
            <a:r>
              <a:rPr lang="ru-RU" sz="2900" dirty="0"/>
              <a:t> мазка для </a:t>
            </a:r>
            <a:r>
              <a:rPr lang="ru-RU" sz="2900" dirty="0" err="1"/>
              <a:t>чоловіків</a:t>
            </a:r>
            <a:r>
              <a:rPr lang="ru-RU" sz="2900" dirty="0"/>
              <a:t> </a:t>
            </a:r>
            <a:r>
              <a:rPr lang="ru-RU" sz="2900" dirty="0" err="1"/>
              <a:t>і</a:t>
            </a:r>
            <a:r>
              <a:rPr lang="ru-RU" sz="2900" dirty="0"/>
              <a:t> </a:t>
            </a:r>
            <a:r>
              <a:rPr lang="ru-RU" sz="2900" dirty="0" err="1"/>
              <a:t>результатів</a:t>
            </a:r>
            <a:r>
              <a:rPr lang="ru-RU" sz="2900" dirty="0"/>
              <a:t> </a:t>
            </a:r>
            <a:r>
              <a:rPr lang="ru-RU" sz="2900" dirty="0" err="1"/>
              <a:t>бакпосева</a:t>
            </a:r>
            <a:r>
              <a:rPr lang="ru-RU" sz="2900" dirty="0"/>
              <a:t> </a:t>
            </a:r>
            <a:r>
              <a:rPr lang="ru-RU" sz="2900" dirty="0" err="1"/>
              <a:t>або</a:t>
            </a:r>
            <a:r>
              <a:rPr lang="ru-RU" sz="2900" dirty="0"/>
              <a:t> </a:t>
            </a:r>
            <a:r>
              <a:rPr lang="ru-RU" sz="2900" dirty="0" err="1"/>
              <a:t>діагностики</a:t>
            </a:r>
            <a:r>
              <a:rPr lang="ru-RU" sz="2900" dirty="0"/>
              <a:t> методом ПЛР у </a:t>
            </a:r>
            <a:r>
              <a:rPr lang="ru-RU" sz="2900" dirty="0" err="1"/>
              <a:t>жінок</a:t>
            </a:r>
            <a:r>
              <a:rPr lang="ru-RU" sz="2900" dirty="0"/>
              <a:t>. </a:t>
            </a:r>
            <a:r>
              <a:rPr lang="ru-RU" sz="2900" dirty="0" err="1"/>
              <a:t>Після</a:t>
            </a:r>
            <a:r>
              <a:rPr lang="ru-RU" sz="2900" dirty="0"/>
              <a:t> </a:t>
            </a:r>
            <a:r>
              <a:rPr lang="ru-RU" sz="2900" dirty="0" err="1"/>
              <a:t>підтвердження</a:t>
            </a:r>
            <a:r>
              <a:rPr lang="ru-RU" sz="2900" dirty="0"/>
              <a:t> </a:t>
            </a:r>
            <a:r>
              <a:rPr lang="ru-RU" sz="2900" dirty="0" err="1"/>
              <a:t>діагнозу</a:t>
            </a:r>
            <a:r>
              <a:rPr lang="ru-RU" sz="2900" dirty="0"/>
              <a:t> </a:t>
            </a:r>
            <a:r>
              <a:rPr lang="ru-RU" sz="2900" dirty="0" err="1"/>
              <a:t>призначається</a:t>
            </a:r>
            <a:r>
              <a:rPr lang="ru-RU" sz="2900" dirty="0"/>
              <a:t> курс </a:t>
            </a:r>
            <a:r>
              <a:rPr lang="ru-RU" sz="2900" dirty="0" err="1"/>
              <a:t>антибіотиків</a:t>
            </a:r>
            <a:r>
              <a:rPr lang="ru-RU" sz="2900" dirty="0"/>
              <a:t>. 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900" dirty="0"/>
              <a:t>     Знайте: </a:t>
            </a:r>
            <a:r>
              <a:rPr lang="ru-RU" sz="2900" dirty="0" err="1"/>
              <a:t>зараження</a:t>
            </a:r>
            <a:r>
              <a:rPr lang="ru-RU" sz="2900" dirty="0"/>
              <a:t> </a:t>
            </a:r>
            <a:r>
              <a:rPr lang="ru-RU" sz="2900" dirty="0" err="1"/>
              <a:t>гонококом</a:t>
            </a:r>
            <a:r>
              <a:rPr lang="ru-RU" sz="2900" dirty="0"/>
              <a:t> </a:t>
            </a:r>
            <a:r>
              <a:rPr lang="ru-RU" sz="2900" dirty="0" err="1"/>
              <a:t>може</a:t>
            </a:r>
            <a:r>
              <a:rPr lang="ru-RU" sz="2900" dirty="0"/>
              <a:t>  </a:t>
            </a:r>
            <a:r>
              <a:rPr lang="ru-RU" sz="2900" dirty="0" err="1"/>
              <a:t>відбутися</a:t>
            </a:r>
            <a:r>
              <a:rPr lang="ru-RU" sz="2900" dirty="0"/>
              <a:t> через </a:t>
            </a:r>
            <a:r>
              <a:rPr lang="ru-RU" sz="2900" dirty="0" err="1"/>
              <a:t>інфіковані</a:t>
            </a:r>
            <a:r>
              <a:rPr lang="ru-RU" sz="2900" dirty="0"/>
              <a:t> </a:t>
            </a:r>
            <a:r>
              <a:rPr lang="ru-RU" sz="2900" dirty="0" err="1"/>
              <a:t>предмети</a:t>
            </a:r>
            <a:r>
              <a:rPr lang="ru-RU" sz="2900" dirty="0"/>
              <a:t>: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900" dirty="0" err="1"/>
              <a:t>спільну</a:t>
            </a:r>
            <a:r>
              <a:rPr lang="ru-RU" sz="2900" dirty="0"/>
              <a:t> </a:t>
            </a:r>
            <a:r>
              <a:rPr lang="ru-RU" sz="2900" dirty="0" err="1"/>
              <a:t>постіль</a:t>
            </a:r>
            <a:r>
              <a:rPr lang="ru-RU" sz="2900" dirty="0"/>
              <a:t>, </a:t>
            </a:r>
            <a:r>
              <a:rPr lang="ru-RU" sz="2900" dirty="0" err="1"/>
              <a:t>білизну</a:t>
            </a:r>
            <a:r>
              <a:rPr lang="ru-RU" sz="2900" dirty="0"/>
              <a:t>, рушник, мочалку, </a:t>
            </a:r>
            <a:r>
              <a:rPr lang="ru-RU" sz="2900" dirty="0" err="1"/>
              <a:t>зубну</a:t>
            </a:r>
            <a:r>
              <a:rPr lang="ru-RU" sz="2900" dirty="0"/>
              <a:t> </a:t>
            </a:r>
            <a:r>
              <a:rPr lang="ru-RU" sz="2900" dirty="0" err="1"/>
              <a:t>щітку</a:t>
            </a:r>
            <a:r>
              <a:rPr lang="ru-RU" sz="2900" dirty="0"/>
              <a:t>, посуд, </a:t>
            </a:r>
            <a:r>
              <a:rPr lang="ru-RU" sz="2900" dirty="0" err="1"/>
              <a:t>спільно</a:t>
            </a:r>
            <a:r>
              <a:rPr lang="ru-RU" sz="2900" dirty="0"/>
              <a:t> </a:t>
            </a:r>
            <a:r>
              <a:rPr lang="ru-RU" sz="2900" dirty="0" err="1"/>
              <a:t>викурену</a:t>
            </a:r>
            <a:r>
              <a:rPr lang="ru-RU" sz="2900" dirty="0"/>
              <a:t> сигарету,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900" dirty="0"/>
              <a:t>у </a:t>
            </a:r>
            <a:r>
              <a:rPr lang="ru-RU" sz="2900" dirty="0" err="1"/>
              <a:t>дітей</a:t>
            </a:r>
            <a:r>
              <a:rPr lang="ru-RU" sz="2900" dirty="0"/>
              <a:t> - </a:t>
            </a:r>
            <a:r>
              <a:rPr lang="ru-RU" sz="2900" dirty="0" err="1"/>
              <a:t>спільний</a:t>
            </a:r>
            <a:r>
              <a:rPr lang="ru-RU" sz="2900" dirty="0"/>
              <a:t> </a:t>
            </a:r>
            <a:r>
              <a:rPr lang="ru-RU" sz="2900" dirty="0" err="1"/>
              <a:t>горщик</a:t>
            </a:r>
            <a:r>
              <a:rPr lang="ru-RU" sz="2900" dirty="0"/>
              <a:t>, </a:t>
            </a:r>
            <a:r>
              <a:rPr lang="ru-RU" sz="2900" dirty="0" err="1"/>
              <a:t>іграшки</a:t>
            </a:r>
            <a:r>
              <a:rPr lang="ru-RU" sz="2900" dirty="0"/>
              <a:t>.</a:t>
            </a:r>
            <a:br>
              <a:rPr lang="ru-RU" sz="2900" dirty="0"/>
            </a:br>
            <a:endParaRPr lang="ru-RU" sz="2900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262192" cy="2620888"/>
          </a:xfrm>
        </p:spPr>
        <p:txBody>
          <a:bodyPr>
            <a:noAutofit/>
          </a:bodyPr>
          <a:lstStyle/>
          <a:p>
            <a:r>
              <a:rPr lang="ru-RU" sz="1400" b="1" dirty="0" err="1"/>
              <a:t>Інкубаційний</a:t>
            </a:r>
            <a:r>
              <a:rPr lang="ru-RU" sz="1400" b="1" dirty="0"/>
              <a:t> </a:t>
            </a:r>
            <a:r>
              <a:rPr lang="ru-RU" sz="1400" b="1" dirty="0" err="1"/>
              <a:t>період</a:t>
            </a:r>
            <a:r>
              <a:rPr lang="ru-RU" sz="1400" b="1" dirty="0"/>
              <a:t> </a:t>
            </a:r>
            <a:r>
              <a:rPr lang="ru-RU" sz="1400" dirty="0"/>
              <a:t>- </a:t>
            </a:r>
            <a:r>
              <a:rPr lang="ru-RU" sz="1400" dirty="0" err="1"/>
              <a:t>від</a:t>
            </a:r>
            <a:r>
              <a:rPr lang="ru-RU" sz="1400" dirty="0"/>
              <a:t> 1 дня до 2-3 </a:t>
            </a:r>
            <a:r>
              <a:rPr lang="ru-RU" sz="1400" dirty="0" err="1"/>
              <a:t>тижнів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моменту </a:t>
            </a:r>
            <a:r>
              <a:rPr lang="ru-RU" sz="1400" dirty="0" err="1"/>
              <a:t>зараження</a:t>
            </a:r>
            <a:r>
              <a:rPr lang="ru-RU" sz="1400" dirty="0"/>
              <a:t>, </a:t>
            </a:r>
            <a:r>
              <a:rPr lang="ru-RU" sz="1400" dirty="0" err="1"/>
              <a:t>найчастіше</a:t>
            </a:r>
            <a:r>
              <a:rPr lang="ru-RU" sz="1400" dirty="0"/>
              <a:t> - 3-5 </a:t>
            </a:r>
            <a:r>
              <a:rPr lang="ru-RU" sz="1400" dirty="0" err="1"/>
              <a:t>днів</a:t>
            </a:r>
            <a:r>
              <a:rPr lang="ru-RU" sz="1400" dirty="0"/>
              <a:t>. </a:t>
            </a:r>
            <a:r>
              <a:rPr lang="ru-RU" sz="1400" dirty="0" err="1"/>
              <a:t>Симптоми</a:t>
            </a:r>
            <a:r>
              <a:rPr lang="ru-RU" sz="1400" dirty="0"/>
              <a:t>:</a:t>
            </a:r>
          </a:p>
          <a:p>
            <a:r>
              <a:rPr lang="ru-RU" sz="1400" dirty="0" err="1"/>
              <a:t>З'являється</a:t>
            </a:r>
            <a:r>
              <a:rPr lang="ru-RU" sz="1400" dirty="0"/>
              <a:t> </a:t>
            </a:r>
            <a:r>
              <a:rPr lang="ru-RU" sz="1400" dirty="0" err="1"/>
              <a:t>свербіж</a:t>
            </a:r>
            <a:r>
              <a:rPr lang="ru-RU" sz="1400" dirty="0"/>
              <a:t> та жар у </a:t>
            </a:r>
            <a:r>
              <a:rPr lang="ru-RU" sz="1400" dirty="0" err="1"/>
              <a:t>передньому</a:t>
            </a:r>
            <a:r>
              <a:rPr lang="ru-RU" sz="1400" dirty="0"/>
              <a:t> </a:t>
            </a:r>
            <a:r>
              <a:rPr lang="ru-RU" sz="1400" dirty="0" err="1"/>
              <a:t>відділі</a:t>
            </a:r>
            <a:r>
              <a:rPr lang="ru-RU" sz="1400" dirty="0"/>
              <a:t> </a:t>
            </a:r>
            <a:r>
              <a:rPr lang="ru-RU" sz="1400" dirty="0" err="1"/>
              <a:t>сечовивідного</a:t>
            </a:r>
            <a:r>
              <a:rPr lang="ru-RU" sz="1400" dirty="0"/>
              <a:t> каналу, через 3-4 </a:t>
            </a:r>
            <a:r>
              <a:rPr lang="ru-RU" sz="1400" dirty="0" err="1"/>
              <a:t>дні</a:t>
            </a:r>
            <a:r>
              <a:rPr lang="ru-RU" sz="1400" dirty="0"/>
              <a:t> </a:t>
            </a:r>
            <a:r>
              <a:rPr lang="ru-RU" sz="1400" dirty="0" err="1"/>
              <a:t>процес</a:t>
            </a:r>
            <a:r>
              <a:rPr lang="ru-RU" sz="1400" dirty="0"/>
              <a:t> </a:t>
            </a:r>
            <a:r>
              <a:rPr lang="ru-RU" sz="1400" dirty="0" err="1"/>
              <a:t>набуває</a:t>
            </a:r>
            <a:r>
              <a:rPr lang="ru-RU" sz="1400" dirty="0"/>
              <a:t> </a:t>
            </a:r>
            <a:r>
              <a:rPr lang="ru-RU" sz="1400" dirty="0" err="1"/>
              <a:t>найбільшої</a:t>
            </a:r>
            <a:r>
              <a:rPr lang="ru-RU" sz="1400" dirty="0"/>
              <a:t> </a:t>
            </a:r>
            <a:r>
              <a:rPr lang="ru-RU" sz="1400" dirty="0" err="1"/>
              <a:t>гостроти</a:t>
            </a:r>
            <a:r>
              <a:rPr lang="ru-RU" sz="1400" dirty="0"/>
              <a:t>, </a:t>
            </a:r>
            <a:r>
              <a:rPr lang="ru-RU" sz="1400" dirty="0" err="1"/>
              <a:t>сечовиділення</a:t>
            </a:r>
            <a:r>
              <a:rPr lang="ru-RU" sz="1400" dirty="0"/>
              <a:t> </a:t>
            </a:r>
            <a:r>
              <a:rPr lang="ru-RU" sz="1400" dirty="0" err="1"/>
              <a:t>стає</a:t>
            </a:r>
            <a:r>
              <a:rPr lang="ru-RU" sz="1400" dirty="0"/>
              <a:t> </a:t>
            </a:r>
            <a:r>
              <a:rPr lang="ru-RU" sz="1400" dirty="0" err="1"/>
              <a:t>болісним</a:t>
            </a:r>
            <a:r>
              <a:rPr lang="ru-RU" sz="1400" dirty="0"/>
              <a:t>, </a:t>
            </a:r>
            <a:r>
              <a:rPr lang="ru-RU" sz="1400" dirty="0" err="1"/>
              <a:t>гній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уретри</a:t>
            </a:r>
            <a:r>
              <a:rPr lang="ru-RU" sz="1400" dirty="0"/>
              <a:t> </a:t>
            </a:r>
            <a:r>
              <a:rPr lang="ru-RU" sz="1400" dirty="0" err="1"/>
              <a:t>виділяється</a:t>
            </a:r>
            <a:r>
              <a:rPr lang="ru-RU" sz="1400" dirty="0"/>
              <a:t> у </a:t>
            </a:r>
            <a:r>
              <a:rPr lang="ru-RU" sz="1400" dirty="0" err="1"/>
              <a:t>великій</a:t>
            </a:r>
            <a:r>
              <a:rPr lang="ru-RU" sz="1400" dirty="0"/>
              <a:t> </a:t>
            </a:r>
            <a:r>
              <a:rPr lang="ru-RU" sz="1400" dirty="0" err="1"/>
              <a:t>кількості</a:t>
            </a:r>
            <a:r>
              <a:rPr lang="ru-RU" sz="1400" dirty="0"/>
              <a:t>. </a:t>
            </a:r>
          </a:p>
          <a:p>
            <a:r>
              <a:rPr lang="ru-RU" sz="1400" dirty="0"/>
              <a:t>При </a:t>
            </a:r>
            <a:r>
              <a:rPr lang="ru-RU" sz="1400" dirty="0" err="1"/>
              <a:t>поширенні</a:t>
            </a:r>
            <a:r>
              <a:rPr lang="ru-RU" sz="1400" dirty="0"/>
              <a:t> </a:t>
            </a:r>
            <a:r>
              <a:rPr lang="ru-RU" sz="1400" dirty="0" err="1"/>
              <a:t>процесу</a:t>
            </a:r>
            <a:r>
              <a:rPr lang="ru-RU" sz="1400" dirty="0"/>
              <a:t> </a:t>
            </a:r>
            <a:r>
              <a:rPr lang="ru-RU" sz="1400" dirty="0" err="1"/>
              <a:t>приєднуються</a:t>
            </a:r>
            <a:r>
              <a:rPr lang="ru-RU" sz="1400" dirty="0"/>
              <a:t> </a:t>
            </a:r>
            <a:r>
              <a:rPr lang="ru-RU" sz="1400" dirty="0" err="1"/>
              <a:t>часті</a:t>
            </a:r>
            <a:r>
              <a:rPr lang="ru-RU" sz="1400" dirty="0"/>
              <a:t> </a:t>
            </a:r>
            <a:r>
              <a:rPr lang="ru-RU" sz="1400" dirty="0" err="1"/>
              <a:t>позиви</a:t>
            </a:r>
            <a:r>
              <a:rPr lang="ru-RU" sz="1400" dirty="0"/>
              <a:t> на </a:t>
            </a:r>
            <a:r>
              <a:rPr lang="ru-RU" sz="1400" dirty="0" err="1"/>
              <a:t>сечовиділення</a:t>
            </a:r>
            <a:r>
              <a:rPr lang="ru-RU" sz="1400" dirty="0"/>
              <a:t>» </a:t>
            </a:r>
            <a:r>
              <a:rPr lang="ru-RU" sz="1400" dirty="0" err="1"/>
              <a:t>підсилення</a:t>
            </a:r>
            <a:r>
              <a:rPr lang="ru-RU" sz="1400" dirty="0"/>
              <a:t> болю в </a:t>
            </a:r>
            <a:r>
              <a:rPr lang="ru-RU" sz="1400" dirty="0" err="1"/>
              <a:t>кінці</a:t>
            </a:r>
            <a:r>
              <a:rPr lang="ru-RU" sz="1400" dirty="0"/>
              <a:t> акту </a:t>
            </a:r>
            <a:r>
              <a:rPr lang="ru-RU" sz="1400" dirty="0" err="1"/>
              <a:t>сечовиділення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09120"/>
            <a:ext cx="2016224" cy="209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</TotalTime>
  <Words>4041</Words>
  <Application>Microsoft Office PowerPoint</Application>
  <PresentationFormat>Экран (4:3)</PresentationFormat>
  <Paragraphs>237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Century Schoolbook</vt:lpstr>
      <vt:lpstr>Wingdings</vt:lpstr>
      <vt:lpstr>Wingdings 2</vt:lpstr>
      <vt:lpstr>Эркер</vt:lpstr>
      <vt:lpstr>Інфекції, що передаються статевим шляхом та їх профілактика</vt:lpstr>
      <vt:lpstr>Особливості ІПСШ</vt:lpstr>
      <vt:lpstr>Особливості ІПСШ</vt:lpstr>
      <vt:lpstr>До ЗПСШ відносять: </vt:lpstr>
      <vt:lpstr>групи венеричних захворювань:</vt:lpstr>
      <vt:lpstr>Шляхи передачі ІПСШ </vt:lpstr>
      <vt:lpstr>Поширення ІПСШ</vt:lpstr>
      <vt:lpstr>Гонорея</vt:lpstr>
      <vt:lpstr>Гонорея</vt:lpstr>
      <vt:lpstr>хронічна гонорея</vt:lpstr>
      <vt:lpstr>лікування гонореї</vt:lpstr>
      <vt:lpstr>Хламідіоз</vt:lpstr>
      <vt:lpstr>Сифіліс (пранці)</vt:lpstr>
      <vt:lpstr>Сифіліс (пранці) </vt:lpstr>
      <vt:lpstr>Сифіліс (пранці) </vt:lpstr>
      <vt:lpstr>Сифіліс (пранці) </vt:lpstr>
      <vt:lpstr>Вірусні ІПСШ:генітальний герпес</vt:lpstr>
      <vt:lpstr>Генітальний герпес</vt:lpstr>
      <vt:lpstr>Симптоми генітального герпесу</vt:lpstr>
      <vt:lpstr>Генітальні бородавки</vt:lpstr>
      <vt:lpstr>Хламідіоз</vt:lpstr>
      <vt:lpstr>Хламідіоз</vt:lpstr>
      <vt:lpstr>Трихомоніаз</vt:lpstr>
      <vt:lpstr>Мікоплазмоз і уреаплазмоз</vt:lpstr>
      <vt:lpstr>ВІЛ</vt:lpstr>
      <vt:lpstr>Симптоми захворювання на ВІЛ-інфекцію</vt:lpstr>
      <vt:lpstr>ВІЛ/СНІД</vt:lpstr>
      <vt:lpstr>Презентация PowerPoint</vt:lpstr>
      <vt:lpstr>Стадії розвитку ВІЛ-інфекції</vt:lpstr>
      <vt:lpstr>Тестування ВІЛ-інфекції</vt:lpstr>
      <vt:lpstr>Пам’ятай!</vt:lpstr>
      <vt:lpstr>Презентация PowerPoint</vt:lpstr>
      <vt:lpstr>Профілактика та боротьба з ІПСШ </vt:lpstr>
      <vt:lpstr>Боротьба із ІПСШ в Україні  </vt:lpstr>
      <vt:lpstr>Пам’ятайте!</vt:lpstr>
      <vt:lpstr>Цікавий факт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Інфекції, що передаються статевим шляхом та їх профілактика</dc:title>
  <cp:lastModifiedBy>Kostya</cp:lastModifiedBy>
  <cp:revision>17</cp:revision>
  <dcterms:modified xsi:type="dcterms:W3CDTF">2022-03-25T18:44:11Z</dcterms:modified>
</cp:coreProperties>
</file>