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06D3-BFF9-4759-9AB5-36137AC761F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43D7-C009-44B7-8D61-871E14C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4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06D3-BFF9-4759-9AB5-36137AC761F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43D7-C009-44B7-8D61-871E14C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6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06D3-BFF9-4759-9AB5-36137AC761F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43D7-C009-44B7-8D61-871E14C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06D3-BFF9-4759-9AB5-36137AC761F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43D7-C009-44B7-8D61-871E14C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06D3-BFF9-4759-9AB5-36137AC761F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43D7-C009-44B7-8D61-871E14C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06D3-BFF9-4759-9AB5-36137AC761F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43D7-C009-44B7-8D61-871E14C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7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06D3-BFF9-4759-9AB5-36137AC761F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43D7-C009-44B7-8D61-871E14C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5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06D3-BFF9-4759-9AB5-36137AC761F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43D7-C009-44B7-8D61-871E14C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5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06D3-BFF9-4759-9AB5-36137AC761F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43D7-C009-44B7-8D61-871E14C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7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06D3-BFF9-4759-9AB5-36137AC761F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43D7-C009-44B7-8D61-871E14C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0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06D3-BFF9-4759-9AB5-36137AC761F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43D7-C009-44B7-8D61-871E14C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7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106D3-BFF9-4759-9AB5-36137AC761F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543D7-C009-44B7-8D61-871E14C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9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1200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Числа 41–90.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чисел.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віднімання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Задача, яка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4886325"/>
            <a:ext cx="10515600" cy="1290638"/>
          </a:xfrm>
        </p:spPr>
        <p:txBody>
          <a:bodyPr/>
          <a:lstStyle/>
          <a:p>
            <a:pPr marL="0" lvl="0" indent="0" algn="r">
              <a:buNone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Савченко для 1 </a:t>
            </a:r>
            <a:r>
              <a:rPr lang="uk-UA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  </a:t>
            </a:r>
            <a:r>
              <a:rPr lang="uk-UA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НУШ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7"/>
          <a:stretch/>
        </p:blipFill>
        <p:spPr>
          <a:xfrm>
            <a:off x="0" y="109056"/>
            <a:ext cx="12192000" cy="7092354"/>
          </a:xfrm>
        </p:spPr>
      </p:pic>
    </p:spTree>
    <p:extLst>
      <p:ext uri="{BB962C8B-B14F-4D97-AF65-F5344CB8AC3E}">
        <p14:creationId xmlns:p14="http://schemas.microsoft.com/office/powerpoint/2010/main" val="28026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число, домашня робота – письмово.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березня</a:t>
            </a:r>
          </a:p>
          <a:p>
            <a:pPr marL="0" indent="0" algn="ctr">
              <a:buNone/>
            </a:pP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 робота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0100"/>
          </a:xfrm>
        </p:spPr>
        <p:txBody>
          <a:bodyPr/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письмово число.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68" t="28297" r="21532" b="10609"/>
          <a:stretch/>
        </p:blipFill>
        <p:spPr>
          <a:xfrm>
            <a:off x="1255059" y="571500"/>
            <a:ext cx="9681882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97313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письмово.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80" t="48944" r="24857" b="39825"/>
          <a:stretch/>
        </p:blipFill>
        <p:spPr>
          <a:xfrm>
            <a:off x="285509" y="4262438"/>
            <a:ext cx="11620981" cy="12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Усно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29" t="36191" r="42370" b="48705"/>
          <a:stretch/>
        </p:blipFill>
        <p:spPr>
          <a:xfrm>
            <a:off x="346858" y="2714625"/>
            <a:ext cx="1160826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92399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Письмово.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40" t="48594" r="17480" b="34533"/>
          <a:stretch/>
        </p:blipFill>
        <p:spPr>
          <a:xfrm>
            <a:off x="200025" y="3057524"/>
            <a:ext cx="11798092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Розв'яжи задачу, та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17" t="32908" r="10248" b="42794"/>
          <a:stretch/>
        </p:blipFill>
        <p:spPr>
          <a:xfrm>
            <a:off x="172729" y="2343149"/>
            <a:ext cx="12019271" cy="22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945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 задачу.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Задача</a:t>
            </a:r>
            <a:endParaRPr lang="en-US" sz="6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71775"/>
            <a:ext cx="10515600" cy="3405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– 10 = 4 (м.)</a:t>
            </a:r>
          </a:p>
          <a:p>
            <a:pPr marL="0" indent="0">
              <a:buNone/>
            </a:pP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на 4 більше.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6625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 письмово.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71750"/>
            <a:ext cx="10515600" cy="3605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Накресли відрізок завдовжки 14 см.</a:t>
            </a:r>
          </a:p>
          <a:p>
            <a:pPr marL="0" indent="0">
              <a:buNone/>
            </a:pPr>
            <a:r>
              <a:rPr lang="uk-UA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відповідь у дециметрах і сантиметрах.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91</Words>
  <Application>Microsoft Office PowerPoint</Application>
  <PresentationFormat>Произвольный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Числа 41–90. Читання і запис чисел. Додавання та віднімання 1. Задача, яка містить два запитання. Вимірювання довжини відрізка.</vt:lpstr>
      <vt:lpstr>Запиши число, домашня робота – письмово.</vt:lpstr>
      <vt:lpstr>Запиши письмово число.</vt:lpstr>
      <vt:lpstr>Запиши письмово.                          Завдання </vt:lpstr>
      <vt:lpstr>Усно</vt:lpstr>
      <vt:lpstr>Письмово.                        Приклади</vt:lpstr>
      <vt:lpstr>Розв'яжи задачу, та запиши.</vt:lpstr>
      <vt:lpstr>Перевіряємо задачу.                      Задача</vt:lpstr>
      <vt:lpstr>Виконай письмово.                        Завдання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Home</cp:lastModifiedBy>
  <cp:revision>9</cp:revision>
  <dcterms:created xsi:type="dcterms:W3CDTF">2022-03-16T15:18:32Z</dcterms:created>
  <dcterms:modified xsi:type="dcterms:W3CDTF">2022-03-24T17:24:03Z</dcterms:modified>
</cp:coreProperties>
</file>