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660" y="-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7CE3C9-762C-4F86-B69C-893DD79219DC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6598F2-E5F7-4E74-80A0-D14600395B5D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55526"/>
            <a:ext cx="7851648" cy="1371600"/>
          </a:xfrm>
        </p:spPr>
        <p:txBody>
          <a:bodyPr/>
          <a:lstStyle/>
          <a:p>
            <a:pPr algn="ctr"/>
            <a:r>
              <a:rPr lang="uk-UA" dirty="0" smtClean="0"/>
              <a:t>1-й урок ЯДС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Рольова гра </a:t>
            </a:r>
            <a:r>
              <a:rPr lang="uk-UA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відгадування професій, які гарантують нам безпеку.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786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3319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	Добридень</a:t>
            </a:r>
            <a:r>
              <a:rPr lang="uk-UA" dirty="0"/>
              <a:t>, діточки!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Скажіть</a:t>
            </a:r>
            <a:r>
              <a:rPr lang="uk-UA" dirty="0"/>
              <a:t>, будь ласка, чи знаєте ви, що щодня і щовечора, незалежно від того, чи падає дощ, чи мете сніг, на варті вашого спокою стою я і мої побратими. Кордони нашої країни дуже великі, тому нам важливо, щоб їх охороняли відважні люди, які люблять Україну, сильні і винахідливі. Я вмію добре маскуватися, влучно стріляти, а ще за чергування проходжу понад десять кілометрів уздовж кордону. У мене є вірний друг – вівчарка Макс, який теж пильнує ваш спокій. Відгадайте, діти, хто 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4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339502"/>
            <a:ext cx="4608512" cy="85725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прикордонник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347614"/>
            <a:ext cx="2947102" cy="36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24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3319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	Вітаю</a:t>
            </a:r>
            <a:r>
              <a:rPr lang="uk-UA" dirty="0"/>
              <a:t>!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Я </a:t>
            </a:r>
            <a:r>
              <a:rPr lang="uk-UA" dirty="0"/>
              <a:t>дбаю про вашу безпеку, діти</a:t>
            </a:r>
            <a:r>
              <a:rPr lang="uk-UA" dirty="0" smtClean="0"/>
              <a:t>. Як </a:t>
            </a:r>
            <a:r>
              <a:rPr lang="uk-UA" dirty="0"/>
              <a:t>тільки надходить команда, чергові за 20 секунд одягають спеціальний одяг. </a:t>
            </a:r>
            <a:r>
              <a:rPr lang="uk-UA" dirty="0" smtClean="0"/>
              <a:t>Наша </a:t>
            </a:r>
            <a:r>
              <a:rPr lang="uk-UA" dirty="0"/>
              <a:t>форма унікальна, адже має захищати і від полум’я, і від води</a:t>
            </a:r>
            <a:r>
              <a:rPr lang="uk-UA" dirty="0" smtClean="0"/>
              <a:t>. </a:t>
            </a:r>
          </a:p>
          <a:p>
            <a:pPr marL="0" indent="0">
              <a:buNone/>
            </a:pPr>
            <a:r>
              <a:rPr lang="uk-UA" dirty="0" smtClean="0"/>
              <a:t>	Приїхавши</a:t>
            </a:r>
            <a:r>
              <a:rPr lang="uk-UA" dirty="0"/>
              <a:t>, ми розгортаємо спеціальні «рукави», приєднуючи їх до води, і спрямовуємо струмінь на вогонь. </a:t>
            </a: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Іноді </a:t>
            </a:r>
            <a:r>
              <a:rPr lang="uk-UA" dirty="0"/>
              <a:t>пожежу можна загасити за лічені хвилини. А от коли полум’я велике, боротьба триває кілька діб.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43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9502"/>
            <a:ext cx="8229600" cy="440394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	</a:t>
            </a:r>
            <a:r>
              <a:rPr lang="uk-UA" sz="3600" dirty="0" smtClean="0"/>
              <a:t>Після </a:t>
            </a:r>
            <a:r>
              <a:rPr lang="uk-UA" sz="3600" dirty="0"/>
              <a:t>ліквідації вогню </a:t>
            </a:r>
            <a:r>
              <a:rPr lang="uk-UA" sz="3600" i="1" dirty="0"/>
              <a:t>керівник варти </a:t>
            </a:r>
            <a:r>
              <a:rPr lang="uk-UA" sz="3600" dirty="0"/>
              <a:t>доповідає по рації в пожежну частину результати операції, і ми повертаємось назад. Хоча наша робота на цьому не закінчується: маємо ще встановити причини займання та знайти винних, якщо такі є.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35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3319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	За </a:t>
            </a:r>
            <a:r>
              <a:rPr lang="uk-UA" dirty="0"/>
              <a:t>яким номером, діти, телефонуватимете у разі пожежі? Так, 101. Важливо, що ви можете зателефонувати на цей номер з мобільного, навіть не маючи грошей на рахунку. Сигнал надходить до диспетчерської служби, де </a:t>
            </a:r>
            <a:r>
              <a:rPr lang="uk-UA" i="1" dirty="0"/>
              <a:t>оператор </a:t>
            </a:r>
            <a:r>
              <a:rPr lang="uk-UA" dirty="0"/>
              <a:t>визначає, яка пожежна частина найближча до місця пожежі, а також з’ясовує рівень небезпеки. Якщо горить контейнер для сміття, то досить буде й однієї машини – автоцистерни. Якщо зайнявся будинок, то як мінімум, виїжджають дві машини з різних напрямків (на випадок, якщо одна затримається десь у дорозі).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67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Пожежник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99542"/>
            <a:ext cx="2088232" cy="39815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698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11510"/>
            <a:ext cx="8229600" cy="43319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	Доброго </a:t>
            </a:r>
            <a:r>
              <a:rPr lang="uk-UA" dirty="0"/>
              <a:t>дня, діти!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Я </a:t>
            </a:r>
            <a:r>
              <a:rPr lang="uk-UA" dirty="0"/>
              <a:t>впевнена, що ви добре знайомі з моїми колегами, які працюють в дитячій поліклініці. До мене звертаються у тих випадках, коли медична допомога потрібна терміново. Наприклад, коли людина потерпіла під час аварії або іншого лиха, якщо вона знепритомніла або відчуває гострий біль у серці. У такому разі хворий або ті, хто поруч із ним, набирають «103». Важливо, що ви можете зателефонувати на цей номер з мобільного, навіть не маючи грошей на рахунку. На телефонні дзвінки відповідаю не я, а </a:t>
            </a:r>
            <a:r>
              <a:rPr lang="uk-UA" i="1" dirty="0"/>
              <a:t>диспетчер </a:t>
            </a:r>
            <a:r>
              <a:rPr lang="uk-UA" dirty="0"/>
              <a:t>– вона збирає інформацію для виклику машини. Як ви гадаєте, що має дізнатися диспетчер? Отриману інформацію передають мені та </a:t>
            </a:r>
            <a:r>
              <a:rPr lang="uk-UA" i="1" dirty="0"/>
              <a:t>водію</a:t>
            </a:r>
            <a:r>
              <a:rPr lang="uk-UA" dirty="0"/>
              <a:t>, і ми негайно вирушаємо на допомогу.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97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95486"/>
            <a:ext cx="4804643" cy="48046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7494"/>
            <a:ext cx="8229600" cy="85725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лікар швидкої допомоги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224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3478"/>
            <a:ext cx="8568952" cy="50200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	Добридень</a:t>
            </a:r>
            <a:r>
              <a:rPr lang="uk-UA" dirty="0"/>
              <a:t>!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Я </a:t>
            </a:r>
            <a:r>
              <a:rPr lang="uk-UA" dirty="0"/>
              <a:t>радо розповім про свою роботу! Всі люди мають жити за певними правилами.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От </a:t>
            </a:r>
            <a:r>
              <a:rPr lang="uk-UA" dirty="0"/>
              <a:t>ми і стежимо, щоб ніхто їх не порушував. Тому нас ще називають </a:t>
            </a:r>
            <a:r>
              <a:rPr lang="uk-UA" i="1" dirty="0"/>
              <a:t>правоохоронцями. </a:t>
            </a:r>
            <a:r>
              <a:rPr lang="uk-UA" dirty="0"/>
              <a:t>На жаль, не всі люди законослухняні. Є й такі, хто завдає шкоди іншим: влаштовує бійки, краде, обманює, кривдить та ображає близьких, родичів, сусідів або незнайомих людей. Наша робота – захищати громадян від них, проте маємо й інші обов’язки. Стежити, щоб люди не порушували правила поведінки і дорожнього руху.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Охороняти </a:t>
            </a:r>
            <a:r>
              <a:rPr lang="uk-UA" dirty="0"/>
              <a:t>від злодіїв власність громадян. Розповідати людям, як можна захистити себе і своє майно від злочинців. Розшукувати та затримувати злочинців і доставляти їх до поліції. Шукати зниклих людей – дітей і дорослих. Якщо ви відчуваєте небезпеку з боку інших людей, якщо вас скривдили або збираються це зробити, якщо незнайомець запрошує вас сісти до нього в машину чи піти за ним до парку, набирайте наш номер «102».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smtClean="0"/>
              <a:t>Вам </a:t>
            </a:r>
            <a:r>
              <a:rPr lang="uk-UA" dirty="0"/>
              <a:t>відповість диспетчер, а ми за кілька хвилин будемо коло вас. Важливо, що ви можете зателефонувати на цей номер з мобільного, навіть не маючи грошей на рахунку. Хто ми?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62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7494"/>
            <a:ext cx="8229600" cy="85725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патрульний поліцейський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75606"/>
            <a:ext cx="3735692" cy="3292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06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273</TotalTime>
  <Words>20</Words>
  <Application>Microsoft Office PowerPoint</Application>
  <PresentationFormat>Экран (16:9)</PresentationFormat>
  <Paragraphs>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1-й урок ЯДС</vt:lpstr>
      <vt:lpstr>Презентация PowerPoint</vt:lpstr>
      <vt:lpstr>Презентация PowerPoint</vt:lpstr>
      <vt:lpstr>Презентация PowerPoint</vt:lpstr>
      <vt:lpstr>Пожежник</vt:lpstr>
      <vt:lpstr>Презентация PowerPoint</vt:lpstr>
      <vt:lpstr>лікар швидкої допомоги</vt:lpstr>
      <vt:lpstr>Презентация PowerPoint</vt:lpstr>
      <vt:lpstr>патрульний поліцейський</vt:lpstr>
      <vt:lpstr>Презентация PowerPoint</vt:lpstr>
      <vt:lpstr>прикордонник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1-й урок ЯДС</dc:title>
  <dc:creator>Home</dc:creator>
  <cp:lastModifiedBy>Home</cp:lastModifiedBy>
  <cp:revision>4</cp:revision>
  <dcterms:created xsi:type="dcterms:W3CDTF">2022-03-27T18:20:54Z</dcterms:created>
  <dcterms:modified xsi:type="dcterms:W3CDTF">2022-03-28T10:00:41Z</dcterms:modified>
</cp:coreProperties>
</file>