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70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127F9A-740F-42CE-9BF4-A729E7BD0EF0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8AAFFC-414E-4F91-AA0F-CA7CC2EFA4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83718"/>
            <a:ext cx="7920880" cy="2520280"/>
          </a:xfrm>
        </p:spPr>
        <p:txBody>
          <a:bodyPr>
            <a:noAutofit/>
          </a:bodyPr>
          <a:lstStyle/>
          <a:p>
            <a:r>
              <a:rPr lang="uk-UA" sz="4000" dirty="0"/>
              <a:t>Читання вірша Г. </a:t>
            </a:r>
            <a:r>
              <a:rPr lang="uk-UA" sz="4000" dirty="0" err="1"/>
              <a:t>Джемула</a:t>
            </a:r>
            <a:r>
              <a:rPr lang="uk-UA" sz="4000" dirty="0"/>
              <a:t> «Великий дім».  </a:t>
            </a:r>
            <a:endParaRPr lang="uk-UA" sz="4000" dirty="0" smtClean="0"/>
          </a:p>
          <a:p>
            <a:r>
              <a:rPr lang="uk-UA" sz="4000" dirty="0" smtClean="0"/>
              <a:t>Закріплення </a:t>
            </a:r>
            <a:r>
              <a:rPr lang="uk-UA" sz="4000" dirty="0"/>
              <a:t>звукових значень букви «я».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11510"/>
            <a:ext cx="8784976" cy="1344875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3-й урок </a:t>
            </a:r>
            <a:br>
              <a:rPr lang="uk-UA" dirty="0" smtClean="0"/>
            </a:br>
            <a:r>
              <a:rPr lang="uk-UA" dirty="0" smtClean="0"/>
              <a:t>Українська мова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54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24936" cy="857250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3600" dirty="0" smtClean="0">
                <a:effectLst/>
              </a:rPr>
              <a:t>Прочитайте </a:t>
            </a:r>
            <a:r>
              <a:rPr lang="uk-UA" sz="3600" dirty="0">
                <a:effectLst/>
              </a:rPr>
              <a:t>вірш, </a:t>
            </a:r>
            <a:r>
              <a:rPr lang="uk-UA" sz="3600" dirty="0" smtClean="0">
                <a:effectLst/>
              </a:rPr>
              <a:t>зосередьте </a:t>
            </a:r>
            <a:r>
              <a:rPr lang="uk-UA" sz="3600" dirty="0">
                <a:effectLst/>
              </a:rPr>
              <a:t>увагу на назвах професій.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8568952" cy="3710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1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640960" cy="85725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>
                <a:effectLst/>
              </a:rPr>
              <a:t>Назвіть </a:t>
            </a:r>
            <a:r>
              <a:rPr lang="uk-UA" sz="2800" dirty="0">
                <a:effectLst/>
              </a:rPr>
              <a:t>якомога більше професій, згаданих у вірші. До кожної професії </a:t>
            </a:r>
            <a:r>
              <a:rPr lang="uk-UA" sz="2800" dirty="0" smtClean="0">
                <a:effectLst/>
              </a:rPr>
              <a:t>доберіть </a:t>
            </a:r>
            <a:r>
              <a:rPr lang="uk-UA" sz="2800" dirty="0">
                <a:effectLst/>
              </a:rPr>
              <a:t>слова − назви дій, які виконують її представники.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053622"/>
            <a:ext cx="8136904" cy="260604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sz="3200" i="1" u="sng" dirty="0"/>
              <a:t>Наприклад:</a:t>
            </a:r>
            <a:endParaRPr lang="ru-RU" sz="3200" i="1" u="sng" dirty="0"/>
          </a:p>
          <a:p>
            <a:pPr marL="45720" indent="0">
              <a:buNone/>
            </a:pPr>
            <a:r>
              <a:rPr lang="uk-UA" sz="3200" dirty="0"/>
              <a:t>(</a:t>
            </a:r>
            <a:r>
              <a:rPr lang="uk-UA" sz="3200" dirty="0">
                <a:solidFill>
                  <a:srgbClr val="FF0000"/>
                </a:solidFill>
              </a:rPr>
              <a:t>хто?</a:t>
            </a:r>
            <a:r>
              <a:rPr lang="uk-UA" sz="3200" dirty="0"/>
              <a:t>) журналіст (</a:t>
            </a:r>
            <a:r>
              <a:rPr lang="uk-UA" sz="3200" dirty="0">
                <a:solidFill>
                  <a:srgbClr val="FF0000"/>
                </a:solidFill>
              </a:rPr>
              <a:t>що робить?</a:t>
            </a:r>
            <a:r>
              <a:rPr lang="uk-UA" sz="3200" dirty="0"/>
              <a:t>) − зустрічається з людьми, </a:t>
            </a:r>
            <a:endParaRPr lang="uk-UA" sz="3200" dirty="0" smtClean="0"/>
          </a:p>
          <a:p>
            <a:pPr marL="45720" indent="0">
              <a:buNone/>
            </a:pPr>
            <a:r>
              <a:rPr lang="uk-UA" sz="3200" dirty="0" smtClean="0"/>
              <a:t>запитує</a:t>
            </a:r>
            <a:r>
              <a:rPr lang="uk-UA" sz="3200" dirty="0"/>
              <a:t>, слухає, міркує, </a:t>
            </a:r>
            <a:endParaRPr lang="uk-UA" sz="3200" dirty="0" smtClean="0"/>
          </a:p>
          <a:p>
            <a:pPr marL="45720" indent="0">
              <a:buNone/>
            </a:pPr>
            <a:r>
              <a:rPr lang="uk-UA" sz="3200" dirty="0" smtClean="0"/>
              <a:t>придумує</a:t>
            </a:r>
            <a:r>
              <a:rPr lang="uk-UA" sz="3200" dirty="0"/>
              <a:t>, пише;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77201"/>
            <a:ext cx="312432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82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7494"/>
            <a:ext cx="8530768" cy="12241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3600" dirty="0"/>
              <a:t>(хто?) лікар (що робить?) − допомагає, рятує, лікує;</a:t>
            </a:r>
            <a:endParaRPr lang="ru-RU" sz="36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7574"/>
            <a:ext cx="3058160" cy="393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68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3478"/>
            <a:ext cx="8352928" cy="2606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dirty="0"/>
              <a:t>(хто?) кухар (що робить?) − смачно готує їжу, прикрашає страви;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94" y="1347614"/>
            <a:ext cx="324105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32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3478"/>
            <a:ext cx="9144000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dirty="0"/>
              <a:t>(хто?) токар (що робить?) – виточує деталі;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03598"/>
            <a:ext cx="3350865" cy="335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17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5486"/>
            <a:ext cx="8568952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dirty="0"/>
              <a:t>(хто?) тренер (що робить?) – тренує спортсменів; 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7573"/>
            <a:ext cx="2750443" cy="387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01681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</TotalTime>
  <Words>130</Words>
  <Application>Microsoft Office PowerPoint</Application>
  <PresentationFormat>Экран (16:9)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3-й урок  Українська мова</vt:lpstr>
      <vt:lpstr>Прочитайте вірш, зосередьте увагу на назвах професій. </vt:lpstr>
      <vt:lpstr>Назвіть якомога більше професій, згаданих у вірші. До кожної професії доберіть слова − назви дій, які виконують її представники.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3-й урок  Українська мова</dc:title>
  <dc:creator>Home</dc:creator>
  <cp:lastModifiedBy>Home</cp:lastModifiedBy>
  <cp:revision>2</cp:revision>
  <dcterms:created xsi:type="dcterms:W3CDTF">2022-03-27T18:44:18Z</dcterms:created>
  <dcterms:modified xsi:type="dcterms:W3CDTF">2022-03-27T19:01:50Z</dcterms:modified>
</cp:coreProperties>
</file>