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61" r:id="rId5"/>
    <p:sldId id="260" r:id="rId6"/>
    <p:sldId id="262" r:id="rId7"/>
    <p:sldId id="271" r:id="rId8"/>
    <p:sldId id="265" r:id="rId9"/>
    <p:sldId id="266" r:id="rId10"/>
    <p:sldId id="264" r:id="rId11"/>
    <p:sldId id="268" r:id="rId12"/>
    <p:sldId id="267" r:id="rId13"/>
    <p:sldId id="269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64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90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21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12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90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0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44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0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48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00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59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78841" y="1484784"/>
            <a:ext cx="7772400" cy="1470025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solidFill>
                  <a:srgbClr val="C00000"/>
                </a:solidFill>
              </a:rPr>
              <a:t>Розшифруй назву професії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779912" y="3886200"/>
            <a:ext cx="4896544" cy="1752600"/>
          </a:xfrm>
        </p:spPr>
        <p:txBody>
          <a:bodyPr>
            <a:normAutofit fontScale="92500"/>
          </a:bodyPr>
          <a:lstStyle/>
          <a:p>
            <a:pPr algn="l"/>
            <a:r>
              <a:rPr lang="uk-UA" sz="2800" dirty="0">
                <a:solidFill>
                  <a:srgbClr val="FF0000"/>
                </a:solidFill>
              </a:rPr>
              <a:t>Підготувала</a:t>
            </a:r>
          </a:p>
          <a:p>
            <a:pPr algn="l"/>
            <a:r>
              <a:rPr lang="uk-UA" sz="2800" dirty="0">
                <a:solidFill>
                  <a:srgbClr val="FF0000"/>
                </a:solidFill>
              </a:rPr>
              <a:t>вчитель початкових класів</a:t>
            </a:r>
          </a:p>
          <a:p>
            <a:pPr algn="l"/>
            <a:r>
              <a:rPr lang="uk-UA" sz="2800" dirty="0">
                <a:solidFill>
                  <a:srgbClr val="FF0000"/>
                </a:solidFill>
              </a:rPr>
              <a:t>Косенко Тетяна Володимирівна</a:t>
            </a:r>
            <a:endParaRPr lang="ru-RU" sz="28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099" name="Picture 3" descr="C:\Users\I am\Downloads\профессии картинки\26733528_832419770261326_4872446509898118489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84984"/>
            <a:ext cx="2664296" cy="264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9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92080" y="105273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у</a:t>
            </a:r>
            <a:endParaRPr lang="ru-RU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649216" y="473352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р</a:t>
            </a:r>
            <a:endParaRPr lang="ru-RU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4437112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к</a:t>
            </a:r>
            <a:endParaRPr lang="ru-RU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4581128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</a:rPr>
              <a:t>п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7624" y="1893025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е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341902" y="2828835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р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785120" y="908720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а</a:t>
            </a:r>
            <a:endParaRPr lang="ru-RU" sz="72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1763688" y="2828835"/>
            <a:ext cx="4608512" cy="20403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63688" y="2828835"/>
            <a:ext cx="2088232" cy="22084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851920" y="2253065"/>
            <a:ext cx="1656184" cy="27842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07704" y="2253065"/>
            <a:ext cx="3600400" cy="26160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907704" y="2109049"/>
            <a:ext cx="1080120" cy="27601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987824" y="2109049"/>
            <a:ext cx="4354078" cy="17399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62755" y="1988840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перукар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7170" name="Picture 2" descr="C:\Users\I am\Downloads\профессии картинки\aabf82c6386e7968922d858dfc51fd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836712"/>
            <a:ext cx="4535419" cy="546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67944" y="465313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</a:rPr>
              <a:t>с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1661284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п</a:t>
            </a:r>
            <a:endParaRPr lang="ru-RU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01616" y="908720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а</a:t>
            </a:r>
            <a:endParaRPr lang="ru-RU" sz="7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09141" y="1916832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і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01753" y="429309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к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3942362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в</a:t>
            </a:r>
            <a:endParaRPr lang="ru-RU" sz="72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1763688" y="2708920"/>
            <a:ext cx="2736304" cy="21843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63688" y="2708920"/>
            <a:ext cx="507011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195736" y="2708920"/>
            <a:ext cx="4638065" cy="18336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10" idx="3"/>
          </p:cNvCxnSpPr>
          <p:nvPr/>
        </p:nvCxnSpPr>
        <p:spPr>
          <a:xfrm flipV="1">
            <a:off x="2195736" y="2109049"/>
            <a:ext cx="1872208" cy="24334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2109049"/>
            <a:ext cx="2448272" cy="24334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11854" y="2228671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співак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8194" name="Picture 2" descr="C:\Users\I am\Downloads\профессии картинки\c0a5810da480770fd4bb3c59f09ce0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353" y="690203"/>
            <a:ext cx="3089363" cy="547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1640" y="1052736"/>
            <a:ext cx="61926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МОЛОДЦІ</a:t>
            </a:r>
            <a:endParaRPr lang="ru-RU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utoShape 2" descr="ÐÐ°ÑÑÐ¸Ð½ÐºÐ¸ Ð¿Ð¾ Ð·Ð°Ð¿ÑÐ¾ÑÑ Ð±ÐµÐ· ÑÐ¾Ð½Ð° ÐºÐ°ÑÑÐ¸Ð½ÐºÐ¸ Ð¡ÐÐÐÐÐ¨ÐÐ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7" name="Picture 7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2" y="2288735"/>
            <a:ext cx="4295775" cy="393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43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1343116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</a:rPr>
              <a:t>л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1871" y="4180983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р</a:t>
            </a:r>
            <a:endParaRPr lang="ru-RU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3394364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к</a:t>
            </a:r>
            <a:endParaRPr lang="ru-RU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84168" y="1340768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і</a:t>
            </a:r>
            <a:endParaRPr lang="ru-RU" sz="7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23728" y="2061865"/>
            <a:ext cx="3744416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02580" y="443668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а</a:t>
            </a:r>
            <a:endParaRPr lang="ru-RU" sz="7200" b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483768" y="2105662"/>
            <a:ext cx="3384376" cy="1440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483768" y="1776844"/>
            <a:ext cx="1306488" cy="1768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790256" y="1745674"/>
            <a:ext cx="644918" cy="24353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00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80625" y="1988840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лікар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ТАНЯ\школа\1 КЛАСС ШКОЛА\23 Професії\КАРТИНКИ  ПРОФЕССИИ\20479780_1883560378638953_6166425289005054678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675" y="795218"/>
            <a:ext cx="2809875" cy="524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1484784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і</a:t>
            </a:r>
            <a:endParaRPr lang="ru-RU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91556" y="942385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</a:rPr>
              <a:t>о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32" y="4653135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а</a:t>
            </a:r>
            <a:endParaRPr lang="ru-RU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5412" y="414908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т</a:t>
            </a:r>
            <a:endParaRPr lang="ru-RU" sz="7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7984" y="4653136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ф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139952" y="1037019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н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300192" y="1494219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і</a:t>
            </a:r>
            <a:endParaRPr lang="ru-RU" sz="7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339752" y="4941167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ц</a:t>
            </a:r>
            <a:endParaRPr lang="ru-RU" sz="72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627784" y="2084948"/>
            <a:ext cx="1944216" cy="28562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572000" y="2564904"/>
            <a:ext cx="1872208" cy="23762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843808" y="2564904"/>
            <a:ext cx="3600400" cy="26883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1331640" y="2564904"/>
            <a:ext cx="1512168" cy="26883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331640" y="2564904"/>
            <a:ext cx="5328592" cy="25202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427984" y="2142714"/>
            <a:ext cx="2232248" cy="29424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1443484" y="2142714"/>
            <a:ext cx="2984500" cy="26065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2228462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офіціант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5122" name="Picture 2" descr="C:\Users\I am\Downloads\профессии картинки\296a11e32aa72a2d29b53bc8cfcbffe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1892"/>
            <a:ext cx="2560626" cy="575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9800" y="1405443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к</a:t>
            </a:r>
            <a:endParaRPr lang="ru-RU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901137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н</a:t>
            </a:r>
            <a:endParaRPr lang="ru-RU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73308" y="4581128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>
                <a:solidFill>
                  <a:srgbClr val="FF0000"/>
                </a:solidFill>
              </a:rPr>
              <a:t>п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6176" y="4777261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и</a:t>
            </a:r>
            <a:endParaRPr lang="ru-RU" sz="7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628853" y="801978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ж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60032" y="760414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ж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20272" y="2605772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о</a:t>
            </a:r>
            <a:endParaRPr lang="ru-RU" sz="7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69641" y="5020023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е</a:t>
            </a:r>
            <a:endParaRPr lang="ru-RU" sz="72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547664" y="3429000"/>
            <a:ext cx="5472608" cy="1752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3347864" y="1988450"/>
            <a:ext cx="3672408" cy="1468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347864" y="2002307"/>
            <a:ext cx="360040" cy="31789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3707904" y="1960743"/>
            <a:ext cx="1476164" cy="32205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043608" y="1960743"/>
            <a:ext cx="4140460" cy="16102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43608" y="3571017"/>
            <a:ext cx="5256584" cy="1514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1835696" y="2348880"/>
            <a:ext cx="4464496" cy="27363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I am\Downloads\профессии картинки\ab9eabc5ae4282382f081ad0a9e22d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91253"/>
            <a:ext cx="2871762" cy="547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6423" y="1643255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пожежник</a:t>
            </a:r>
            <a:endParaRPr lang="ru-RU" sz="7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0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1124744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>
                <a:solidFill>
                  <a:srgbClr val="FF0000"/>
                </a:solidFill>
              </a:rPr>
              <a:t>ф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76256" y="4581128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ф</a:t>
            </a:r>
            <a:endParaRPr lang="ru-RU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1124744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т</a:t>
            </a:r>
            <a:endParaRPr lang="ru-RU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458112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р</a:t>
            </a:r>
            <a:endParaRPr lang="ru-RU" sz="7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717032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о</a:t>
            </a:r>
            <a:endParaRPr lang="ru-RU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59832" y="4581127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о</a:t>
            </a:r>
            <a:endParaRPr lang="ru-RU" sz="7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164288" y="1844824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а</a:t>
            </a:r>
            <a:endParaRPr lang="ru-RU" sz="72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619672" y="2132856"/>
            <a:ext cx="1656184" cy="27845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275856" y="2132856"/>
            <a:ext cx="1728192" cy="27845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835696" y="2132856"/>
            <a:ext cx="3168352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627784" y="571226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/>
              <a:t>г</a:t>
            </a:r>
            <a:endParaRPr lang="ru-RU" sz="7200" b="1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1835696" y="1556792"/>
            <a:ext cx="936104" cy="2592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71800" y="1556792"/>
            <a:ext cx="2520280" cy="33605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292080" y="2636912"/>
            <a:ext cx="1728192" cy="22804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020272" y="2636912"/>
            <a:ext cx="144016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ТАНЯ\школа\1 КЛАСС ШКОЛА\МОЇ ДИДАКТИЧНІ ІГРИ\РАМКИ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3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2236846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C00000"/>
                </a:solidFill>
              </a:rPr>
              <a:t>фотограф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C:\ТАНЯ\школа\1 КЛАСС ШКОЛА\23 Професії\КАРТИНКИ  ПРОФЕССИИ\20604148_1883560241972300_1369023051240939520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788876"/>
            <a:ext cx="2244105" cy="528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59</Words>
  <Application>Microsoft Office PowerPoint</Application>
  <PresentationFormat>Экран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Розшифруй назву професії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I am</cp:lastModifiedBy>
  <cp:revision>10</cp:revision>
  <dcterms:created xsi:type="dcterms:W3CDTF">2019-01-26T23:55:32Z</dcterms:created>
  <dcterms:modified xsi:type="dcterms:W3CDTF">2019-01-27T14:45:29Z</dcterms:modified>
</cp:coreProperties>
</file>