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7" r:id="rId9"/>
    <p:sldId id="268" r:id="rId10"/>
    <p:sldId id="269" r:id="rId11"/>
    <p:sldId id="270" r:id="rId12"/>
    <p:sldId id="263" r:id="rId13"/>
    <p:sldId id="262" r:id="rId14"/>
    <p:sldId id="264" r:id="rId15"/>
    <p:sldId id="265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A7BE-972F-4269-8E11-7015EEF847DE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04CFE5-D350-441C-8928-3518F7EB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94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04CFE5-D350-441C-8928-3518F7EB0087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27.03.2022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gif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kharkivosvita.net.ua/files/u2/r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2214546" y="2143116"/>
            <a:ext cx="5357850" cy="1938992"/>
          </a:xfrm>
          <a:prstGeom prst="rect">
            <a:avLst/>
          </a:prstGeom>
          <a:effectLst>
            <a:outerShdw blurRad="57150" dist="38100" dir="5400000" algn="ctr" rotWithShape="0">
              <a:schemeClr val="accent3">
                <a:shade val="9000"/>
                <a:satMod val="105000"/>
                <a:alpha val="48000"/>
              </a:schemeClr>
            </a:outerShdw>
            <a:softEdge rad="127000"/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 </a:t>
            </a:r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світі</a:t>
            </a:r>
            <a:r>
              <a:rPr lang="ru-RU" sz="6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ru-RU" sz="60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професій</a:t>
            </a:r>
            <a:endParaRPr lang="ru-RU" sz="6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351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Склади назву професії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5602" name="Picture 2" descr="http://www.webmechta.com/f/poznay-mir/medsestr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3429000"/>
            <a:ext cx="4387952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7786710" y="785794"/>
            <a:ext cx="6944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Е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642918"/>
            <a:ext cx="6944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Е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285860"/>
            <a:ext cx="728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Р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357298"/>
            <a:ext cx="742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С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43372" y="714356"/>
            <a:ext cx="7505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А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14678" y="1357298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Т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20" y="642918"/>
            <a:ext cx="742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С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29322" y="785794"/>
            <a:ext cx="97654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М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72066" y="1357298"/>
            <a:ext cx="805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Д</a:t>
            </a:r>
            <a:endParaRPr lang="ru-RU" sz="6600" b="1" dirty="0">
              <a:solidFill>
                <a:srgbClr val="0066FF"/>
              </a:solidFill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428728" y="2428868"/>
          <a:ext cx="609599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М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351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Склади назву професії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71868" y="785794"/>
            <a:ext cx="108395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Ж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14876" y="1428736"/>
            <a:ext cx="7505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А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1000108"/>
            <a:ext cx="5148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І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3174" y="1285860"/>
            <a:ext cx="8851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Н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357298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Т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15272" y="785794"/>
            <a:ext cx="742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С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57356" y="642918"/>
            <a:ext cx="728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Р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7158" y="785794"/>
            <a:ext cx="7505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У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72264" y="1285860"/>
            <a:ext cx="81144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Л</a:t>
            </a:r>
            <a:endParaRPr lang="ru-RU" sz="6600" b="1" dirty="0">
              <a:solidFill>
                <a:srgbClr val="0066FF"/>
              </a:solidFill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1428728" y="2500306"/>
          <a:ext cx="6095997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  <a:gridCol w="67733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Ж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chemeClr val="bg1"/>
                          </a:solidFill>
                        </a:rPr>
                        <a:t>У</a:t>
                      </a:r>
                      <a:endParaRPr lang="ru-RU" sz="3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Л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І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4578" name="Picture 2" descr="http://www.journalist-pro.com/uploads/posts/1194088946_journalism_ethic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357562"/>
            <a:ext cx="3857652" cy="333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4414" y="142852"/>
            <a:ext cx="68738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Відгадай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знаряддя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праці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0484" name="AutoShape 4" descr="data:image/jpeg;base64,/9j/4AAQSkZJRgABAQAAAQABAAD/2wCEAAkGBhQSEBQUExQVFBQVGBcXGBgYGRgXGRoYFxcXFRgXGBgXHCYeFxojGhgYHy8gIycpLCwsFx8xNTAqNSYrLCkBCQoKDgwOGg8PGiwkHyQpLCwpLCksLCwsLCwsLCwsLCwpLCwpKSkpKSkpKSkpLCwpLCwsLCkpLCwsLCwsKSwpKf/AABEIAMABBwMBIgACEQEDEQH/xAAbAAABBQEBAAAAAAAAAAAAAAAEAQIDBQYAB//EAEQQAAEDAgMFBgQCCAQEBwAAAAEAAhEDIQQSMQVBUWFxBhMigZGhMrHB8NHhFBUjQlJygvEWQ2KSM5OiwgckRFNjs9L/xAAbAQACAwEBAQAAAAAAAAAAAAABAwACBAUGB//EADIRAAICAQMCAwYFBAMAAAAAAAABAhEDBBIhMUEFE1EGInGRobEUFTJCYWOBweEWIzP/2gAMAwEAAhEDEQA/ABWmXEcYOm8381NVqZXWNj8+PmgKRPeh1shDZHVukeasK9IETl3gCf4d55Bcqap0MOrVLX1MydwvMlQV3BzAGnXf+R6KOtL5aLi8/MEcSoTc8j09NyMY2+AEdOoM5buB1tNhpZWGHxIB56a280GcIG/CI8uP9rJoqDUXEffRbIN9bK1RbElwrB38AIjSz2m3QSq44yDfiBEzviTZFYGr4nX1Y8X/AJSQfUBVtGsXOLo00tfiPPRDJT6lkTUq5ueB15eQ3KwwPxtN4InXqPoq7FVsuYTpI0nQwi8CfhmIjXlB1nqkYpU7ZV9Q3DvAB/kcN94aT+Hon7KqnuyT/FvOtjwQuDo2decpjycx4PvCdhBFBvNx9gB9VtxtoLDqeLI8Um8z9/eis9qNyVCRuYz1DG3CpKRgQeCsttOAqOEmwAEngAqzlRcN2Tii4QBvtJi8g+pPzRVfGEMcWiYif7eirOzLc1UEwACIv1Og6aHipcJjYJzaOselvzTscrQporu+fXe7NIjSLSRoAh8TgXsnMDoLgiwsNUc+s5hOXKR04cDuMhAYjGl+42abfZ0ke6VJRS5IDNYBLYlpve459QraniiKTmkBoEHLlAgzuAHRBUaeZovbfcbt29OZPjkzlbIMXu5v5qm6lwwpA/6QDM6/f4qKo/MIuTuvw5qTPLW5QIgXi+k2OqjYLyNPy+aTP0LUXWwaL2g1LNYCASRutABF2kzB6oivtkguLZbeMoIixsOgt681TnajiwsLZEyDEGwjdAUzcdTDXDuy8EDxSQQRoI5FaY5ElVimqYPidr95VBOZuk6HqIgfYVlha2bvCDctk28Jh7bkfepWXxl3SwEA6Aco4/VWeynnxjeab58vFJ8gVTey0RKtQzrA3fnxUT6p0ETO/hx/unVzLrRIn6pDAvqZhCRdltTfdn8h9YeT7KTZW0iwOyhslxaSdQIFhw19goW1TrAhtLcBoaZFukoPA1ZDomMw9C134IqVcojN7gKo7i5El0kHW7t5CzWIxZo1XgjNeDyG4g8UzC47uwcwJZDB5OEaKuxm1y6BMgTlzXME6TvWjzE0LosMa4OhwGUOM/OTPsuQlGpOSbfs5/6iPsLkpuxqRXPo5TJPhYAI4mB+SR1YnNvOUWuR6KXHUjYbpk+XhA9ifNR08OAS4EzIHWZ15fkss4qwlfhpk5oaIB8juE+fqpsXSJDclgN99+t03GVZuBJFxe0Hh0CgGNNQb9/rw++aV05RRk9bEAZWAEyZ68SSo8Q2Bp5AiBzdwKdSAzcTF/Q8Pkkxz5Aa0TMcfX568VeM/eoqwrY4zVqcEAvOXW17RG+dPNMwzIdABsRpx4lCbNqBtdhzfA5sHzFwjT4K7mnc90etxwTZruMiROZd0m5Lr23kmB5fNT09JndHoChaw8U/vHdNhxP5KdpOXTd09lnrncyskF7MkSCdbaclHoymyb5ZP9ZkW6ALsO8gi0HNE+RFo6obHV4eIgkBokxuY3fOq14JWmDpQaGyeQi/KEVtjEB1d5FhJjdHUHRC0XmQIhpHESLaD3XYogPfJBJJOlh5FJyTbZZclhsGrFZoHM+jSUKcZeAYNk7YtQGs02ENqH0Y6UMKlhpfenYW3ELRO8mIJsPzPqoK9SCTMCN/Dfoo8TiIgWOgETPLqlqnwuBucum+ZG5VmuSto4PkjLJtPDgiqWM8DyJ+Bp8y9o+pVfoATaZt85KL2fWbUpVwR+5MGxnOyPkqqKIgQYxrSAd6Noi2mnvzQDabTAkTrqCIvcIhmIzC24kE7rRb30SrougltNly48ssG88+KDcbHLDR6+dykqV3XuD0/MpIkCN4vN1de9yyjQK9wceY/tccVY7CqOFaZFmVbRb/AIb9eNwFXVaNrc7aIvs7Tca8EwA2ofIUn2CdGPFgS5IqtM53EWgkJGTIJsBeN/nxXV6eUkzaT011QNSqSRBjfzjS0KSTfBGzVCsM9QA2FESeWRg9LlDU6sh8AQCD7OBnzIUraV8UAIIoNvy/ZX52GirNj4kPZVaAfC0cgRnb6G6Wk+wWy0q14pmfECaYjeQGZj980JULRYCzuUwbX6qfaDYp04Gpn0ZTb+KCFOem+fpdXUq4JRbMZDRvik33qEj2XJ2H8NJ50Hd0gL7s0i8clym4YuhX4k3BMWH1MoZz4ptPF0/MKWqZ5+IjpMBJjGxTp7hln1O7y+aEiMAOEzEybHjuUVOk1tnG4v8AdlO+rlbbXW41H3uQwJJzAEE/dz96LKlfBRk1GqCTAtvv7qLE1skzeTaNeWusK87Odmu8zPqgvZpZ2WT1IJ9Arp/Y/Dk3pA9atV3yyrVj0spc9hcppdWeeNeSSYHGFd7RvinDcTmtxLQY9StYzsthx/k0/PvT86qJfsamHT3VGYA+F+gED/M4LU8E/QkckUjz2kAYJPkfr80dPGOA3eS1w2XRH+Rh/NtT/wDacKVIf+nwx/5g+pWaekydUg+ZB9zHEkubJ0PiPppzvqo6xuSQRBsOPP5L0fAYLC1KZccPTaQSCDceEAzJ3QqHaOPwoeAzBiq23iayB/TIvC5cdRLe8cYNtdRzxqrsz1J8m9r+QHD29kuIs9wOskX/AAWnbisISCMLVkGQcgF9R+8krvwzyXHDViSZJgXJ3nx3UWXJ18uQVFLuU2xnAF5vanVubR4Dx3XVdUEwNPyWw2ZRwr3uptpvY4tcCHTcEDMB4jeAFXdpOz7KJaaYcGlrpEky5twJOkz80cfiC8zyWnF9eUF421aM9EXJ6DeiKFKzpn4bHnmBPsrDBdjKzhNb9m6AYN50n4SYiysh2DfqajYPUfTVHJ4jhhLa5clVil6GWNICJJ9j5wrLZjGhlYwCS1s/7xr7HzVpiexVJt87jyDMxnj8WnkEzA7FpDvWMc6S0Bze7eCIeDMTM8+aMNdjycp/QssbTKCvhwSIaLAxrz3qWiyWNtFzz0DZ/uro9mwRGZ//ACqmvFcezr4ADpMnWnUbPKS2B5ovVY/UOxlEWgAx/dR0+Wn5K3OwamTM8imJgZw7dqTlaYHpKgbshuvf0ra/H1/gTo58fSxbiylrP4ozs7TnGU+Ga8mNxm5U9TZYOmIw/wDucP8AtRexdmZcRSIq0Hw9tg+5vusJtNk38TjS6gUGZrFHxuE2kjlYpGgATx0325K1qdnHyXOcymC50B7w0mHGSNd+9NpdnnOqN/a4e7mgxUabSJAHRF58fSybJBgq/tcdbSmY/pcwEffBV2xdo5n1A0f5TyAP9OV30VxR2c4vxZD6R7ynWiKrJEuBBN7AReeKqNi7HqUazXOyua4VGZmOa9smm6xLTYxe6iyY33BtZY7UgU8ODvZNjpJgW8kExgjedb/kp9oMnuZ3UmxpvzO+qGp0/wCHRLlNple5YV6zhhXkfxU2AaWGc6rlJUOXCDfNUW6NclV4vjkakgfEgZi3T9oI85An73IHF4sOIjRrQPLd7KxqvDSXHgHA+RJ95VJiDFVxNwAB7D3smS5RGE1oLBzDdOYP4KfZGyjWqBkW1PIT+SgqiWN4Qzlrm/ELT7God3Tgm75Ljwb+egRw4lOXIvI9qLykGtYGs+Bthz5rm3QzHzH7rRoFNSrg6XXZjwjnvlhLQkxT9N1inMKZVEt8yPYKl8l64B6tLw2EkoOvTAbpJOg4k2A9VZVPiA+9FFhwHVW//GM39R8LfS7vILPqdR5OJzfYbDHulQNtYd1QbRBu/X+UGXkcnP8AYKrDzAE6act/zlA4qqczDncS8kTOrWyATOszPsptlYqdXRYmTf4XQufpsLxw3d3yzRN2yxpYosFtN3pIUFbaTzq+BpAMWIke6fiMPDSc1rWtGsW4aqsyjTr6tNlqUU+WLbosNk1//N0pJJMgniYLfwWrxjJNM8HOHqx4/BYzAGK9M8KjP+ogrcPHsV5Xxd+XrMT9V/k24OYMCwzzngn3VgzEjNlzCYmN8aSgqNEGHgmdIUzGlxa6SBwXj8klHK5JmxK0EGi0jxBh6ifml7hvBlwBoNBoOialBWmOvmun3ZXaN/Qqf8FP/aE/9HZ/CzjoEkrgrfmGTp/kG1CHDtOoabEX4EmR7p9Cm1jcrA1rb2FhfW29MSkIw8SzRXu8f3JsQH/h/Df+xR9EtLYGHa4ObRphwIII3EaFF5VwCv8AmWd8Nv5k2Ihq7LpPIL6bHECLid5O/mfdNbsWgCCKNIRpYW9kQuKuvEctUDYgb9R0L/sqYzWMeGRwMIKv2fp06bhRbEkEiS6YDh+8bfFCtkyqbHomLxLLavnkGxHnu18M4PYwsdanTBgGAcgmfNRYzDBmQRlJYC5t5BkxM6S0NMf6lqsdgw9rnGo5jokHMQOhAMELHYjDPDpdEm4vPxHWQbr0On1D1TcqqjNKG0sqzJw7AQIze5bPyIXKbEUCaOl89SNdGCjT+hPmuXSlErRXucDTaDEm3vHpclUP6WKjjzJ+e9W20Glhojg8THAy4A/0gKmpYSHOMcQPI/XVaJLgDVstcBRl4zHwgNOhJEC2g4fRaB+0m5bazYQR6zwG5BB+So4UzGgJgXMCdegHkpv0l5JJdJ6LdghUUzLkduiSmH1JzS1vAgxB6K3pVabGjxNFuI/uqjA7XqFs+HgZzblO/aBOtKifL8k9CtpoMNcS0hw5GfkkqNIkDr5rOMxMGRSYwz+6SPYImn2nJt3YkWIzfloj8Q0+xbvdFz/YRqhMbSDMK+rpUe10Hh3paxtuOVMwmLdiHinkyh3xGZ8IuR56eaXtzUPcBrdXVGNHkJA9V5zxfPuy49PHu1fwNmCLScmZ7a7BnoBugLx5ABB7LdI8OhY8DjOd31RG1g8mnlBdBcZ5OkD2A9VFsqlkYXGwh0E75Ljb191111oX2LfvJYGzff5EcOqH7oZ/jaPEeP8ADJ+SkwGFqVf+GyW/xusz4p/q8lfYHs1TZeoe9dM3swHk3f5rn6vxTTaRPe+fRdQwwTmVOxsA6o9hAORrmuc+IBLdzZ14LWu0K6fZc7Q/e4rwus8SetzqbVJdPmdHHj8uNA2DcMpG6VNhXiIGgMenzQWBPhKMwfwzxvHCbwuTmp7viOXQnXKNzTxKbkPEpNhJlwUPdniUvd8yrbkCiVLKh7rqu7lFTDRMF0qDugl7kKebQKJcy7Mou5CXuByTIzcuhKJMw4hIXDiE3uW8Ql7lvEeidFStdPmDgoqeEBqOLwXZWgb4tDTbTn6oXamymDuHU2wwVIPIE59DunMjTtVlJ7xUdH70C/hnLNtblZn/ABE+pUIJOQGo8C1oa4jQbl7Dw+GV55ymnVcej5MuVxSotdmHPTogmJNY21+IH5yuVdszHZGUSbHunkTzqx9CuXd2sUmqG1mEteYOp04ZX8uQVRg6RqvYLgEtaeOoafvmtNiH5WGL6fNVWy2TWYTc52mSZsSFXO6hJ96YEveRsT2doO8WQtJJPhcRefRMPZanuc8f7T9Fa0PhH3vKkXzmPjGtxOo5H9zY8MH2KM9lhuqerfwKYey7t1RvoR+K0C5a4e0uvj1kn8UUemxvsZv/AAzU3OYfM/goqXY+oHSO7k6mZJ9uC1KUFaY+1Wr/AHJfIr+Fh2Itm7IFBp3uOp+g5ITbmzBXpwXZSHB7XRMEct6tXYg5YQTli1XiXmZllg3fr6MbDHSpmHweFGJqlnfmA0/DTc0GDDtXfy/RaPBdmaNOJBqEaZ7gdGiw91juy9Iu2g6JIphwdwB+H8fRejLoeMeIajHNY4ZHTim+ncrjxxq6FBXEpsrpXlnJy5ZoFe8AEmwAJPQXKE2ZtaniGF1MkiYuCOB37oKfj70ngaljwOuUqg7A0i3DmRF2j0a0FdLT6aMtPLK3ymkv79Rcpe9QJsrt1RdUdTDKkiRfKBYxrK0L65aKYykyLxJAuNYXmWwKpL6kkkgnXqtFhsa8O+MiQ7zhpIHrwXtsvszGEPPxyXCun8DEtZ72xo37nJJTDVGk3smnEtgGbGY8l88/D5Xyov5G+0SyklQvxbRqePsYPupQUMmDJjSc4tWFNMVKkSEpSCKuTTUHEJvfDiFKZCRdKi/SG8UhxLeKsoshMkUBxjeaaMaJgAq6i/Qh572mxru/LQ4kNJI0m5IN9QOiCo13ZajiZOXKNSfEQPlKJ7U0v29SDvPpMxPUoHA0C9hvBc9o6QCT819Ywr/rj8F9jkSdtlljqoa5rZkMpUx5kBx93ey5R7Sol2IrgAmCQABeA6B7BcnMlmm7qWkHU+kaqBtME2F7ADdI0+iIqVPv0UAcGku0lItDb5Ld+LxNH/iUT1F/lKsaWLnLdpLg207zlEG2oLh6FNrdqqb6ZDx4sp3TBiJkLz/GbZrMLj4QDGUOY6BcAy5szquc/CdDnt7Vf8F5TyQ6no/fkCSDH9zx5H0TnYkD4pEcZ6fNec0e1dQZgWscBEZKoEzbR3I/cqwHaY1Zp1G1QDckiW3LT8QnfHosuT2Z0kv0toi1EjbtxTToR6hSCoFmsDsA1Gywv1vG72VrQ7HvsTVcJ3RJHusE/ZaP7cn0/wBl1qf4LEvQ5qjn6FQ0diVKYJc5j+RzNi54BZXH1nCo8ToTYEwN8CVmx+zeR5HBy4Xeuv1LvOkrNPRaGuebeIg2bl3QZO88092LbxHq0fVYw1Cd6a566H/GoydzyP5f7F/if4Ng/aTBq5v+4fRD1NvUwYmeiwW2tvMw4gy6odGg6deH3CoHdr6p+EMHkT9Voh7M6ddW2VepZ6x/iNnA/fmkPaJkfven5rzrAbWqGC5wM7gAB04oXF7bb+ktcWVQWx4ZAaYBvYmR5LTDwDRxdU+P5A88wzZWHdSrVWuEGSeoJkEcQRdXLHCQeH2VBi67adDCPfOZ9J94JMZ8zRAvYIGrjgWkNDzII+GNRzXso5MWTBtbrijmTjOOS0jeP2/Rme9pD+sdBv4Jg27RgAVGkDQAE/ILL9iqDmMqZgCWsESJAdnaJ9Ct03ZRH+ZHRjB8wV4T8j/qs7Hn/wAFf+uWG4znpTd9WpBtknRlY/0x8yFZ/q3jUef9g+TVLSwjQY8TrHUk8EfyHC/1zbB577Ip/wBY1DpRqHqWj6lNfiK+6gP6qkf9qNpUKeVznCfHUF5Oj3ACCeClwVGm4n9myAP4Rr6JkfA9InzbJ58ilr4nEhpIp0PCCSO8LjYSdAFS4P8A8QabwA8GkRvDS9p8swLT6rYbbotGGrQNadT/AOt68f2Xs7ORwAknktD8F0jXESnny7m9/wATU3Hw13n+Wj9XKR+3msHi78wJkim35Kmp0QzwNAkWJNw072gaOcN5NgbQSLNdUdNn5uTg2PLKAW+RWmPhekiq2Io8033LvC9oG1j4XNAgAZ3wTckkGL6gKB9KrScQ3ENJcdG+JxDn5fCdxAM9AVU/otIjMWwXHKZJOVxAAECxGhnfItMgSGiKYawABxmWgEEWBAMi/wARPn1UXh0Iu4tbfTavuRTb7fUH2ix0gi9h6hdgKJ/ZtIMmpeI1JaL+QVgKchscp+/NLhwGva+8B2YzyO9bRTQds2hFZ9SAC5z/AEzED6+q5DAOvB+yZ+S5SyUS1ca3jH5fmm4baE3GU8ZEoX9U1gIDSb/fzUtHZVVpktgdW+mvFJhjluTA2QbTr4djR3lPu2m2amS2N+429EVg+yVR9MVKFWqWOEiYdutaxTa2DLm5X08zZFrG/kZV1sjtJTo020yx0N0LSAbciBfzWtJJWC2ygrbCxDZFQU3gwPEwtJ65gZ04oP8AVbpk4cAxBNN8WGmh+i1naXa9PEYdzKbnBxcwgEEaa3FueqxWzcPi21ZfPd8GuDvsIxW4j4NTsDtC+iwtcKrI0zMc6YtdwV9gO202LmDq4j5hZtuJcNHH8lM3FE6weoBXPy6abblDI18mvsaY5Y1TijQ1e2rQHCxvcgmNeMLIVcY19QucSASTIBOvAmJCdVxGZpGVoGZzSABBykjRZKrhnCs4gmMxgAWiVSOmzV/6/RF/Nxr9n1NLicUwOhhLhxsPqg9r7UFGh3gFzZgO93HoNUVQwQaGHKZNySDZAdqKAqVsPTPwta559U7DjkpXKTZTJki1UYpFDs/Y5qftaxJLr31PXgFaHZ9OIyN9J+amqEmA0SToN1tSeQ/AKxZ2QqkMLqraZcQA10mZ3Q0eFdSOG47m6MbmrpIzOL2Vk8dKQRct/BOxAbXYKjBLwCCBbUQbm1iZhXeNwNSi7JVAk3a4Xa4b4P0KocJDMS5mgdB9QZ91nyKpWNTNa3ZlSvRwopuDctIySAd8RpxBRmF7H1D8VXQwbcuUbiPRQdm9v0aQLarwzKDGbeCSbdPqr/Z/amhULhSLqpmfAJt4RJJ0uootR6EcrZn9n0e4/ShJJZ4LmSQHC/nE+a1P+IGz8JWQGKFR2Le0HK4kieRaPxRxfdBxTYbZojt5nAqMbSy+MmQ5pI8JbvA36lUIqKfvyQbzAHPeFVxJZzdoktI/1vPq8lOpYt4FnZeQQlCpZ38zvmnGu0auHqFFEFhOPxk4d5Jl5bVmM2hYQNbeiztKsRTFSAHlrYgAeI+Fhjld/wDSrWpVa5rwDPgfp/KVU7WqhtRjBpnDR/RSt7vKPTgIHj6+RgazU2E36k+3mUuHm06+3kmOqjOGxfKfO949la7O2cGsAe6XS7TdawvwJaF1sWKMYK11Mk5tt0DVGAhwOjmn1Z4mn0zI2jiAQwtIJLfFF5Jnf96obFuAqFokg5wI/kcL+qCw+ysggPPmPwK58cKnJq6ofKe1XReMxfh0EXn6qE49pkQYaJJHDRc2vLcpDSN9jJ6kFdIiAABy4cNVWWBp8MKzJklLHtyi466rlEwNGjWiOqVDyJB8xEmLo5Sb24z93Q8o12JD7Fk+cIV+H1LdPdMhmi+BTiRhspuVOBiVGagT1TKPgXLaxIKqKXaKoHOa9olp3K2NYfZVVtbD03eIODX8dx6wlZMfFotCfPJI3tWBq0+V0ZR7UN1grJOqgGP7eq5+KERZZr7NDzXYjtFTi4Ivw3noo8NtuoLNnUkWbpNhJHBUuz69JoJJzOOpIt0AKO/WFMaW6GE7yk1wym7nlFr+uK0EkvAAJJkACNVV0MecQ81JJgBoJmTJk6qHH7TD6RZmMEaWvyJ1IQ+w3xmb92sluOwsnZsey76Tq2Qz3gLd1oALtepFuSN7TbYq0GA/sy91Rxpy0kBogNF9HmTfgslSx5w9UVd1jPSdeoJWpw+36FWm9zaobUeWuHejMGOaAAWtI4Sbb1ta/TLqqFLv2GdpmM/R3RPeCqx7rk5XVGXaJ5DTkshSoh2KExGUT/uJC0PafbIrODWf8NpmdC50RPQC11iam2XMqucyOAJE6W3rJNWqGxdMvhsttXvs8Ru/0wLOHOyF2XQ/R3GKtjE2g281SV9s1HT4tdQLD0CFdWcVZSjVMrTu0ehYPaNBzH02ODXFpMv8ImRqb711bbFJvxYiiP5Zf8oXnLid666X06F7vqbup2oww/zXu/lZHzUP+NqLZysqu/mIHPcsUKaeKJQsBrh2vpEz3Ik8fF80TT7TNOjQ3o1o+ixbaJ4IhlF6ZGVdgNFriu01cVYNV3dk2sB4T0H3CDr46oKwc9xdBkTv+woTg3HcnfobyIO7SdR0KW1bssnwXz8Nnyw4tuDLdY1V0K4aLGT98fXqstgRUYIsR1uOiLfUedIHqVpx58kY7UKljjJ2PxOc1AQHQBrxJN/krEU+aEoVnjX5o+liCpBKPJJWxGqQApzaqeHJhQ4UlydnXIUGw5lUAAlok2tooatWbA+l+cpwwTTPid/0280k5fCJiBPC1rrkuyJ8gNekINj19eSqq1BwN7Tp96rSPOgix9B9ym1WSIN/pbQcE2GZx4L9THYguE3sg6jCVrn7OBaREDpx685VViNkaX9hPmtCnvDVGedS5qB7VfVNmRMifK6RmB8kNrJZQBnVKQVe1MBvj0ULsJyj1upsYbKQkqbD4sscD8+CtDs4Hkk/V4G6VNjJYfQxrXjiN86jqnHEsZyQH6ubqNVL+hq63LoyWgXaW0y4FrLzqd3kq2ngiVffogXDDKbSFRTwKlGz5VqMMpGUFNiJZUjZfJSt2YOCuBSTxTR2ohVM2a3+FSt2cOEK0FLontphGkArW4AcJUjcEOCP7tL3ahKBBhEowwRRYlAQCDfo6kbh1LlTmokGNw/2LpWsUoCUNVkVOa1KCuLUoCKAKHJUk+a5EBNWxQYTBeeoAHlCdSxvGDP1T6myRFzA56Qo6IboIMcOH1K4jg0+tCEyRtUPFjYTci3qpqNFk2dJ6gD56KBtcTaOnrqpaOHYSXF7Yi9tBGitj5GRY6plykSOUGefBQ1MMCJGp/GyaxrDoZG6LDjvTQTZoafL19EYzkpWhidivwQsTGnW/mUE/Cs3G/3zR9bDOjxAnpMIMs/hb68VvxytchBK9GND7oU01Z5HEzYQoqlCd8lOQLASwbwmho5/RF9yn/o3MIkAu75J7aSJylJ5eigQc01wpKYpzQoEgDE8U1JkTsqhBoYnZE/KlAQIRgJ4anhdlUINTguc1NCNAHwuSBLAUoliwlypIXQiSxcq4JAUsooA8FLPJNASFWKj4CRICuRAGvbmMtaABuuem+yHkAyWjyBRLWVSIaCByt9hO7mqdSBHGCPVcRXLmmJoFNembanTeL2/BF0aLZux0a9PuyVtIn91lrzmbfoE55yyHGBylF+4tzLCd3E5R5Ax6+yU0nQZA4+fkhqlQbiRy/BdWpvcID45Ex9/mhjybgpkwqGIygnmTv8ANRVGEgyAIiL/ADTGYKqy5MiJ+IdLXuldhqh3Tpe8dZTU2mMsiLxN/veugOEahT1KTYGo43B9IQ9SmAYkrXjybnXcKYyph7mPp/dQu3TEKZreDklRhsCQPJOCDwOc/fqnNpe/3wTzTjcfOFwdeI84CJEMqU4G/wA0xtInRTwJ0t0ke+iY88vQqBGNkLsqeYkQCE2NwRoByeHBMhdKlEseWpS/Qbh7SmEpQVKIOSuakSTKlEs4tXEp0pCPRQgjYSro4LpupRDguBSZv7pwfO5EAoK4psrkQDyPvRcmBco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6" name="AutoShape 6" descr="data:image/jpeg;base64,/9j/4AAQSkZJRgABAQAAAQABAAD/2wCEAAkGBhQSEBQUExQVFBQVGBcXGBgYGRgXGRoYFxcXFRgXGBgXHCYeFxojGhgYHy8gIycpLCwsFx8xNTAqNSYrLCkBCQoKDgwOGg8PGiwkHyQpLCwpLCksLCwsLCwsLCwsLCwpLCwpKSkpKSkpKSkpLCwpLCwsLCkpLCwsLCwsKSwpKf/AABEIAMABBwMBIgACEQEDEQH/xAAbAAABBQEBAAAAAAAAAAAAAAAEAQIDBQYAB//EAEQQAAEDAgMFBgQCCAQEBwAAAAEAAhEDIQQSMQVBUWFxBhMigZGhMrHB8NHhFBUjQlJygvEWQ2KSM5OiwgckRFNjs9L/xAAbAQACAwEBAQAAAAAAAAAAAAABAwACBAUGB//EADIRAAICAQMCAwYFBAMAAAAAAAABAhEDBBIhMUEFE1EGInGRobEUFTJCYWOBweEWIzP/2gAMAwEAAhEDEQA/ABWmXEcYOm8381NVqZXWNj8+PmgKRPeh1shDZHVukeasK9IETl3gCf4d55Bcqap0MOrVLX1MydwvMlQV3BzAGnXf+R6KOtL5aLi8/MEcSoTc8j09NyMY2+AEdOoM5buB1tNhpZWGHxIB56a280GcIG/CI8uP9rJoqDUXEffRbIN9bK1RbElwrB38AIjSz2m3QSq44yDfiBEzviTZFYGr4nX1Y8X/AJSQfUBVtGsXOLo00tfiPPRDJT6lkTUq5ueB15eQ3KwwPxtN4InXqPoq7FVsuYTpI0nQwi8CfhmIjXlB1nqkYpU7ZV9Q3DvAB/kcN94aT+Hon7KqnuyT/FvOtjwQuDo2decpjycx4PvCdhBFBvNx9gB9VtxtoLDqeLI8Um8z9/eis9qNyVCRuYz1DG3CpKRgQeCsttOAqOEmwAEngAqzlRcN2Tii4QBvtJi8g+pPzRVfGEMcWiYif7eirOzLc1UEwACIv1Og6aHipcJjYJzaOselvzTscrQporu+fXe7NIjSLSRoAh8TgXsnMDoLgiwsNUc+s5hOXKR04cDuMhAYjGl+42abfZ0ke6VJRS5IDNYBLYlpve459QraniiKTmkBoEHLlAgzuAHRBUaeZovbfcbt29OZPjkzlbIMXu5v5qm6lwwpA/6QDM6/f4qKo/MIuTuvw5qTPLW5QIgXi+k2OqjYLyNPy+aTP0LUXWwaL2g1LNYCASRutABF2kzB6oivtkguLZbeMoIixsOgt681TnajiwsLZEyDEGwjdAUzcdTDXDuy8EDxSQQRoI5FaY5ElVimqYPidr95VBOZuk6HqIgfYVlha2bvCDctk28Jh7bkfepWXxl3SwEA6Aco4/VWeynnxjeab58vFJ8gVTey0RKtQzrA3fnxUT6p0ETO/hx/unVzLrRIn6pDAvqZhCRdltTfdn8h9YeT7KTZW0iwOyhslxaSdQIFhw19goW1TrAhtLcBoaZFukoPA1ZDomMw9C134IqVcojN7gKo7i5El0kHW7t5CzWIxZo1XgjNeDyG4g8UzC47uwcwJZDB5OEaKuxm1y6BMgTlzXME6TvWjzE0LosMa4OhwGUOM/OTPsuQlGpOSbfs5/6iPsLkpuxqRXPo5TJPhYAI4mB+SR1YnNvOUWuR6KXHUjYbpk+XhA9ifNR08OAS4EzIHWZ15fkss4qwlfhpk5oaIB8juE+fqpsXSJDclgN99+t03GVZuBJFxe0Hh0CgGNNQb9/rw++aV05RRk9bEAZWAEyZ68SSo8Q2Bp5AiBzdwKdSAzcTF/Q8Pkkxz5Aa0TMcfX568VeM/eoqwrY4zVqcEAvOXW17RG+dPNMwzIdABsRpx4lCbNqBtdhzfA5sHzFwjT4K7mnc90etxwTZruMiROZd0m5Lr23kmB5fNT09JndHoChaw8U/vHdNhxP5KdpOXTd09lnrncyskF7MkSCdbaclHoymyb5ZP9ZkW6ALsO8gi0HNE+RFo6obHV4eIgkBokxuY3fOq14JWmDpQaGyeQi/KEVtjEB1d5FhJjdHUHRC0XmQIhpHESLaD3XYogPfJBJJOlh5FJyTbZZclhsGrFZoHM+jSUKcZeAYNk7YtQGs02ENqH0Y6UMKlhpfenYW3ELRO8mIJsPzPqoK9SCTMCN/Dfoo8TiIgWOgETPLqlqnwuBucum+ZG5VmuSto4PkjLJtPDgiqWM8DyJ+Bp8y9o+pVfoATaZt85KL2fWbUpVwR+5MGxnOyPkqqKIgQYxrSAd6Noi2mnvzQDabTAkTrqCIvcIhmIzC24kE7rRb30SrougltNly48ssG88+KDcbHLDR6+dykqV3XuD0/MpIkCN4vN1de9yyjQK9wceY/tccVY7CqOFaZFmVbRb/AIb9eNwFXVaNrc7aIvs7Tca8EwA2ofIUn2CdGPFgS5IqtM53EWgkJGTIJsBeN/nxXV6eUkzaT011QNSqSRBjfzjS0KSTfBGzVCsM9QA2FESeWRg9LlDU6sh8AQCD7OBnzIUraV8UAIIoNvy/ZX52GirNj4kPZVaAfC0cgRnb6G6Wk+wWy0q14pmfECaYjeQGZj980JULRYCzuUwbX6qfaDYp04Gpn0ZTb+KCFOem+fpdXUq4JRbMZDRvik33qEj2XJ2H8NJ50Hd0gL7s0i8clym4YuhX4k3BMWH1MoZz4ptPF0/MKWqZ5+IjpMBJjGxTp7hln1O7y+aEiMAOEzEybHjuUVOk1tnG4v8AdlO+rlbbXW41H3uQwJJzAEE/dz96LKlfBRk1GqCTAtvv7qLE1skzeTaNeWusK87Odmu8zPqgvZpZ2WT1IJ9Arp/Y/Dk3pA9atV3yyrVj0spc9hcppdWeeNeSSYHGFd7RvinDcTmtxLQY9StYzsthx/k0/PvT86qJfsamHT3VGYA+F+gED/M4LU8E/QkckUjz2kAYJPkfr80dPGOA3eS1w2XRH+Rh/NtT/wDacKVIf+nwx/5g+pWaekydUg+ZB9zHEkubJ0PiPppzvqo6xuSQRBsOPP5L0fAYLC1KZccPTaQSCDceEAzJ3QqHaOPwoeAzBiq23iayB/TIvC5cdRLe8cYNtdRzxqrsz1J8m9r+QHD29kuIs9wOskX/AAWnbisISCMLVkGQcgF9R+8krvwzyXHDViSZJgXJ3nx3UWXJ18uQVFLuU2xnAF5vanVubR4Dx3XVdUEwNPyWw2ZRwr3uptpvY4tcCHTcEDMB4jeAFXdpOz7KJaaYcGlrpEky5twJOkz80cfiC8zyWnF9eUF421aM9EXJ6DeiKFKzpn4bHnmBPsrDBdjKzhNb9m6AYN50n4SYiysh2DfqajYPUfTVHJ4jhhLa5clVil6GWNICJJ9j5wrLZjGhlYwCS1s/7xr7HzVpiexVJt87jyDMxnj8WnkEzA7FpDvWMc6S0Bze7eCIeDMTM8+aMNdjycp/QssbTKCvhwSIaLAxrz3qWiyWNtFzz0DZ/uro9mwRGZ//ACqmvFcezr4ADpMnWnUbPKS2B5ovVY/UOxlEWgAx/dR0+Wn5K3OwamTM8imJgZw7dqTlaYHpKgbshuvf0ra/H1/gTo58fSxbiylrP4ozs7TnGU+Ga8mNxm5U9TZYOmIw/wDucP8AtRexdmZcRSIq0Hw9tg+5vusJtNk38TjS6gUGZrFHxuE2kjlYpGgATx0325K1qdnHyXOcymC50B7w0mHGSNd+9NpdnnOqN/a4e7mgxUabSJAHRF58fSybJBgq/tcdbSmY/pcwEffBV2xdo5n1A0f5TyAP9OV30VxR2c4vxZD6R7ynWiKrJEuBBN7AReeKqNi7HqUazXOyua4VGZmOa9smm6xLTYxe6iyY33BtZY7UgU8ODvZNjpJgW8kExgjedb/kp9oMnuZ3UmxpvzO+qGp0/wCHRLlNple5YV6zhhXkfxU2AaWGc6rlJUOXCDfNUW6NclV4vjkakgfEgZi3T9oI85An73IHF4sOIjRrQPLd7KxqvDSXHgHA+RJ95VJiDFVxNwAB7D3smS5RGE1oLBzDdOYP4KfZGyjWqBkW1PIT+SgqiWN4Qzlrm/ELT7God3Tgm75Ljwb+egRw4lOXIvI9qLykGtYGs+Bthz5rm3QzHzH7rRoFNSrg6XXZjwjnvlhLQkxT9N1inMKZVEt8yPYKl8l64B6tLw2EkoOvTAbpJOg4k2A9VZVPiA+9FFhwHVW//GM39R8LfS7vILPqdR5OJzfYbDHulQNtYd1QbRBu/X+UGXkcnP8AYKrDzAE6act/zlA4qqczDncS8kTOrWyATOszPsptlYqdXRYmTf4XQufpsLxw3d3yzRN2yxpYosFtN3pIUFbaTzq+BpAMWIke6fiMPDSc1rWtGsW4aqsyjTr6tNlqUU+WLbosNk1//N0pJJMgniYLfwWrxjJNM8HOHqx4/BYzAGK9M8KjP+ogrcPHsV5Xxd+XrMT9V/k24OYMCwzzngn3VgzEjNlzCYmN8aSgqNEGHgmdIUzGlxa6SBwXj8klHK5JmxK0EGi0jxBh6ifml7hvBlwBoNBoOialBWmOvmun3ZXaN/Qqf8FP/aE/9HZ/CzjoEkrgrfmGTp/kG1CHDtOoabEX4EmR7p9Cm1jcrA1rb2FhfW29MSkIw8SzRXu8f3JsQH/h/Df+xR9EtLYGHa4ObRphwIII3EaFF5VwCv8AmWd8Nv5k2Ihq7LpPIL6bHECLid5O/mfdNbsWgCCKNIRpYW9kQuKuvEctUDYgb9R0L/sqYzWMeGRwMIKv2fp06bhRbEkEiS6YDh+8bfFCtkyqbHomLxLLavnkGxHnu18M4PYwsdanTBgGAcgmfNRYzDBmQRlJYC5t5BkxM6S0NMf6lqsdgw9rnGo5jokHMQOhAMELHYjDPDpdEm4vPxHWQbr0On1D1TcqqjNKG0sqzJw7AQIze5bPyIXKbEUCaOl89SNdGCjT+hPmuXSlErRXucDTaDEm3vHpclUP6WKjjzJ+e9W20Glhojg8THAy4A/0gKmpYSHOMcQPI/XVaJLgDVstcBRl4zHwgNOhJEC2g4fRaB+0m5bazYQR6zwG5BB+So4UzGgJgXMCdegHkpv0l5JJdJ6LdghUUzLkduiSmH1JzS1vAgxB6K3pVabGjxNFuI/uqjA7XqFs+HgZzblO/aBOtKifL8k9CtpoMNcS0hw5GfkkqNIkDr5rOMxMGRSYwz+6SPYImn2nJt3YkWIzfloj8Q0+xbvdFz/YRqhMbSDMK+rpUe10Hh3paxtuOVMwmLdiHinkyh3xGZ8IuR56eaXtzUPcBrdXVGNHkJA9V5zxfPuy49PHu1fwNmCLScmZ7a7BnoBugLx5ABB7LdI8OhY8DjOd31RG1g8mnlBdBcZ5OkD2A9VFsqlkYXGwh0E75Ljb191111oX2LfvJYGzff5EcOqH7oZ/jaPEeP8ADJ+SkwGFqVf+GyW/xusz4p/q8lfYHs1TZeoe9dM3swHk3f5rn6vxTTaRPe+fRdQwwTmVOxsA6o9hAORrmuc+IBLdzZ14LWu0K6fZc7Q/e4rwus8SetzqbVJdPmdHHj8uNA2DcMpG6VNhXiIGgMenzQWBPhKMwfwzxvHCbwuTmp7viOXQnXKNzTxKbkPEpNhJlwUPdniUvd8yrbkCiVLKh7rqu7lFTDRMF0qDugl7kKebQKJcy7Mou5CXuByTIzcuhKJMw4hIXDiE3uW8Ql7lvEeidFStdPmDgoqeEBqOLwXZWgb4tDTbTn6oXamymDuHU2wwVIPIE59DunMjTtVlJ7xUdH70C/hnLNtblZn/ABE+pUIJOQGo8C1oa4jQbl7Dw+GV55ymnVcej5MuVxSotdmHPTogmJNY21+IH5yuVdszHZGUSbHunkTzqx9CuXd2sUmqG1mEteYOp04ZX8uQVRg6RqvYLgEtaeOoafvmtNiH5WGL6fNVWy2TWYTc52mSZsSFXO6hJ96YEveRsT2doO8WQtJJPhcRefRMPZanuc8f7T9Fa0PhH3vKkXzmPjGtxOo5H9zY8MH2KM9lhuqerfwKYey7t1RvoR+K0C5a4e0uvj1kn8UUemxvsZv/AAzU3OYfM/goqXY+oHSO7k6mZJ9uC1KUFaY+1Wr/AHJfIr+Fh2Itm7IFBp3uOp+g5ITbmzBXpwXZSHB7XRMEct6tXYg5YQTli1XiXmZllg3fr6MbDHSpmHweFGJqlnfmA0/DTc0GDDtXfy/RaPBdmaNOJBqEaZ7gdGiw91juy9Iu2g6JIphwdwB+H8fRejLoeMeIajHNY4ZHTim+ncrjxxq6FBXEpsrpXlnJy5ZoFe8AEmwAJPQXKE2ZtaniGF1MkiYuCOB37oKfj70ngaljwOuUqg7A0i3DmRF2j0a0FdLT6aMtPLK3ymkv79Rcpe9QJsrt1RdUdTDKkiRfKBYxrK0L65aKYykyLxJAuNYXmWwKpL6kkkgnXqtFhsa8O+MiQ7zhpIHrwXtsvszGEPPxyXCun8DEtZ72xo37nJJTDVGk3smnEtgGbGY8l88/D5Xyov5G+0SyklQvxbRqePsYPupQUMmDJjSc4tWFNMVKkSEpSCKuTTUHEJvfDiFKZCRdKi/SG8UhxLeKsoshMkUBxjeaaMaJgAq6i/Qh572mxru/LQ4kNJI0m5IN9QOiCo13ZajiZOXKNSfEQPlKJ7U0v29SDvPpMxPUoHA0C9hvBc9o6QCT819Ywr/rj8F9jkSdtlljqoa5rZkMpUx5kBx93ey5R7Sol2IrgAmCQABeA6B7BcnMlmm7qWkHU+kaqBtME2F7ADdI0+iIqVPv0UAcGku0lItDb5Ld+LxNH/iUT1F/lKsaWLnLdpLg207zlEG2oLh6FNrdqqb6ZDx4sp3TBiJkLz/GbZrMLj4QDGUOY6BcAy5szquc/CdDnt7Vf8F5TyQ6no/fkCSDH9zx5H0TnYkD4pEcZ6fNec0e1dQZgWscBEZKoEzbR3I/cqwHaY1Zp1G1QDckiW3LT8QnfHosuT2Z0kv0toi1EjbtxTToR6hSCoFmsDsA1Gywv1vG72VrQ7HvsTVcJ3RJHusE/ZaP7cn0/wBl1qf4LEvQ5qjn6FQ0diVKYJc5j+RzNi54BZXH1nCo8ToTYEwN8CVmx+zeR5HBy4Xeuv1LvOkrNPRaGuebeIg2bl3QZO88092LbxHq0fVYw1Cd6a566H/GoydzyP5f7F/if4Ng/aTBq5v+4fRD1NvUwYmeiwW2tvMw4gy6odGg6deH3CoHdr6p+EMHkT9Voh7M6ddW2VepZ6x/iNnA/fmkPaJkfven5rzrAbWqGC5wM7gAB04oXF7bb+ktcWVQWx4ZAaYBvYmR5LTDwDRxdU+P5A88wzZWHdSrVWuEGSeoJkEcQRdXLHCQeH2VBi67adDCPfOZ9J94JMZ8zRAvYIGrjgWkNDzII+GNRzXso5MWTBtbrijmTjOOS0jeP2/Rme9pD+sdBv4Jg27RgAVGkDQAE/ILL9iqDmMqZgCWsESJAdnaJ9Ct03ZRH+ZHRjB8wV4T8j/qs7Hn/wAFf+uWG4znpTd9WpBtknRlY/0x8yFZ/q3jUef9g+TVLSwjQY8TrHUk8EfyHC/1zbB577Ip/wBY1DpRqHqWj6lNfiK+6gP6qkf9qNpUKeVznCfHUF5Oj3ACCeClwVGm4n9myAP4Rr6JkfA9InzbJ58ilr4nEhpIp0PCCSO8LjYSdAFS4P8A8QabwA8GkRvDS9p8swLT6rYbbotGGrQNadT/AOt68f2Xs7ORwAknktD8F0jXESnny7m9/wATU3Hw13n+Wj9XKR+3msHi78wJkim35Kmp0QzwNAkWJNw072gaOcN5NgbQSLNdUdNn5uTg2PLKAW+RWmPhekiq2Io8033LvC9oG1j4XNAgAZ3wTckkGL6gKB9KrScQ3ENJcdG+JxDn5fCdxAM9AVU/otIjMWwXHKZJOVxAAECxGhnfItMgSGiKYawABxmWgEEWBAMi/wARPn1UXh0Iu4tbfTavuRTb7fUH2ix0gi9h6hdgKJ/ZtIMmpeI1JaL+QVgKchscp+/NLhwGva+8B2YzyO9bRTQds2hFZ9SAC5z/AEzED6+q5DAOvB+yZ+S5SyUS1ca3jH5fmm4baE3GU8ZEoX9U1gIDSb/fzUtHZVVpktgdW+mvFJhjluTA2QbTr4djR3lPu2m2amS2N+429EVg+yVR9MVKFWqWOEiYdutaxTa2DLm5X08zZFrG/kZV1sjtJTo020yx0N0LSAbciBfzWtJJWC2ygrbCxDZFQU3gwPEwtJ65gZ04oP8AVbpk4cAxBNN8WGmh+i1naXa9PEYdzKbnBxcwgEEaa3FueqxWzcPi21ZfPd8GuDvsIxW4j4NTsDtC+iwtcKrI0zMc6YtdwV9gO202LmDq4j5hZtuJcNHH8lM3FE6weoBXPy6abblDI18mvsaY5Y1TijQ1e2rQHCxvcgmNeMLIVcY19QucSASTIBOvAmJCdVxGZpGVoGZzSABBykjRZKrhnCs4gmMxgAWiVSOmzV/6/RF/Nxr9n1NLicUwOhhLhxsPqg9r7UFGh3gFzZgO93HoNUVQwQaGHKZNySDZAdqKAqVsPTPwta559U7DjkpXKTZTJki1UYpFDs/Y5qftaxJLr31PXgFaHZ9OIyN9J+amqEmA0SToN1tSeQ/AKxZ2QqkMLqraZcQA10mZ3Q0eFdSOG47m6MbmrpIzOL2Vk8dKQRct/BOxAbXYKjBLwCCBbUQbm1iZhXeNwNSi7JVAk3a4Xa4b4P0KocJDMS5mgdB9QZ91nyKpWNTNa3ZlSvRwopuDctIySAd8RpxBRmF7H1D8VXQwbcuUbiPRQdm9v0aQLarwzKDGbeCSbdPqr/Z/amhULhSLqpmfAJt4RJJ0uootR6EcrZn9n0e4/ShJJZ4LmSQHC/nE+a1P+IGz8JWQGKFR2Le0HK4kieRaPxRxfdBxTYbZojt5nAqMbSy+MmQ5pI8JbvA36lUIqKfvyQbzAHPeFVxJZzdoktI/1vPq8lOpYt4FnZeQQlCpZ38zvmnGu0auHqFFEFhOPxk4d5Jl5bVmM2hYQNbeiztKsRTFSAHlrYgAeI+Fhjld/wDSrWpVa5rwDPgfp/KVU7WqhtRjBpnDR/RSt7vKPTgIHj6+RgazU2E36k+3mUuHm06+3kmOqjOGxfKfO949la7O2cGsAe6XS7TdawvwJaF1sWKMYK11Mk5tt0DVGAhwOjmn1Z4mn0zI2jiAQwtIJLfFF5Jnf96obFuAqFokg5wI/kcL+qCw+ysggPPmPwK58cKnJq6ofKe1XReMxfh0EXn6qE49pkQYaJJHDRc2vLcpDSN9jJ6kFdIiAABy4cNVWWBp8MKzJklLHtyi466rlEwNGjWiOqVDyJB8xEmLo5Sb24z93Q8o12JD7Fk+cIV+H1LdPdMhmi+BTiRhspuVOBiVGagT1TKPgXLaxIKqKXaKoHOa9olp3K2NYfZVVtbD03eIODX8dx6wlZMfFotCfPJI3tWBq0+V0ZR7UN1grJOqgGP7eq5+KERZZr7NDzXYjtFTi4Ivw3noo8NtuoLNnUkWbpNhJHBUuz69JoJJzOOpIt0AKO/WFMaW6GE7yk1wym7nlFr+uK0EkvAAJJkACNVV0MecQ81JJgBoJmTJk6qHH7TD6RZmMEaWvyJ1IQ+w3xmb92sluOwsnZsey76Tq2Qz3gLd1oALtepFuSN7TbYq0GA/sy91Rxpy0kBogNF9HmTfgslSx5w9UVd1jPSdeoJWpw+36FWm9zaobUeWuHejMGOaAAWtI4Sbb1ta/TLqqFLv2GdpmM/R3RPeCqx7rk5XVGXaJ5DTkshSoh2KExGUT/uJC0PafbIrODWf8NpmdC50RPQC11iam2XMqucyOAJE6W3rJNWqGxdMvhsttXvs8Ru/0wLOHOyF2XQ/R3GKtjE2g281SV9s1HT4tdQLD0CFdWcVZSjVMrTu0ehYPaNBzH02ODXFpMv8ImRqb711bbFJvxYiiP5Zf8oXnLid666X06F7vqbup2oww/zXu/lZHzUP+NqLZysqu/mIHPcsUKaeKJQsBrh2vpEz3Ik8fF80TT7TNOjQ3o1o+ixbaJ4IhlF6ZGVdgNFriu01cVYNV3dk2sB4T0H3CDr46oKwc9xdBkTv+woTg3HcnfobyIO7SdR0KW1bssnwXz8Nnyw4tuDLdY1V0K4aLGT98fXqstgRUYIsR1uOiLfUedIHqVpx58kY7UKljjJ2PxOc1AQHQBrxJN/krEU+aEoVnjX5o+liCpBKPJJWxGqQApzaqeHJhQ4UlydnXIUGw5lUAAlok2tooatWbA+l+cpwwTTPid/0280k5fCJiBPC1rrkuyJ8gNekINj19eSqq1BwN7Tp96rSPOgix9B9ym1WSIN/pbQcE2GZx4L9THYguE3sg6jCVrn7OBaREDpx685VViNkaX9hPmtCnvDVGedS5qB7VfVNmRMifK6RmB8kNrJZQBnVKQVe1MBvj0ULsJyj1upsYbKQkqbD4sscD8+CtDs4Hkk/V4G6VNjJYfQxrXjiN86jqnHEsZyQH6ubqNVL+hq63LoyWgXaW0y4FrLzqd3kq2ngiVffogXDDKbSFRTwKlGz5VqMMpGUFNiJZUjZfJSt2YOCuBSTxTR2ohVM2a3+FSt2cOEK0FLontphGkArW4AcJUjcEOCP7tL3ahKBBhEowwRRYlAQCDfo6kbh1LlTmokGNw/2LpWsUoCUNVkVOa1KCuLUoCKAKHJUk+a5EBNWxQYTBeeoAHlCdSxvGDP1T6myRFzA56Qo6IboIMcOH1K4jg0+tCEyRtUPFjYTci3qpqNFk2dJ6gD56KBtcTaOnrqpaOHYSXF7Yi9tBGitj5GRY6plykSOUGefBQ1MMCJGp/GyaxrDoZG6LDjvTQTZoafL19EYzkpWhidivwQsTGnW/mUE/Cs3G/3zR9bDOjxAnpMIMs/hb68VvxytchBK9GND7oU01Z5HEzYQoqlCd8lOQLASwbwmho5/RF9yn/o3MIkAu75J7aSJylJ5eigQc01wpKYpzQoEgDE8U1JkTsqhBoYnZE/KlAQIRgJ4anhdlUINTguc1NCNAHwuSBLAUoliwlypIXQiSxcq4JAUsooA8FLPJNASFWKj4CRICuRAGvbmMtaABuuem+yHkAyWjyBRLWVSIaCByt9hO7mqdSBHGCPVcRXLmmJoFNembanTeL2/BF0aLZux0a9PuyVtIn91lrzmbfoE55yyHGBylF+4tzLCd3E5R5Ax6+yU0nQZA4+fkhqlQbiRy/BdWpvcID45Ex9/mhjybgpkwqGIygnmTv8ANRVGEgyAIiL/ADTGYKqy5MiJ+IdLXuldhqh3Tpe8dZTU2mMsiLxN/veugOEahT1KTYGo43B9IQ9SmAYkrXjybnXcKYyph7mPp/dQu3TEKZreDklRhsCQPJOCDwOc/fqnNpe/3wTzTjcfOFwdeI84CJEMqU4G/wA0xtInRTwJ0t0ke+iY88vQqBGNkLsqeYkQCE2NwRoByeHBMhdKlEseWpS/Qbh7SmEpQVKIOSuakSTKlEs4tXEp0pCPRQgjYSro4LpupRDguBSZv7pwfO5EAoK4psrkQDyPvRcmBcoQ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8" name="Picture 8" descr="http://www.cee-environmental.com/public/data/companyProduct1233181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86446" y="2643182"/>
            <a:ext cx="2500330" cy="1821106"/>
          </a:xfrm>
          <a:prstGeom prst="rect">
            <a:avLst/>
          </a:prstGeom>
          <a:noFill/>
        </p:spPr>
      </p:pic>
      <p:pic>
        <p:nvPicPr>
          <p:cNvPr id="20490" name="Picture 10" descr="http://1.bp.blogspot.com/-J5IRB9NoifQ/T2HhzQzIk2I/AAAAAAAAA7s/oO_ZDfAHb4Q/s1600/truck-drive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572008"/>
            <a:ext cx="2500330" cy="2138340"/>
          </a:xfrm>
          <a:prstGeom prst="rect">
            <a:avLst/>
          </a:prstGeom>
          <a:noFill/>
        </p:spPr>
      </p:pic>
      <p:pic>
        <p:nvPicPr>
          <p:cNvPr id="20492" name="Picture 12" descr="http://school104.edu.kh.ua/files2/images/%D1%84%D0%BE%D1%82%D0%BE%20%D0%B1%D1%96%D0%B1%D0%BB%D1%96%D0%BE%D1%82%D0%B5%D0%BA%D0%B0%D1%80%D1%8F.jpg?size=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857232"/>
            <a:ext cx="2500330" cy="1875248"/>
          </a:xfrm>
          <a:prstGeom prst="rect">
            <a:avLst/>
          </a:prstGeom>
          <a:noFill/>
        </p:spPr>
      </p:pic>
      <p:pic>
        <p:nvPicPr>
          <p:cNvPr id="20494" name="Picture 14" descr="http://verdiktor.com/images/stories/socialnie_seti/audioknigi/boo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572008"/>
            <a:ext cx="1785950" cy="2079030"/>
          </a:xfrm>
          <a:prstGeom prst="rect">
            <a:avLst/>
          </a:prstGeom>
          <a:noFill/>
        </p:spPr>
      </p:pic>
      <p:pic>
        <p:nvPicPr>
          <p:cNvPr id="20496" name="Picture 16" descr="http://srvimg15.slando.com/images_slandocomua/64743033_1_400x400_srochno-trebuetsya-shveya-master-po-remontu-odezhd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7884" y="714356"/>
            <a:ext cx="2381267" cy="1785951"/>
          </a:xfrm>
          <a:prstGeom prst="rect">
            <a:avLst/>
          </a:prstGeom>
          <a:noFill/>
        </p:spPr>
      </p:pic>
      <p:pic>
        <p:nvPicPr>
          <p:cNvPr id="20498" name="Picture 18" descr="http://thumbs.dreamstime.com/thumblarge_550/12879511366RUEq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2786058"/>
            <a:ext cx="2607353" cy="1740408"/>
          </a:xfrm>
          <a:prstGeom prst="rect">
            <a:avLst/>
          </a:prstGeom>
          <a:noFill/>
        </p:spPr>
      </p:pic>
      <p:sp>
        <p:nvSpPr>
          <p:cNvPr id="12" name="Стрелка вправо 11"/>
          <p:cNvSpPr/>
          <p:nvPr/>
        </p:nvSpPr>
        <p:spPr>
          <a:xfrm rot="3288149">
            <a:off x="3174744" y="3374965"/>
            <a:ext cx="3120519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9566894">
            <a:off x="3488390" y="2654362"/>
            <a:ext cx="192102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9525328">
            <a:off x="3364429" y="4549021"/>
            <a:ext cx="2413832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42852"/>
            <a:ext cx="687380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Відгадай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знаряддя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праці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9460" name="AutoShape 4" descr="http://physician-employment-opportunities.com/wp-content/uploads/2009/11/doc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http://physician-employment-opportunities.com/wp-content/uploads/2009/11/do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928670"/>
            <a:ext cx="2959758" cy="1571636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4" name="Picture 8" descr="http://ai-cdr.ucoz.ru/kartinki_4/shpric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600123">
            <a:off x="6033056" y="2387652"/>
            <a:ext cx="2000264" cy="2012885"/>
          </a:xfrm>
          <a:prstGeom prst="rect">
            <a:avLst/>
          </a:prstGeom>
          <a:noFill/>
        </p:spPr>
      </p:pic>
      <p:pic>
        <p:nvPicPr>
          <p:cNvPr id="19466" name="Picture 10" descr="http://img1.liveinternet.ru/images/attach/b/3/20/480/20480291_Norman_Roksvell_Portret_Normana_Roksvella_za_rabotoy_1953_sz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4643446"/>
            <a:ext cx="2714644" cy="190892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470" name="Picture 14" descr="http://www.krestomania.net/files/source/754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6271220" y="15268"/>
            <a:ext cx="1745071" cy="3143248"/>
          </a:xfrm>
          <a:prstGeom prst="rect">
            <a:avLst/>
          </a:prstGeom>
          <a:noFill/>
        </p:spPr>
      </p:pic>
      <p:pic>
        <p:nvPicPr>
          <p:cNvPr id="19472" name="Picture 16" descr="http://www.torglab.ru/price/doc/70201.gif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0694" y="3619504"/>
            <a:ext cx="2979416" cy="3238496"/>
          </a:xfrm>
          <a:prstGeom prst="rect">
            <a:avLst/>
          </a:prstGeom>
          <a:noFill/>
        </p:spPr>
      </p:pic>
      <p:pic>
        <p:nvPicPr>
          <p:cNvPr id="19476" name="Picture 20" descr="http://forexaw.com/TERMs/Exchange_Economy/Macroeconomic_indicators/Sales/img241226_5-2_Magazinyi_traditsionnogo_obsluzhivaniya_cherez_prilavok.jpg"/>
          <p:cNvPicPr>
            <a:picLocks noChangeAspect="1" noChangeArrowheads="1"/>
          </p:cNvPicPr>
          <p:nvPr/>
        </p:nvPicPr>
        <p:blipFill>
          <a:blip r:embed="rId7"/>
          <a:srcRect t="2698" b="27158"/>
          <a:stretch>
            <a:fillRect/>
          </a:stretch>
        </p:blipFill>
        <p:spPr bwMode="auto">
          <a:xfrm>
            <a:off x="1214414" y="2571744"/>
            <a:ext cx="2071702" cy="20199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14" name="Стрелка вправо 13"/>
          <p:cNvSpPr/>
          <p:nvPr/>
        </p:nvSpPr>
        <p:spPr>
          <a:xfrm rot="2642510">
            <a:off x="4064910" y="2290520"/>
            <a:ext cx="1772780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555168">
            <a:off x="3780472" y="4163504"/>
            <a:ext cx="18599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18243357">
            <a:off x="3245912" y="3177563"/>
            <a:ext cx="299384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0lik.ru/uploads/posts/2008-11/1227041613_0lik.ru_3e76aa10e9f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1" y="1142983"/>
            <a:ext cx="4000529" cy="267035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783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Ким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могли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працювати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ваші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Улюблені герої ?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86446" y="1928802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Вчитель</a:t>
            </a:r>
            <a:endParaRPr lang="ru-RU" sz="3600" dirty="0">
              <a:solidFill>
                <a:srgbClr val="0066FF"/>
              </a:solidFill>
            </a:endParaRPr>
          </a:p>
        </p:txBody>
      </p:sp>
      <p:pic>
        <p:nvPicPr>
          <p:cNvPr id="23558" name="Picture 6" descr="http://www.malin-toy.org.ua/images2/500ca6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929066"/>
            <a:ext cx="4038251" cy="278608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29256" y="5072074"/>
            <a:ext cx="27560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Будівельник</a:t>
            </a:r>
            <a:endParaRPr lang="ru-RU" sz="3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vkontakte.dj/cat/image/4574110/%D0%9A%D0%B0%D1%80%D0%BB%D1%81%D0%BE%D0%B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142984"/>
            <a:ext cx="2493988" cy="285752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4282" y="0"/>
            <a:ext cx="8717836" cy="120032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Ким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би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могли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працювати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ваші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Улюблені герої ?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86446" y="2285992"/>
            <a:ext cx="14013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Пілот</a:t>
            </a:r>
            <a:endParaRPr lang="ru-RU" sz="3600" dirty="0">
              <a:solidFill>
                <a:srgbClr val="0066FF"/>
              </a:solidFill>
            </a:endParaRPr>
          </a:p>
        </p:txBody>
      </p:sp>
      <p:pic>
        <p:nvPicPr>
          <p:cNvPr id="7" name="Picture 8" descr="http://www.wz.lviv.ua/image/4229/articles/83279-178x122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7" y="3857626"/>
            <a:ext cx="2714644" cy="2714645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714876" y="4714884"/>
            <a:ext cx="37147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Лікар-ветеринар</a:t>
            </a:r>
            <a:endParaRPr lang="ru-RU" sz="3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cartoon.kulichki.com/work/image/work11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7830"/>
          <a:stretch>
            <a:fillRect/>
          </a:stretch>
        </p:blipFill>
        <p:spPr bwMode="auto">
          <a:xfrm>
            <a:off x="285720" y="785794"/>
            <a:ext cx="3333750" cy="3643338"/>
          </a:xfrm>
          <a:prstGeom prst="rect">
            <a:avLst/>
          </a:prstGeom>
          <a:noFill/>
        </p:spPr>
      </p:pic>
      <p:pic>
        <p:nvPicPr>
          <p:cNvPr id="28680" name="Picture 8" descr="Driver - Водитель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43240" y="3214686"/>
            <a:ext cx="3143272" cy="3143272"/>
          </a:xfrm>
          <a:prstGeom prst="rect">
            <a:avLst/>
          </a:prstGeom>
          <a:noFill/>
        </p:spPr>
      </p:pic>
      <p:pic>
        <p:nvPicPr>
          <p:cNvPr id="28682" name="Picture 10" descr="http://www.illustrationsof.com/royalty-free-magician-clipart-illustration-690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356"/>
          <a:stretch>
            <a:fillRect/>
          </a:stretch>
        </p:blipFill>
        <p:spPr bwMode="auto">
          <a:xfrm>
            <a:off x="5477774" y="928670"/>
            <a:ext cx="3666226" cy="364333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71736" y="0"/>
            <a:ext cx="405149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Чарівна буква 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28684" name="Picture 12" descr="http://ejka.ru/uploads/images/topics/2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1571612"/>
            <a:ext cx="2714644" cy="2714644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785786" y="4714884"/>
            <a:ext cx="2230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Фотограф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929058" y="6000768"/>
            <a:ext cx="1701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Шофер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15140" y="4572008"/>
            <a:ext cx="22300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Фокусник</a:t>
            </a:r>
            <a:endParaRPr lang="ru-RU" sz="3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us.123rf.com/400wm/400/400/yayayoy/yayayoy1010/yayayoy101000019/7995941-oe-------n--n---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0034" y="928670"/>
            <a:ext cx="2714644" cy="3203119"/>
          </a:xfrm>
          <a:prstGeom prst="rect">
            <a:avLst/>
          </a:prstGeom>
          <a:noFill/>
        </p:spPr>
      </p:pic>
      <p:pic>
        <p:nvPicPr>
          <p:cNvPr id="3" name="Picture 6" descr="http://picenglish.com/job/img/waiter_big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500042"/>
            <a:ext cx="3643338" cy="3643338"/>
          </a:xfrm>
          <a:prstGeom prst="rect">
            <a:avLst/>
          </a:prstGeom>
          <a:noFill/>
        </p:spPr>
      </p:pic>
      <p:pic>
        <p:nvPicPr>
          <p:cNvPr id="4" name="Picture 4" descr="http://www.cartoonclipartfree.com/Cliparts_Free/Fussball_Free/Cartoon-Clipart-Free-07.gif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49"/>
          <a:stretch>
            <a:fillRect/>
          </a:stretch>
        </p:blipFill>
        <p:spPr bwMode="auto">
          <a:xfrm>
            <a:off x="2571736" y="2571744"/>
            <a:ext cx="3810000" cy="3571900"/>
          </a:xfrm>
          <a:prstGeom prst="rect">
            <a:avLst/>
          </a:prstGeom>
          <a:noFill/>
        </p:spPr>
      </p:pic>
      <p:pic>
        <p:nvPicPr>
          <p:cNvPr id="29700" name="Picture 4" descr="http://ejka.ru/uploads/images/topics/25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1000108"/>
            <a:ext cx="2643206" cy="264320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0"/>
            <a:ext cx="4051495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Чарівна буква 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5786" y="4214818"/>
            <a:ext cx="17844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Фермер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57950" y="4286256"/>
            <a:ext cx="21242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0066FF"/>
                </a:solidFill>
              </a:rPr>
              <a:t>Офіціант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28992" y="6000768"/>
            <a:ext cx="2276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Футболіст</a:t>
            </a:r>
            <a:endParaRPr lang="ru-RU" sz="3600" dirty="0">
              <a:solidFill>
                <a:srgbClr val="0066FF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53713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Відгадай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професію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chitay.net/userfiles/data/23917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1000108"/>
            <a:ext cx="4454842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http://pannochka.in.ua/wp-content/uploads/2011/04/parikmaher46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876"/>
            <a:ext cx="4286260" cy="28003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929322" y="1142984"/>
            <a:ext cx="1949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Перукар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6643702" y="2000240"/>
            <a:ext cx="571504" cy="928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0" name="Picture 6" descr="http://i.piccy.info/i5/51/36/153651/4673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348" y="3990228"/>
            <a:ext cx="2857520" cy="265199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5918" y="142852"/>
            <a:ext cx="53713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Відгадай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професію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7412" name="Picture 4" descr="http://doncpto.dn.ua/img/shutterstock_5641738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00174"/>
            <a:ext cx="3005534" cy="4500594"/>
          </a:xfrm>
          <a:prstGeom prst="rect">
            <a:avLst/>
          </a:prstGeom>
          <a:ln w="127000" cap="rnd"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414" name="Picture 6" descr="http://rondell.kiev.ua/admin/cat/cat_img/small/6642119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57554" y="1643050"/>
            <a:ext cx="3048000" cy="2390775"/>
          </a:xfrm>
          <a:prstGeom prst="rect">
            <a:avLst/>
          </a:prstGeom>
          <a:noFill/>
        </p:spPr>
      </p:pic>
      <p:pic>
        <p:nvPicPr>
          <p:cNvPr id="17416" name="Picture 8" descr="http://heatingandplumbingdoncaster.co.uk/wp-content/uploads/2011/09/18180-gas-cooker-oven-electric-oveen-stoven-1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5062" y="928670"/>
            <a:ext cx="2928938" cy="37862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143636" y="5214950"/>
            <a:ext cx="1389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Кухар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8" name="Стрелка влево 7"/>
          <p:cNvSpPr/>
          <p:nvPr/>
        </p:nvSpPr>
        <p:spPr>
          <a:xfrm>
            <a:off x="4572000" y="5357826"/>
            <a:ext cx="1000132" cy="428628"/>
          </a:xfrm>
          <a:prstGeom prst="lef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umoloda.kiev.ua/img/content/i17/17335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3503" y="1142984"/>
            <a:ext cx="3636843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388" name="Picture 4" descr="http://www.devaros.com.ua/img/eshop/5208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6116" y="3857603"/>
            <a:ext cx="3000396" cy="3000397"/>
          </a:xfrm>
          <a:prstGeom prst="rect">
            <a:avLst/>
          </a:prstGeom>
          <a:noFill/>
        </p:spPr>
      </p:pic>
      <p:pic>
        <p:nvPicPr>
          <p:cNvPr id="16390" name="Picture 6" descr="http://zayka24.ru/d/142733/d/450009.pn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714752"/>
            <a:ext cx="3143248" cy="314324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3108" y="142852"/>
            <a:ext cx="53713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Відгадай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професію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6392" name="Picture 8" descr="http://kirovograd.rks.kr.ua/images/books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DF"/>
              </a:clrFrom>
              <a:clrTo>
                <a:srgbClr val="FFFED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910" y="4071942"/>
            <a:ext cx="2286016" cy="228601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85786" y="1928802"/>
            <a:ext cx="1904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Вчитель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3071802" y="2071678"/>
            <a:ext cx="928694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53713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Відгадай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професію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5362" name="Picture 2" descr="http://taro.orakul.com/img/dream/narychnik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1" y="2857496"/>
            <a:ext cx="2619391" cy="1571636"/>
          </a:xfrm>
          <a:prstGeom prst="rect">
            <a:avLst/>
          </a:prstGeom>
          <a:noFill/>
        </p:spPr>
      </p:pic>
      <p:pic>
        <p:nvPicPr>
          <p:cNvPr id="15366" name="Picture 6" descr="http://t0.gstatic.com/images?q=tbn:ANd9GcS-gwky5uZQtVmZkV2RHvMxhltWRJq7Dbrz6yVKQxwTpUuqy9Ufn4ckAgq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785794"/>
            <a:ext cx="2571750" cy="1771651"/>
          </a:xfrm>
          <a:prstGeom prst="rect">
            <a:avLst/>
          </a:prstGeom>
          <a:noFill/>
        </p:spPr>
      </p:pic>
      <p:pic>
        <p:nvPicPr>
          <p:cNvPr id="15370" name="Picture 10" descr="http://blonde.in.ua/upload/media/2009/30/3/5351248243589_1853_500x333.3333333333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928934"/>
            <a:ext cx="4762500" cy="3171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72" name="Picture 12" descr="http://t0.gstatic.com/images?q=tbn:ANd9GcS2zIJM8Wy0YCgTB8EtJlyYlqQyLpYxXVLlGqY_HJ7nN3r6nFtn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4357694"/>
            <a:ext cx="2143125" cy="21431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786314" y="928670"/>
            <a:ext cx="3156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Поліцейський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5786446" y="1714488"/>
            <a:ext cx="500066" cy="928694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5918" y="142852"/>
            <a:ext cx="5371342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Відгадай</a:t>
            </a:r>
            <a:r>
              <a:rPr lang="ru-RU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ru-RU" sz="3600" b="1" cap="all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професію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8434" name="Picture 2" descr="http://image.tsn.ua/media/images/original/Jul2008/7579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785794"/>
            <a:ext cx="4302287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6" name="Picture 4" descr="http://tstm.at.ua/pogarnaya/image0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412"/>
            <a:ext cx="4214842" cy="2934039"/>
          </a:xfrm>
          <a:prstGeom prst="rect">
            <a:avLst/>
          </a:prstGeom>
          <a:noFill/>
        </p:spPr>
      </p:pic>
      <p:pic>
        <p:nvPicPr>
          <p:cNvPr id="18438" name="Picture 6" descr="http://t3.gstatic.com/images?q=tbn:ANd9GcSMeZRVuutGF49wiBT6IsngZcGbmcxRx938TXFG5R35SfW3hjU_hMuLs5g1EA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8662" y="1000108"/>
            <a:ext cx="2571768" cy="25717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715008" y="5500702"/>
            <a:ext cx="24583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0066FF"/>
                </a:solidFill>
              </a:rPr>
              <a:t>Пожежник</a:t>
            </a:r>
            <a:endParaRPr lang="ru-RU" sz="3600" dirty="0">
              <a:solidFill>
                <a:srgbClr val="0066FF"/>
              </a:solidFill>
            </a:endParaRPr>
          </a:p>
        </p:txBody>
      </p:sp>
      <p:sp>
        <p:nvSpPr>
          <p:cNvPr id="7" name="Стрелка вверх 6"/>
          <p:cNvSpPr/>
          <p:nvPr/>
        </p:nvSpPr>
        <p:spPr>
          <a:xfrm>
            <a:off x="6786578" y="4357694"/>
            <a:ext cx="428628" cy="857256"/>
          </a:xfrm>
          <a:prstGeom prst="up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351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Склади назву професії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428728" y="2643182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Ш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Х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А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Р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929322" y="1500174"/>
            <a:ext cx="110959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Ш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428736"/>
            <a:ext cx="728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Р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1500174"/>
            <a:ext cx="7505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А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57752" y="857232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Т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3108" y="1000108"/>
            <a:ext cx="7649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Х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429520" y="1000108"/>
            <a:ext cx="75052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А</a:t>
            </a:r>
            <a:endParaRPr lang="ru-RU" sz="6600" b="1" dirty="0">
              <a:solidFill>
                <a:srgbClr val="0066FF"/>
              </a:solidFill>
            </a:endParaRPr>
          </a:p>
        </p:txBody>
      </p:sp>
      <p:pic>
        <p:nvPicPr>
          <p:cNvPr id="21506" name="Picture 2" descr="http://s1.tchkcdn.com/g2-9Zc9E6J7xUbOfsgakwywCw/man/628x471/f/1/1-6-4-6-12646/faf09226a0ca1cc3d4bad28b35f75c23_unian_372034.jpg"/>
          <p:cNvPicPr>
            <a:picLocks noChangeAspect="1" noChangeArrowheads="1"/>
          </p:cNvPicPr>
          <p:nvPr/>
        </p:nvPicPr>
        <p:blipFill>
          <a:blip r:embed="rId2"/>
          <a:srcRect b="14286"/>
          <a:stretch>
            <a:fillRect/>
          </a:stretch>
        </p:blipFill>
        <p:spPr bwMode="auto">
          <a:xfrm>
            <a:off x="2214546" y="3500438"/>
            <a:ext cx="4786346" cy="30867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351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Склади назву професії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1142984"/>
            <a:ext cx="74251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С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071546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И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488" y="1857364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Т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5008" y="1857364"/>
            <a:ext cx="113845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Ю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00892" y="1142984"/>
            <a:ext cx="728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Р</a:t>
            </a:r>
            <a:endParaRPr lang="ru-RU" sz="6600" b="1" dirty="0">
              <a:solidFill>
                <a:srgbClr val="0066FF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571604" y="2857496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Ю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Р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С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7650" name="Picture 2" descr="http://www.kginform.com/set/3l/00047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643314"/>
            <a:ext cx="3643337" cy="295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 descr="http://topwork.com.ua/upload/Image/uris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643314"/>
            <a:ext cx="3500462" cy="29903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0"/>
            <a:ext cx="6335196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uk-UA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Склади назву професії</a:t>
            </a:r>
            <a:endParaRPr lang="ru-RU" sz="3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43372" y="714356"/>
            <a:ext cx="70884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Т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29190" y="1643050"/>
            <a:ext cx="88998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И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1214422"/>
            <a:ext cx="80502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Д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57884" y="857232"/>
            <a:ext cx="69442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Е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86578" y="1428736"/>
            <a:ext cx="8851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Н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57356" y="1571612"/>
            <a:ext cx="72808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Р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642918"/>
            <a:ext cx="88678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О</a:t>
            </a:r>
            <a:endParaRPr lang="ru-RU" sz="6600" b="1" dirty="0">
              <a:solidFill>
                <a:srgbClr val="00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15272" y="785794"/>
            <a:ext cx="80342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600" b="1" dirty="0" smtClean="0">
                <a:solidFill>
                  <a:srgbClr val="0066FF"/>
                </a:solidFill>
              </a:rPr>
              <a:t>К</a:t>
            </a:r>
            <a:endParaRPr lang="ru-RU" sz="6600" b="1" dirty="0">
              <a:solidFill>
                <a:srgbClr val="0066FF"/>
              </a:solidFill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1643042" y="2571744"/>
          <a:ext cx="6096000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К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О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Н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Д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И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Е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/>
                        <a:t>Р</a:t>
                      </a:r>
                      <a:endParaRPr lang="ru-RU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http://zakarpattya.net.ua/resized/images/201103151355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3357562"/>
            <a:ext cx="3235199" cy="3286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193</TotalTime>
  <Words>144</Words>
  <Application>Microsoft Office PowerPoint</Application>
  <PresentationFormat>Экран (4:3)</PresentationFormat>
  <Paragraphs>110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Home</cp:lastModifiedBy>
  <cp:revision>22</cp:revision>
  <dcterms:modified xsi:type="dcterms:W3CDTF">2022-03-27T18:16:28Z</dcterms:modified>
</cp:coreProperties>
</file>