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0E120-8BB4-45E0-B6F0-C4EEA177F45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79FA3-B880-4D7B-AD33-E7739573285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71810"/>
            <a:ext cx="7772400" cy="528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1026" name="AutoShape 2" descr="http://player.myshared.ru/9/938222/slides/slide_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657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Экран (4:3)</PresentationFormat>
  <Paragraphs>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2022-03-28T08:00:41Z</dcterms:created>
  <dcterms:modified xsi:type="dcterms:W3CDTF">2022-03-28T08:54:05Z</dcterms:modified>
</cp:coreProperties>
</file>