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5" r:id="rId5"/>
    <p:sldId id="271" r:id="rId6"/>
    <p:sldId id="297" r:id="rId7"/>
    <p:sldId id="264" r:id="rId8"/>
    <p:sldId id="272" r:id="rId9"/>
    <p:sldId id="274" r:id="rId10"/>
    <p:sldId id="270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4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4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3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C25A-9782-4486-9069-D4834D3A02A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0A0C-228A-4511-809C-A6B478D4B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7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73331" y="1084218"/>
            <a:ext cx="10045338" cy="3631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i="1" dirty="0" smtClean="0">
                <a:solidFill>
                  <a:schemeClr val="tx1"/>
                </a:solidFill>
              </a:rPr>
              <a:t>Множення одноцифрового числа на двоцифрове і кругле трицифрове</a:t>
            </a:r>
            <a:endParaRPr lang="ru-RU" sz="6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9028" y="827314"/>
            <a:ext cx="6662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Домашня робота</a:t>
            </a:r>
          </a:p>
          <a:p>
            <a:r>
              <a:rPr lang="uk-UA" sz="5400" smtClean="0"/>
              <a:t>№ 265</a:t>
            </a:r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697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794" y="548640"/>
            <a:ext cx="952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8720" y="1805166"/>
            <a:ext cx="7916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темою ми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удосконалювали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вчилися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027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12571" y="248194"/>
            <a:ext cx="6740434" cy="95358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err="1" smtClean="0">
                <a:solidFill>
                  <a:schemeClr val="tx1"/>
                </a:solidFill>
              </a:rPr>
              <a:t>М.д</a:t>
            </a:r>
            <a:r>
              <a:rPr lang="uk-UA" sz="4000" i="1" dirty="0" smtClean="0">
                <a:solidFill>
                  <a:schemeClr val="tx1"/>
                </a:solidFill>
              </a:rPr>
              <a:t>.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623423"/>
            <a:ext cx="2769326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320*3=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35290" y="1567542"/>
            <a:ext cx="2769326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12*4=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83679" y="1548431"/>
            <a:ext cx="2769326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25*4=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8798" y="3105088"/>
            <a:ext cx="2769326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240*2=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68490" y="3105088"/>
            <a:ext cx="2769326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32*3=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422674" y="1548430"/>
            <a:ext cx="2769326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  <a:r>
              <a:rPr lang="uk-UA" sz="4400" dirty="0" smtClean="0">
                <a:solidFill>
                  <a:schemeClr val="tx1"/>
                </a:solidFill>
              </a:rPr>
              <a:t>20*3=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5166" y="39188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    </a:t>
            </a:r>
            <a:r>
              <a:rPr lang="en-US" sz="3600" i="1" dirty="0" smtClean="0"/>
              <a:t>30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березня</a:t>
            </a:r>
            <a:r>
              <a:rPr lang="uk-UA" sz="3600" i="1" dirty="0" smtClean="0"/>
              <a:t> </a:t>
            </a:r>
          </a:p>
          <a:p>
            <a:r>
              <a:rPr lang="uk-UA" sz="3600" i="1" dirty="0" smtClean="0"/>
              <a:t>Класна робота</a:t>
            </a:r>
            <a:endParaRPr lang="ru-RU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48148" y="2008773"/>
            <a:ext cx="487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Хвилинка каліграфії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463" y="3514531"/>
            <a:ext cx="9548948" cy="90589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50   45   40  …. </a:t>
            </a:r>
            <a:r>
              <a:rPr lang="uk-UA" sz="4000" dirty="0" err="1" smtClean="0">
                <a:solidFill>
                  <a:schemeClr val="tx1"/>
                </a:solidFill>
              </a:rPr>
              <a:t>Продовжіть</a:t>
            </a:r>
            <a:r>
              <a:rPr lang="uk-UA" sz="4000" dirty="0" smtClean="0">
                <a:solidFill>
                  <a:schemeClr val="tx1"/>
                </a:solidFill>
              </a:rPr>
              <a:t> рядок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12571" y="248194"/>
            <a:ext cx="6740434" cy="95358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chemeClr val="tx1"/>
                </a:solidFill>
              </a:rPr>
              <a:t>Вивчення нового матеріалу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" y="1295400"/>
            <a:ext cx="11666524" cy="30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571" y="1627535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28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505" y="2176194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69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4904" y="1627534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27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6104" y="2103100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171" y="1606933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120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9237" y="2121164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105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47905" y="1606932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24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543" y="4379848"/>
            <a:ext cx="772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18, 24, 27, 28, 69, 105, 120</a:t>
            </a:r>
          </a:p>
          <a:p>
            <a:r>
              <a:rPr lang="ru-RU" sz="3600" dirty="0">
                <a:solidFill>
                  <a:srgbClr val="FF0000"/>
                </a:solidFill>
              </a:rPr>
              <a:t> К    а    р    п    а    т      и</a:t>
            </a:r>
          </a:p>
        </p:txBody>
      </p:sp>
    </p:spTree>
    <p:extLst>
      <p:ext uri="{BB962C8B-B14F-4D97-AF65-F5344CB8AC3E}">
        <p14:creationId xmlns:p14="http://schemas.microsoft.com/office/powerpoint/2010/main" val="9160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12571" y="248194"/>
            <a:ext cx="6740434" cy="95358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chemeClr val="tx1"/>
                </a:solidFill>
              </a:rPr>
              <a:t>Вивчення нового матеріалу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" y="1701800"/>
            <a:ext cx="120096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12571" y="248194"/>
            <a:ext cx="6740434" cy="95358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chemeClr val="tx1"/>
                </a:solidFill>
              </a:rPr>
              <a:t>Вивчення нового матеріалу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2687"/>
            <a:ext cx="12115639" cy="386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Десятиугольник 2"/>
          <p:cNvSpPr/>
          <p:nvPr/>
        </p:nvSpPr>
        <p:spPr>
          <a:xfrm>
            <a:off x="10659291" y="248194"/>
            <a:ext cx="1306285" cy="953588"/>
          </a:xfrm>
          <a:prstGeom prst="decagon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№ 227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017" y="418011"/>
            <a:ext cx="896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 smtClean="0"/>
              <a:t>Завдання 261</a:t>
            </a:r>
            <a:endParaRPr lang="ru-RU" sz="5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83920" y="2203269"/>
            <a:ext cx="8895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42 : 2 = </a:t>
            </a:r>
            <a:br>
              <a:rPr lang="ru-RU" sz="4400" dirty="0"/>
            </a:br>
            <a:r>
              <a:rPr lang="ru-RU" sz="4400" dirty="0"/>
              <a:t>21 • 2 = </a:t>
            </a:r>
            <a:br>
              <a:rPr lang="ru-RU" sz="4400" dirty="0"/>
            </a:br>
            <a:r>
              <a:rPr lang="ru-RU" sz="4400" dirty="0"/>
              <a:t>50 : 2 = </a:t>
            </a:r>
            <a:br>
              <a:rPr lang="ru-RU" sz="4400" dirty="0"/>
            </a:br>
            <a:r>
              <a:rPr lang="ru-RU" sz="4400" dirty="0"/>
              <a:t>25 • 2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1120" y="2203268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21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611120" y="2857372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42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611119" y="3520348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25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4320" y="4223317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50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1581" y="2226429"/>
            <a:ext cx="4447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120 : 30 = </a:t>
            </a:r>
            <a:br>
              <a:rPr lang="ru-RU" sz="4400" dirty="0"/>
            </a:br>
            <a:r>
              <a:rPr lang="ru-RU" sz="4400" dirty="0"/>
              <a:t>120 : 4 = </a:t>
            </a:r>
            <a:br>
              <a:rPr lang="ru-RU" sz="4400" dirty="0"/>
            </a:br>
            <a:r>
              <a:rPr lang="ru-RU" sz="4400" dirty="0"/>
              <a:t>520 : 4 = </a:t>
            </a:r>
            <a:br>
              <a:rPr lang="ru-RU" sz="4400" dirty="0"/>
            </a:br>
            <a:r>
              <a:rPr lang="ru-RU" sz="4400" dirty="0"/>
              <a:t>130 • 4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5520" y="2226429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4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49826" y="2892788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30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49825" y="3520347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130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8454086" y="4207293"/>
            <a:ext cx="285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520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2" y="1201781"/>
            <a:ext cx="10614025" cy="118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7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951" y="0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/>
              <a:t>Завдання 262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59267" y="3242295"/>
            <a:ext cx="12155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/>
              <a:t>Довжина</a:t>
            </a:r>
            <a:r>
              <a:rPr lang="ru-RU" sz="4400" dirty="0"/>
              <a:t> </a:t>
            </a:r>
            <a:r>
              <a:rPr lang="ru-RU" sz="4400" dirty="0" err="1"/>
              <a:t>ковзанки</a:t>
            </a:r>
            <a:r>
              <a:rPr lang="ru-RU" sz="4400" dirty="0"/>
              <a:t> – 45 м</a:t>
            </a:r>
            <a:br>
              <a:rPr lang="ru-RU" sz="4400" dirty="0"/>
            </a:br>
            <a:r>
              <a:rPr lang="ru-RU" sz="4400" dirty="0"/>
              <a:t>Ширина – ?, у 3 рази </a:t>
            </a:r>
            <a:r>
              <a:rPr lang="ru-RU" sz="4400" dirty="0" err="1"/>
              <a:t>менша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Яка </a:t>
            </a:r>
            <a:r>
              <a:rPr lang="ru-RU" sz="4400" dirty="0" err="1"/>
              <a:t>довжина</a:t>
            </a:r>
            <a:r>
              <a:rPr lang="ru-RU" sz="4400" dirty="0"/>
              <a:t> </a:t>
            </a:r>
            <a:r>
              <a:rPr lang="ru-RU" sz="4400" dirty="0" err="1"/>
              <a:t>огорожі</a:t>
            </a:r>
            <a:r>
              <a:rPr lang="ru-RU" sz="4400" dirty="0"/>
              <a:t> </a:t>
            </a:r>
            <a:r>
              <a:rPr lang="ru-RU" sz="4400" dirty="0" err="1"/>
              <a:t>навколо</a:t>
            </a:r>
            <a:r>
              <a:rPr lang="ru-RU" sz="4400" dirty="0"/>
              <a:t> </a:t>
            </a:r>
            <a:r>
              <a:rPr lang="ru-RU" sz="4400" dirty="0" err="1"/>
              <a:t>ковзанки</a:t>
            </a:r>
            <a:r>
              <a:rPr lang="ru-RU" sz="4400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646331"/>
            <a:ext cx="12087455" cy="284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7017" y="418011"/>
            <a:ext cx="896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1) 45 : 3 = 15 (м) – ширина </a:t>
            </a:r>
            <a:r>
              <a:rPr lang="ru-RU" sz="4400" dirty="0" err="1"/>
              <a:t>ковзанки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27017" y="1119536"/>
            <a:ext cx="8895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r>
              <a:rPr lang="ru-RU" sz="4400" dirty="0"/>
              <a:t>) (45 + 15) • 2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2866" y="1125510"/>
            <a:ext cx="3696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120 (м)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017" y="2057745"/>
            <a:ext cx="111739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/>
              <a:t>Відповідь</a:t>
            </a:r>
            <a:r>
              <a:rPr lang="ru-RU" sz="4400" dirty="0"/>
              <a:t>: </a:t>
            </a:r>
            <a:r>
              <a:rPr lang="ru-RU" sz="4400" dirty="0" err="1"/>
              <a:t>довжина</a:t>
            </a:r>
            <a:r>
              <a:rPr lang="ru-RU" sz="4400" dirty="0"/>
              <a:t> </a:t>
            </a:r>
            <a:r>
              <a:rPr lang="ru-RU" sz="4400" dirty="0" err="1"/>
              <a:t>огорожі</a:t>
            </a:r>
            <a:r>
              <a:rPr lang="ru-RU" sz="4400" dirty="0"/>
              <a:t> </a:t>
            </a:r>
            <a:r>
              <a:rPr lang="ru-RU" sz="4400" dirty="0" err="1"/>
              <a:t>навколо</a:t>
            </a:r>
            <a:r>
              <a:rPr lang="ru-RU" sz="4400" dirty="0"/>
              <a:t> </a:t>
            </a:r>
            <a:r>
              <a:rPr lang="ru-RU" sz="4400" dirty="0" err="1"/>
              <a:t>ковзанки</a:t>
            </a:r>
            <a:r>
              <a:rPr lang="ru-RU" sz="4400" dirty="0"/>
              <a:t> 120 </a:t>
            </a:r>
            <a:r>
              <a:rPr lang="ru-RU" sz="4400" dirty="0" err="1" smtClean="0"/>
              <a:t>метрів</a:t>
            </a:r>
            <a:r>
              <a:rPr lang="ru-RU" sz="4400" dirty="0" smtClean="0"/>
              <a:t>.</a:t>
            </a:r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68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172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Элит</dc:creator>
  <cp:lastModifiedBy>Admin</cp:lastModifiedBy>
  <cp:revision>20</cp:revision>
  <dcterms:created xsi:type="dcterms:W3CDTF">2022-02-18T09:37:31Z</dcterms:created>
  <dcterms:modified xsi:type="dcterms:W3CDTF">2022-03-30T09:13:09Z</dcterms:modified>
</cp:coreProperties>
</file>